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27" r:id="rId3"/>
    <p:sldId id="328" r:id="rId5"/>
    <p:sldId id="330" r:id="rId6"/>
  </p:sldIdLst>
  <p:sldSz cx="6858000" cy="5143500"/>
  <p:notesSz cx="6858000" cy="9144000"/>
  <p:embeddedFontLst>
    <p:embeddedFont>
      <p:font typeface="Kalam" panose="02000000000000000000"/>
      <p:regular r:id="rId10"/>
    </p:embeddedFont>
    <p:embeddedFont>
      <p:font typeface="Montserrat" panose="020005050000000200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92" d="100"/>
          <a:sy n="92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Rectangle 3"/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4869" y="1601303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Những loại cây loại quả nào được nhắc đến khi mùa thu về?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869" y="2400646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 hồng, hạt dẻ, quả na, cây lúa.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084" y="2951746"/>
            <a:ext cx="635795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Bạn nhỏ nghĩ gì khi nhìn thấy quả chín?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69" y="3427057"/>
            <a:ext cx="6291047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 trên cây đang chờ người đến hái. Nhìn quả chín ngon thế này, chắc các bác nông dân vui lắm. 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2" descr="Rich harvest of wheat. Wheat field, blue sky and clouds , #SPONSORED,  #wheat, #Wheat, #Rich, #harv… | Art drawings for kids, Wheat drawing, Free  vector illustrat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90" y="587309"/>
            <a:ext cx="5760620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Kể tên những công việc người nông dân phải làm để có mùa thu hoạch.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90" y="1451776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Cày bừa, gieo hạt, ươm mầm, chăm sóc.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89" y="2178240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đọc giúp em hiểu điều gì?</a:t>
            </a:r>
            <a:endParaRPr lang="vi-VN" sz="1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89" y="2631249"/>
            <a:ext cx="5930170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Để có cái thu hoạch người nông dân rất vất vả. Vì thế chúng ta cần có thái độ kính trọng và biết ơn người nông dân.</a:t>
            </a:r>
            <a:endParaRPr lang="vi-VN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úa Vàng Hình ảnh | Định dạng hình ảnh PNG 400280211| vn.lovepik.co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>
            <a:fillRect/>
          </a:stretch>
        </p:blipFill>
        <p:spPr bwMode="auto">
          <a:xfrm>
            <a:off x="5538510" y="2913675"/>
            <a:ext cx="1360449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úa Vàng Hình ảnh | Định dạng hình ảnh PNG 400280211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5" b="97716" l="1628" r="28256">
                        <a14:foregroundMark x1="3140" y1="41624" x2="3140" y2="41624"/>
                        <a14:foregroundMark x1="2907" y1="41624" x2="6395" y2="22843"/>
                        <a14:foregroundMark x1="1744" y1="46954" x2="2093" y2="84518"/>
                        <a14:foregroundMark x1="2093" y1="84518" x2="1744" y2="97716"/>
                        <a14:foregroundMark x1="28256" y1="68020" x2="28256" y2="68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3"/>
          <a:stretch>
            <a:fillRect/>
          </a:stretch>
        </p:blipFill>
        <p:spPr bwMode="auto">
          <a:xfrm>
            <a:off x="-44604" y="3243259"/>
            <a:ext cx="1294794" cy="19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8293" y="1057693"/>
            <a:ext cx="603826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Kết hợp từ ngữ ở cột A với từ ngữ ở cột B để tạo câu nêu đặc điểm.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1000"/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6688" y="2322605"/>
            <a:ext cx="1496291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hồng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6688" y="2956450"/>
            <a:ext cx="1496291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Hạt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dẻ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6688" y="3590295"/>
            <a:ext cx="1496291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na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31496" y="2322605"/>
            <a:ext cx="21115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vàng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ươm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31496" y="2956450"/>
            <a:ext cx="21115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rgbClr val="000000"/>
                </a:solidFill>
                <a:latin typeface="UTM Avo" panose="02040603050506020204" pitchFamily="18" charset="0"/>
              </a:rPr>
              <a:t>thơm dìu dịu.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31497" y="3590295"/>
            <a:ext cx="21115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mọng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1875006"/>
            <a:ext cx="440691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65982" y="2498362"/>
            <a:ext cx="1490638" cy="1362082"/>
            <a:chOff x="2016413" y="2423935"/>
            <a:chExt cx="674827" cy="1313858"/>
          </a:xfrm>
        </p:grpSpPr>
        <p:sp>
          <p:nvSpPr>
            <p:cNvPr id="25" name="Oval 24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5"/>
              <a:endCxn id="27" idx="1"/>
            </p:cNvCxnSpPr>
            <p:nvPr/>
          </p:nvCxnSpPr>
          <p:spPr>
            <a:xfrm>
              <a:off x="2055437" y="2462959"/>
              <a:ext cx="600327" cy="121769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649677" y="3670854"/>
              <a:ext cx="41563" cy="669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V="1">
            <a:off x="2378404" y="3203588"/>
            <a:ext cx="1482413" cy="1329581"/>
            <a:chOff x="2022098" y="1794108"/>
            <a:chExt cx="678514" cy="669861"/>
          </a:xfrm>
        </p:grpSpPr>
        <p:sp>
          <p:nvSpPr>
            <p:cNvPr id="29" name="Oval 28"/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7"/>
              <a:endCxn id="31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48790" y="3220296"/>
            <a:ext cx="1516121" cy="624285"/>
            <a:chOff x="2013423" y="1777814"/>
            <a:chExt cx="689078" cy="631707"/>
          </a:xfrm>
        </p:grpSpPr>
        <p:sp>
          <p:nvSpPr>
            <p:cNvPr id="33" name="Oval 32"/>
            <p:cNvSpPr/>
            <p:nvPr/>
          </p:nvSpPr>
          <p:spPr>
            <a:xfrm>
              <a:off x="2013423" y="2348669"/>
              <a:ext cx="41563" cy="608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48900" y="1834948"/>
              <a:ext cx="618125" cy="52263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60938" y="1777814"/>
              <a:ext cx="41563" cy="6693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944673" y="4238540"/>
            <a:ext cx="1496291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lúa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61210" y="4238540"/>
            <a:ext cx="2090102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421441" y="2524111"/>
            <a:ext cx="1429566" cy="1973417"/>
            <a:chOff x="2025078" y="1797087"/>
            <a:chExt cx="670834" cy="663901"/>
          </a:xfrm>
        </p:grpSpPr>
        <p:sp>
          <p:nvSpPr>
            <p:cNvPr id="39" name="Oval 38"/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7"/>
              <a:endCxn id="41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WPS Presentation</Application>
  <PresentationFormat>Custom</PresentationFormat>
  <Paragraphs>40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SimSun</vt:lpstr>
      <vt:lpstr>Wingdings</vt:lpstr>
      <vt:lpstr>Arial</vt:lpstr>
      <vt:lpstr>Kalam</vt:lpstr>
      <vt:lpstr>Montserrat</vt:lpstr>
      <vt:lpstr>UTM Avo</vt:lpstr>
      <vt:lpstr>Segoe Print</vt:lpstr>
      <vt:lpstr>UTM Cookies</vt:lpstr>
      <vt:lpstr>Calibri</vt:lpstr>
      <vt:lpstr>Times New Roman</vt:lpstr>
      <vt:lpstr>Microsoft YaHei</vt:lpstr>
      <vt:lpstr>Arial Unicode MS</vt:lpstr>
      <vt:lpstr>Doodle Sketchbook by Slidesgo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Thảo</cp:lastModifiedBy>
  <cp:revision>213</cp:revision>
  <dcterms:created xsi:type="dcterms:W3CDTF">2025-02-10T15:29:16Z</dcterms:created>
  <dcterms:modified xsi:type="dcterms:W3CDTF">2025-02-10T15:29:29Z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61838E6D6B974491A193EBCC8483B74D_13</vt:lpwstr>
  </property>
  <property fmtid="{D5CDD505-2E9C-101B-9397-08002B2CF9AE}" pid="3" name="KSOProductBuildVer">
    <vt:lpwstr>1033-12.2.0.19805</vt:lpwstr>
  </property>
</Properties>
</file>