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44" r:id="rId3"/>
    <p:sldId id="354" r:id="rId5"/>
    <p:sldId id="316" r:id="rId6"/>
  </p:sldIdLst>
  <p:sldSz cx="6858000" cy="5143500"/>
  <p:notesSz cx="6858000" cy="9144000"/>
  <p:embeddedFontLst>
    <p:embeddedFont>
      <p:font typeface="Kalam" panose="02000000000000000000"/>
      <p:regular r:id="rId10"/>
    </p:embeddedFont>
    <p:embeddedFont>
      <p:font typeface="Montserrat" panose="0200050500000002000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92" d="100"/>
          <a:sy n="92" d="100"/>
        </p:scale>
        <p:origin x="9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4" name="Rectangle 3"/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0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9579" y="196963"/>
            <a:ext cx="617884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192" y="4446252"/>
            <a:ext cx="1229245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2620" y="4456455"/>
            <a:ext cx="1507151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1997" t="1394" r="1997"/>
          <a:stretch>
            <a:fillRect/>
          </a:stretch>
        </p:blipFill>
        <p:spPr>
          <a:xfrm>
            <a:off x="1080250" y="1066368"/>
            <a:ext cx="1999130" cy="3376142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rcRect l="3715" t="1917"/>
          <a:stretch>
            <a:fillRect/>
          </a:stretch>
        </p:blipFill>
        <p:spPr>
          <a:xfrm>
            <a:off x="3782183" y="1066368"/>
            <a:ext cx="2028026" cy="3376142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5529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0250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648" y="175908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648" y="2392926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648" y="302677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0612" y="1759081"/>
            <a:ext cx="2967245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80613" y="2392926"/>
            <a:ext cx="29672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80613" y="3026771"/>
            <a:ext cx="2967243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802" y="1283873"/>
            <a:ext cx="447192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/>
              </a:solidFill>
              <a:latin typeface="UTM Avo" panose="0204060305050602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flipV="1">
            <a:off x="3048264" y="1975168"/>
            <a:ext cx="748953" cy="690743"/>
            <a:chOff x="2022098" y="1794108"/>
            <a:chExt cx="678514" cy="669861"/>
          </a:xfrm>
        </p:grpSpPr>
        <p:sp>
          <p:nvSpPr>
            <p:cNvPr id="18" name="Oval 17"/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21273" y="2061134"/>
            <a:ext cx="793757" cy="1193016"/>
            <a:chOff x="2020011" y="1799552"/>
            <a:chExt cx="675903" cy="592444"/>
          </a:xfrm>
        </p:grpSpPr>
        <p:sp>
          <p:nvSpPr>
            <p:cNvPr id="22" name="Oval 21"/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flipV="1">
            <a:off x="3048263" y="2630490"/>
            <a:ext cx="774501" cy="669153"/>
            <a:chOff x="2025078" y="1797087"/>
            <a:chExt cx="670834" cy="663901"/>
          </a:xfrm>
        </p:grpSpPr>
        <p:sp>
          <p:nvSpPr>
            <p:cNvPr id="28" name="Oval 27"/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34" y="3299643"/>
            <a:ext cx="1960751" cy="19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WPS Presentation</Application>
  <PresentationFormat>Custom</PresentationFormat>
  <Paragraphs>46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SimSun</vt:lpstr>
      <vt:lpstr>Wingdings</vt:lpstr>
      <vt:lpstr>Arial</vt:lpstr>
      <vt:lpstr>Kalam</vt:lpstr>
      <vt:lpstr>Montserrat</vt:lpstr>
      <vt:lpstr>UTM Avo</vt:lpstr>
      <vt:lpstr>Segoe Print</vt:lpstr>
      <vt:lpstr>Calibri</vt:lpstr>
      <vt:lpstr>Times New Roman</vt:lpstr>
      <vt:lpstr>Microsoft YaHei</vt:lpstr>
      <vt:lpstr>Arial Unicode MS</vt:lpstr>
      <vt:lpstr>1_Doodle Sketchbook by Slidesgo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Phạm Thảo</cp:lastModifiedBy>
  <cp:revision>213</cp:revision>
  <dcterms:created xsi:type="dcterms:W3CDTF">2025-02-10T15:20:51Z</dcterms:created>
  <dcterms:modified xsi:type="dcterms:W3CDTF">2025-02-10T15:21:09Z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4E88F6309C4845E9B8A9948AE363051B_13</vt:lpwstr>
  </property>
  <property fmtid="{D5CDD505-2E9C-101B-9397-08002B2CF9AE}" pid="3" name="KSOProductBuildVer">
    <vt:lpwstr>1033-12.2.0.19805</vt:lpwstr>
  </property>
</Properties>
</file>