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41" r:id="rId3"/>
    <p:sldId id="352" r:id="rId5"/>
    <p:sldId id="342" r:id="rId6"/>
    <p:sldId id="353" r:id="rId7"/>
    <p:sldId id="354" r:id="rId8"/>
    <p:sldId id="355" r:id="rId9"/>
    <p:sldId id="344" r:id="rId10"/>
  </p:sldIdLst>
  <p:sldSz cx="6858000" cy="5143500"/>
  <p:notesSz cx="6858000" cy="9144000"/>
  <p:embeddedFontLst>
    <p:embeddedFont>
      <p:font typeface="Kalam" panose="02000000000000000000"/>
      <p:regular r:id="rId14"/>
    </p:embeddedFont>
    <p:embeddedFont>
      <p:font typeface="Montserrat" panose="02000505000000020004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86" d="100"/>
          <a:sy n="86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6.png"/><Relationship Id="rId2" Type="http://schemas.microsoft.com/office/2007/relationships/hdphoto" Target="../media/image10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microsoft.com/office/2007/relationships/hdphoto" Target="../media/image16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8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9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x-none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3274" t="3805" r="30572"/>
          <a:stretch>
            <a:fillRect/>
          </a:stretch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l="2765" t="1734"/>
          <a:stretch>
            <a:fillRect/>
          </a:stretch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l="1738" t="1379"/>
          <a:stretch>
            <a:fillRect/>
          </a:stretch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616" t="1296"/>
          <a:stretch>
            <a:fillRect/>
          </a:stretch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  <a:endParaRPr lang="vi-VN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l="2765" t="1734"/>
          <a:stretch>
            <a:fillRect/>
          </a:stretch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l="1738" t="1379"/>
          <a:stretch>
            <a:fillRect/>
          </a:stretch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>
            <a:fillRect/>
          </a:stretch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x-none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l="2765" t="1734"/>
          <a:stretch>
            <a:fillRect/>
          </a:stretch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l="1738" t="1379"/>
          <a:stretch>
            <a:fillRect/>
          </a:stretch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>
            <a:fillRect/>
          </a:stretch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  <a:endParaRPr lang="vi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p="http://schemas.openxmlformats.org/presentationml/2006/main">
  <p:tag name="ARS_PPT_DBNAME" val="Bai1.Emlahocsinhlop2[20210529004629700].mdb"/>
  <p:tag name="ARS_RESPONSE_PERSONNUM" val="10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WPS Presentation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Alberta Heavy</vt:lpstr>
      <vt:lpstr>UTM Avo</vt:lpstr>
      <vt:lpstr>Microsoft YaHei</vt:lpstr>
      <vt:lpstr>Arial Unicode MS</vt:lpstr>
      <vt:lpstr>1_Doodle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Phạm Thảo</cp:lastModifiedBy>
  <cp:revision>188</cp:revision>
  <dcterms:created xsi:type="dcterms:W3CDTF">2025-02-10T15:33:16Z</dcterms:created>
  <dcterms:modified xsi:type="dcterms:W3CDTF">2025-02-10T15:33:29Z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DC49707DF6F641EBB531498CD7A856EE_13</vt:lpwstr>
  </property>
  <property fmtid="{D5CDD505-2E9C-101B-9397-08002B2CF9AE}" pid="3" name="KSOProductBuildVer">
    <vt:lpwstr>1033-12.2.0.19805</vt:lpwstr>
  </property>
</Properties>
</file>