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3"/>
    <p:sldId id="274" r:id="rId4"/>
    <p:sldId id="275" r:id="rId5"/>
    <p:sldId id="273" r:id="rId6"/>
    <p:sldId id="276" r:id="rId7"/>
    <p:sldId id="278" r:id="rId8"/>
    <p:sldId id="260" r:id="rId9"/>
    <p:sldId id="2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FF1"/>
    <a:srgbClr val="2E88DA"/>
    <a:srgbClr val="FF00FF"/>
    <a:srgbClr val="0D94D7"/>
    <a:srgbClr val="FF6600"/>
    <a:srgbClr val="9AD3DE"/>
    <a:srgbClr val="45AEC3"/>
    <a:srgbClr val="7AC5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5ED77-E63F-4614-A211-FF0E179E998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25273-407A-457C-845B-8166E70E5B4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4315" y="3050040"/>
            <a:ext cx="7638143" cy="1309461"/>
          </a:xfrm>
        </p:spPr>
        <p:txBody>
          <a:bodyPr/>
          <a:lstStyle/>
          <a:p>
            <a:pPr marL="0" indent="0">
              <a:buNone/>
            </a:pPr>
            <a:r>
              <a:rPr lang="en-US" sz="4800" b="1" dirty="0">
                <a:solidFill>
                  <a:schemeClr val="bg1"/>
                </a:solidFill>
                <a:latin typeface="VNI-Avo" pitchFamily="2" charset="0"/>
              </a:rPr>
              <a:t>3. </a:t>
            </a:r>
            <a:r>
              <a:rPr lang="en-US" sz="4800" b="1" dirty="0" err="1">
                <a:solidFill>
                  <a:schemeClr val="bg1"/>
                </a:solidFill>
                <a:latin typeface="VNI-Avo" pitchFamily="2" charset="0"/>
              </a:rPr>
              <a:t>Tìm</a:t>
            </a:r>
            <a:r>
              <a:rPr lang="en-US" sz="4800" b="1" dirty="0">
                <a:solidFill>
                  <a:schemeClr val="bg1"/>
                </a:solidFill>
                <a:latin typeface="VNI-Avo" pitchFamily="2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VNI-Avo" pitchFamily="2" charset="0"/>
              </a:rPr>
              <a:t>hieåu</a:t>
            </a:r>
            <a:r>
              <a:rPr lang="en-US" sz="4800" b="1" dirty="0">
                <a:solidFill>
                  <a:schemeClr val="bg1"/>
                </a:solidFill>
                <a:latin typeface="VNI-Avo" pitchFamily="2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VNI-Avo" pitchFamily="2" charset="0"/>
              </a:rPr>
              <a:t>baøi</a:t>
            </a:r>
            <a:endParaRPr lang="en-US" sz="4800" b="1" dirty="0">
              <a:solidFill>
                <a:schemeClr val="bg1"/>
              </a:solidFill>
              <a:latin typeface="VNI-Avo" pitchFamily="2" charset="0"/>
            </a:endParaRPr>
          </a:p>
          <a:p>
            <a:pPr marL="0" indent="0">
              <a:buNone/>
            </a:pPr>
            <a:endParaRPr lang="en-US" dirty="0">
              <a:latin typeface="VNI-Avo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40937" t="19986" r="50000" b="65563"/>
          <a:stretch>
            <a:fillRect/>
          </a:stretch>
        </p:blipFill>
        <p:spPr>
          <a:xfrm>
            <a:off x="8153400" y="2805605"/>
            <a:ext cx="1390650" cy="12467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47750" y="3715471"/>
            <a:ext cx="10515600" cy="21069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>
                <a:latin typeface="VNI-Avo" pitchFamily="2" charset="0"/>
              </a:rPr>
              <a:t>Traû</a:t>
            </a:r>
            <a:r>
              <a:rPr lang="en-US" b="1" dirty="0">
                <a:latin typeface="VNI-Avo" pitchFamily="2" charset="0"/>
              </a:rPr>
              <a:t> </a:t>
            </a:r>
            <a:r>
              <a:rPr lang="en-US" b="1" dirty="0" err="1">
                <a:latin typeface="VNI-Avo" pitchFamily="2" charset="0"/>
              </a:rPr>
              <a:t>lôøi</a:t>
            </a:r>
            <a:r>
              <a:rPr lang="en-US" b="1" dirty="0">
                <a:latin typeface="VNI-Avo" pitchFamily="2" charset="0"/>
              </a:rPr>
              <a:t>: </a:t>
            </a:r>
            <a:r>
              <a:rPr lang="en-US" dirty="0" err="1">
                <a:latin typeface="VNI-Avo" pitchFamily="2" charset="0"/>
              </a:rPr>
              <a:t>Tieáng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hoùt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kì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dieäu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cuûa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hoaï</a:t>
            </a:r>
            <a:r>
              <a:rPr lang="en-US" dirty="0">
                <a:latin typeface="VNI-Avo" pitchFamily="2" charset="0"/>
              </a:rPr>
              <a:t> mi </a:t>
            </a:r>
            <a:r>
              <a:rPr lang="en-US" dirty="0" err="1">
                <a:latin typeface="VNI-Avo" pitchFamily="2" charset="0"/>
              </a:rPr>
              <a:t>ñaõ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laøm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cho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nhöõng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söï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vaät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treân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baàu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trôøi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thay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ñoåi</a:t>
            </a:r>
            <a:r>
              <a:rPr lang="en-US" dirty="0">
                <a:latin typeface="VNI-Avo" pitchFamily="2" charset="0"/>
              </a:rPr>
              <a:t>: </a:t>
            </a:r>
            <a:r>
              <a:rPr lang="en-US" dirty="0" err="1">
                <a:latin typeface="VNI-Avo" pitchFamily="2" charset="0"/>
              </a:rPr>
              <a:t>trôøi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boãng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saùng</a:t>
            </a:r>
            <a:r>
              <a:rPr lang="en-US" dirty="0">
                <a:latin typeface="VNI-Avo" pitchFamily="2" charset="0"/>
              </a:rPr>
              <a:t> ra, </a:t>
            </a:r>
            <a:r>
              <a:rPr lang="en-US" dirty="0" err="1">
                <a:latin typeface="VNI-Avo" pitchFamily="2" charset="0"/>
              </a:rPr>
              <a:t>nhöõng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luoàng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saùng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chieáu</a:t>
            </a:r>
            <a:r>
              <a:rPr lang="en-US" dirty="0">
                <a:latin typeface="VNI-Avo" pitchFamily="2" charset="0"/>
              </a:rPr>
              <a:t> qua </a:t>
            </a:r>
            <a:r>
              <a:rPr lang="en-US" dirty="0" err="1">
                <a:latin typeface="VNI-Avo" pitchFamily="2" charset="0"/>
              </a:rPr>
              <a:t>caùc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chuøm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loäc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môùi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nhuù</a:t>
            </a:r>
            <a:r>
              <a:rPr lang="en-US" dirty="0">
                <a:latin typeface="VNI-Avo" pitchFamily="2" charset="0"/>
              </a:rPr>
              <a:t>, </a:t>
            </a:r>
            <a:r>
              <a:rPr lang="en-US" dirty="0" err="1">
                <a:latin typeface="VNI-Avo" pitchFamily="2" charset="0"/>
              </a:rPr>
              <a:t>röïc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rôõ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hôn</a:t>
            </a:r>
            <a:r>
              <a:rPr lang="en-US" dirty="0">
                <a:latin typeface="VNI-Avo" pitchFamily="2" charset="0"/>
              </a:rPr>
              <a:t>, da </a:t>
            </a:r>
            <a:r>
              <a:rPr lang="en-US" dirty="0" err="1">
                <a:latin typeface="VNI-Avo" pitchFamily="2" charset="0"/>
              </a:rPr>
              <a:t>trôøi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boãng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xanh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hôn</a:t>
            </a:r>
            <a:r>
              <a:rPr lang="en-US" dirty="0">
                <a:latin typeface="VNI-Avo" pitchFamily="2" charset="0"/>
              </a:rPr>
              <a:t>, </a:t>
            </a:r>
            <a:r>
              <a:rPr lang="en-US" dirty="0" err="1">
                <a:latin typeface="VNI-Avo" pitchFamily="2" charset="0"/>
              </a:rPr>
              <a:t>nhöõng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laøn</a:t>
            </a:r>
            <a:r>
              <a:rPr lang="en-US" dirty="0">
                <a:latin typeface="VNI-Avo" pitchFamily="2" charset="0"/>
              </a:rPr>
              <a:t> may </a:t>
            </a:r>
            <a:r>
              <a:rPr lang="en-US" dirty="0" err="1">
                <a:latin typeface="VNI-Avo" pitchFamily="2" charset="0"/>
              </a:rPr>
              <a:t>traéng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traéng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hôn</a:t>
            </a:r>
            <a:r>
              <a:rPr lang="en-US" dirty="0">
                <a:latin typeface="VNI-Avo" pitchFamily="2" charset="0"/>
              </a:rPr>
              <a:t>, </a:t>
            </a:r>
            <a:r>
              <a:rPr lang="en-US" dirty="0" err="1">
                <a:latin typeface="VNI-Avo" pitchFamily="2" charset="0"/>
              </a:rPr>
              <a:t>xoáp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hôn</a:t>
            </a:r>
            <a:endParaRPr lang="en-US" dirty="0">
              <a:latin typeface="VNI-Avo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7750" y="2293368"/>
            <a:ext cx="10356273" cy="1135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sz="3000" dirty="0" err="1">
                <a:latin typeface="VNI-Avo" pitchFamily="2" charset="0"/>
              </a:rPr>
              <a:t>Tieáng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hoùt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kì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dieäu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cuûa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hoaï</a:t>
            </a:r>
            <a:r>
              <a:rPr lang="en-US" sz="3000" dirty="0">
                <a:latin typeface="VNI-Avo" pitchFamily="2" charset="0"/>
              </a:rPr>
              <a:t> mi </a:t>
            </a:r>
            <a:r>
              <a:rPr lang="en-US" sz="3000" dirty="0" err="1">
                <a:latin typeface="VNI-Avo" pitchFamily="2" charset="0"/>
              </a:rPr>
              <a:t>ñaõ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laøm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cho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nhöõng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söï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vaät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treân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baàu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trôøi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thay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ñoåi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nhu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theá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naøo</a:t>
            </a:r>
            <a:r>
              <a:rPr lang="en-US" sz="3000" dirty="0">
                <a:latin typeface="VNI-Avo" pitchFamily="2" charset="0"/>
              </a:rPr>
              <a:t>?</a:t>
            </a:r>
            <a:endParaRPr lang="en-US" sz="3000" dirty="0">
              <a:latin typeface="VNI-Avo" pitchFamily="2" charset="0"/>
            </a:endParaRPr>
          </a:p>
        </p:txBody>
      </p:sp>
      <p:sp>
        <p:nvSpPr>
          <p:cNvPr id="2" name="Rectangle: Rounded Corners 1"/>
          <p:cNvSpPr/>
          <p:nvPr/>
        </p:nvSpPr>
        <p:spPr>
          <a:xfrm>
            <a:off x="1828800" y="0"/>
            <a:ext cx="4045527" cy="76313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latin typeface="VNI-Avo" pitchFamily="2" charset="0"/>
              </a:rPr>
              <a:t>Traû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lôøi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caâu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hoûi</a:t>
            </a:r>
            <a:r>
              <a:rPr lang="en-US" sz="3000" b="1" dirty="0">
                <a:latin typeface="VNI-Avo" pitchFamily="2" charset="0"/>
              </a:rPr>
              <a:t>:</a:t>
            </a:r>
            <a:endParaRPr lang="en-US" sz="3000" b="1" dirty="0">
              <a:latin typeface="VNI-Av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1455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VNI-Avo" pitchFamily="2" charset="0"/>
              </a:rPr>
              <a:t>2. </a:t>
            </a:r>
            <a:r>
              <a:rPr lang="en-US" dirty="0" err="1">
                <a:latin typeface="VNI-Avo" pitchFamily="2" charset="0"/>
              </a:rPr>
              <a:t>Nhöõng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gôïn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soùng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treân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hoà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coù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thay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ñoåi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gì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khi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hoaø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nhòp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vôùi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tieáng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hoaï</a:t>
            </a:r>
            <a:r>
              <a:rPr lang="en-US" dirty="0">
                <a:latin typeface="VNI-Avo" pitchFamily="2" charset="0"/>
              </a:rPr>
              <a:t> mi </a:t>
            </a:r>
            <a:r>
              <a:rPr lang="en-US" dirty="0" err="1">
                <a:latin typeface="VNI-Avo" pitchFamily="2" charset="0"/>
              </a:rPr>
              <a:t>hoùt</a:t>
            </a:r>
            <a:r>
              <a:rPr lang="en-US" dirty="0">
                <a:latin typeface="VNI-Avo" pitchFamily="2" charset="0"/>
              </a:rPr>
              <a:t>?</a:t>
            </a:r>
            <a:endParaRPr lang="en-US" dirty="0">
              <a:latin typeface="VNI-Avo" pitchFamily="2" charset="0"/>
            </a:endParaRPr>
          </a:p>
          <a:p>
            <a:endParaRPr lang="en-US" dirty="0"/>
          </a:p>
        </p:txBody>
      </p:sp>
      <p:sp>
        <p:nvSpPr>
          <p:cNvPr id="5" name="Content Placeholder 2"/>
          <p:cNvSpPr txBox="1"/>
          <p:nvPr/>
        </p:nvSpPr>
        <p:spPr>
          <a:xfrm>
            <a:off x="984790" y="3422073"/>
            <a:ext cx="10515600" cy="1115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 err="1">
                <a:latin typeface="VNI-Avo" pitchFamily="2" charset="0"/>
              </a:rPr>
              <a:t>Traû</a:t>
            </a:r>
            <a:r>
              <a:rPr lang="en-US" b="1" dirty="0">
                <a:latin typeface="VNI-Avo" pitchFamily="2" charset="0"/>
              </a:rPr>
              <a:t> </a:t>
            </a:r>
            <a:r>
              <a:rPr lang="en-US" b="1" dirty="0" err="1">
                <a:latin typeface="VNI-Avo" pitchFamily="2" charset="0"/>
              </a:rPr>
              <a:t>lôøi</a:t>
            </a:r>
            <a:r>
              <a:rPr lang="en-US" b="1" dirty="0">
                <a:latin typeface="VNI-Avo" pitchFamily="2" charset="0"/>
              </a:rPr>
              <a:t>: </a:t>
            </a:r>
            <a:r>
              <a:rPr lang="en-US" dirty="0" err="1">
                <a:latin typeface="VNI-Avo" pitchFamily="2" charset="0"/>
              </a:rPr>
              <a:t>Nhöõng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gôïn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soùng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treân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hoà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trôû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neân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laáp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laùnh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theâm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khi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hoaø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nhòp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vôùi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tieáng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hoaï</a:t>
            </a:r>
            <a:r>
              <a:rPr lang="en-US" dirty="0">
                <a:latin typeface="VNI-Avo" pitchFamily="2" charset="0"/>
              </a:rPr>
              <a:t> mi </a:t>
            </a:r>
            <a:r>
              <a:rPr lang="en-US" dirty="0" err="1">
                <a:latin typeface="VNI-Avo" pitchFamily="2" charset="0"/>
              </a:rPr>
              <a:t>hoùt</a:t>
            </a:r>
            <a:r>
              <a:rPr lang="en-US" dirty="0">
                <a:latin typeface="VNI-Avo" pitchFamily="2" charset="0"/>
              </a:rPr>
              <a:t>.</a:t>
            </a:r>
            <a:endParaRPr lang="en-US" dirty="0">
              <a:latin typeface="VNI-Avo" pitchFamily="2" charset="0"/>
            </a:endParaRPr>
          </a:p>
        </p:txBody>
      </p:sp>
      <p:sp>
        <p:nvSpPr>
          <p:cNvPr id="6" name="Rectangle: Rounded Corners 5"/>
          <p:cNvSpPr/>
          <p:nvPr/>
        </p:nvSpPr>
        <p:spPr>
          <a:xfrm>
            <a:off x="1828800" y="397471"/>
            <a:ext cx="4045527" cy="76313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latin typeface="VNI-Avo" pitchFamily="2" charset="0"/>
              </a:rPr>
              <a:t>Traû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lôøi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caâu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hoûi</a:t>
            </a:r>
            <a:r>
              <a:rPr lang="en-US" sz="3000" b="1" dirty="0">
                <a:latin typeface="VNI-Avo" pitchFamily="2" charset="0"/>
              </a:rPr>
              <a:t>:</a:t>
            </a:r>
            <a:endParaRPr lang="en-US" sz="3000" b="1" dirty="0">
              <a:latin typeface="VNI-Av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/>
          <p:nvPr/>
        </p:nvSpPr>
        <p:spPr>
          <a:xfrm>
            <a:off x="955964" y="3608486"/>
            <a:ext cx="10515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 err="1">
                <a:latin typeface="VNI-Avo" pitchFamily="2" charset="0"/>
              </a:rPr>
              <a:t>Traû</a:t>
            </a:r>
            <a:r>
              <a:rPr lang="en-US" b="1" dirty="0">
                <a:latin typeface="VNI-Avo" pitchFamily="2" charset="0"/>
              </a:rPr>
              <a:t> </a:t>
            </a:r>
            <a:r>
              <a:rPr lang="en-US" b="1" dirty="0" err="1">
                <a:latin typeface="VNI-Avo" pitchFamily="2" charset="0"/>
              </a:rPr>
              <a:t>lôøi</a:t>
            </a:r>
            <a:r>
              <a:rPr lang="en-US" b="1" dirty="0">
                <a:latin typeface="VNI-Avo" pitchFamily="2" charset="0"/>
              </a:rPr>
              <a:t>: </a:t>
            </a:r>
            <a:r>
              <a:rPr lang="en-US" dirty="0" err="1">
                <a:latin typeface="VNI-Avo" pitchFamily="2" charset="0"/>
              </a:rPr>
              <a:t>Caùc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loaøi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nghe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tieáng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hoùt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trong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suoát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cuûa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hoaï</a:t>
            </a:r>
            <a:r>
              <a:rPr lang="en-US" dirty="0">
                <a:latin typeface="VNI-Avo" pitchFamily="2" charset="0"/>
              </a:rPr>
              <a:t> mi </a:t>
            </a:r>
            <a:r>
              <a:rPr lang="en-US" dirty="0" err="1">
                <a:latin typeface="VNI-Avo" pitchFamily="2" charset="0"/>
              </a:rPr>
              <a:t>chôït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böøng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giaác</a:t>
            </a:r>
            <a:r>
              <a:rPr lang="en-US" dirty="0">
                <a:latin typeface="VNI-Avo" pitchFamily="2" charset="0"/>
              </a:rPr>
              <a:t>, </a:t>
            </a:r>
            <a:r>
              <a:rPr lang="en-US" dirty="0" err="1">
                <a:latin typeface="VNI-Avo" pitchFamily="2" charset="0"/>
              </a:rPr>
              <a:t>xoeø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nhöõng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caùnh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ñeïp</a:t>
            </a:r>
            <a:r>
              <a:rPr lang="en-US" dirty="0">
                <a:latin typeface="VNI-Avo" pitchFamily="2" charset="0"/>
              </a:rPr>
              <a:t>, </a:t>
            </a:r>
            <a:r>
              <a:rPr lang="en-US" dirty="0" err="1">
                <a:latin typeface="VNI-Avo" pitchFamily="2" charset="0"/>
              </a:rPr>
              <a:t>baøy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ñuû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caùc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maøu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saéc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xanh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töôi</a:t>
            </a:r>
            <a:r>
              <a:rPr lang="en-US" dirty="0">
                <a:latin typeface="VNI-Avo" pitchFamily="2" charset="0"/>
              </a:rPr>
              <a:t>. </a:t>
            </a:r>
            <a:r>
              <a:rPr lang="en-US" dirty="0" err="1">
                <a:latin typeface="VNI-Avo" pitchFamily="2" charset="0"/>
              </a:rPr>
              <a:t>Caùc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loaøi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chim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daïo</a:t>
            </a:r>
            <a:r>
              <a:rPr lang="en-US" dirty="0">
                <a:latin typeface="VNI-Avo" pitchFamily="2" charset="0"/>
              </a:rPr>
              <a:t> lean </a:t>
            </a:r>
            <a:r>
              <a:rPr lang="en-US" dirty="0" err="1">
                <a:latin typeface="VNI-Avo" pitchFamily="2" charset="0"/>
              </a:rPr>
              <a:t>nhöõng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khuùc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nhaïc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töng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böøng</a:t>
            </a:r>
            <a:r>
              <a:rPr lang="en-US" dirty="0">
                <a:latin typeface="VNI-Avo" pitchFamily="2" charset="0"/>
              </a:rPr>
              <a:t>, </a:t>
            </a:r>
            <a:r>
              <a:rPr lang="en-US" dirty="0" err="1">
                <a:latin typeface="VNI-Avo" pitchFamily="2" charset="0"/>
              </a:rPr>
              <a:t>ngôïi</a:t>
            </a:r>
            <a:r>
              <a:rPr lang="en-US" dirty="0">
                <a:latin typeface="VNI-Avo" pitchFamily="2" charset="0"/>
              </a:rPr>
              <a:t> ca </a:t>
            </a:r>
            <a:r>
              <a:rPr lang="en-US" dirty="0" err="1">
                <a:latin typeface="VNI-Avo" pitchFamily="2" charset="0"/>
              </a:rPr>
              <a:t>nuùi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soâng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ñang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ñoåi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môùi</a:t>
            </a:r>
            <a:r>
              <a:rPr lang="en-US" dirty="0">
                <a:latin typeface="VNI-Avo" pitchFamily="2" charset="0"/>
              </a:rPr>
              <a:t>.</a:t>
            </a:r>
            <a:endParaRPr lang="en-US" dirty="0">
              <a:latin typeface="VNI-Avo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993" y="1185372"/>
            <a:ext cx="10633364" cy="2243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000" dirty="0">
                <a:latin typeface="VNI-Avo" pitchFamily="2" charset="0"/>
              </a:rPr>
              <a:t>3. </a:t>
            </a:r>
            <a:r>
              <a:rPr lang="en-US" sz="3000" dirty="0" err="1">
                <a:latin typeface="VNI-Avo" pitchFamily="2" charset="0"/>
              </a:rPr>
              <a:t>Noùi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tieáp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söï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thay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ñoåi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cuûa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caùc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söï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vaät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treân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maët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ñaát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khi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nghe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hoaï</a:t>
            </a:r>
            <a:r>
              <a:rPr lang="en-US" sz="3000" dirty="0">
                <a:latin typeface="VNI-Avo" pitchFamily="2" charset="0"/>
              </a:rPr>
              <a:t> mi </a:t>
            </a:r>
            <a:r>
              <a:rPr lang="en-US" sz="3000" dirty="0" err="1">
                <a:latin typeface="VNI-Avo" pitchFamily="2" charset="0"/>
              </a:rPr>
              <a:t>hoùt</a:t>
            </a:r>
            <a:r>
              <a:rPr lang="en-US" sz="3000" dirty="0">
                <a:latin typeface="VNI-Avo" pitchFamily="2" charset="0"/>
              </a:rPr>
              <a:t>.</a:t>
            </a:r>
            <a:endParaRPr lang="en-US" sz="3000" dirty="0">
              <a:latin typeface="VNI-Avo" pitchFamily="2" charset="0"/>
            </a:endParaRPr>
          </a:p>
          <a:p>
            <a:pPr marL="514350" indent="-514350">
              <a:lnSpc>
                <a:spcPct val="120000"/>
              </a:lnSpc>
              <a:buAutoNum type="alphaLcPeriod"/>
            </a:pPr>
            <a:r>
              <a:rPr lang="en-US" sz="3000" dirty="0" err="1">
                <a:latin typeface="VNI-Avo" pitchFamily="2" charset="0"/>
              </a:rPr>
              <a:t>Caùc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loaøi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hoa</a:t>
            </a:r>
            <a:r>
              <a:rPr lang="en-US" sz="3000" dirty="0">
                <a:latin typeface="VNI-Avo" pitchFamily="2" charset="0"/>
              </a:rPr>
              <a:t> (…)</a:t>
            </a:r>
            <a:endParaRPr lang="en-US" sz="3000" dirty="0">
              <a:latin typeface="VNI-Avo" pitchFamily="2" charset="0"/>
            </a:endParaRPr>
          </a:p>
          <a:p>
            <a:pPr marL="514350" indent="-514350">
              <a:lnSpc>
                <a:spcPct val="120000"/>
              </a:lnSpc>
              <a:buAutoNum type="alphaLcPeriod"/>
            </a:pPr>
            <a:r>
              <a:rPr lang="en-US" sz="3000" dirty="0" err="1">
                <a:latin typeface="VNI-Avo" pitchFamily="2" charset="0"/>
              </a:rPr>
              <a:t>Caùc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loaøi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chim</a:t>
            </a:r>
            <a:r>
              <a:rPr lang="en-US" sz="3000" dirty="0">
                <a:latin typeface="VNI-Avo" pitchFamily="2" charset="0"/>
              </a:rPr>
              <a:t> (…)</a:t>
            </a:r>
            <a:endParaRPr lang="en-US" sz="3000" dirty="0">
              <a:latin typeface="VNI-Avo" pitchFamily="2" charset="0"/>
            </a:endParaRPr>
          </a:p>
        </p:txBody>
      </p:sp>
      <p:sp>
        <p:nvSpPr>
          <p:cNvPr id="4" name="Rectangle: Rounded Corners 3"/>
          <p:cNvSpPr/>
          <p:nvPr/>
        </p:nvSpPr>
        <p:spPr>
          <a:xfrm>
            <a:off x="1828800" y="0"/>
            <a:ext cx="4045527" cy="76313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latin typeface="VNI-Avo" pitchFamily="2" charset="0"/>
              </a:rPr>
              <a:t>Traû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lôøi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caâu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hoûi</a:t>
            </a:r>
            <a:r>
              <a:rPr lang="en-US" sz="3000" b="1" dirty="0">
                <a:latin typeface="VNI-Avo" pitchFamily="2" charset="0"/>
              </a:rPr>
              <a:t>:</a:t>
            </a:r>
            <a:endParaRPr lang="en-US" sz="3000" b="1" dirty="0">
              <a:latin typeface="VNI-Av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802171"/>
            <a:ext cx="10515600" cy="515172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000" dirty="0">
                <a:latin typeface="VNI-Avo" pitchFamily="2" charset="0"/>
              </a:rPr>
              <a:t>4. </a:t>
            </a:r>
            <a:r>
              <a:rPr lang="en-US" sz="3000" dirty="0" err="1">
                <a:latin typeface="VNI-Avo" pitchFamily="2" charset="0"/>
              </a:rPr>
              <a:t>Neáu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ñöôïc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ñaët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teân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cho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baøi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ñoïc</a:t>
            </a:r>
            <a:r>
              <a:rPr lang="en-US" sz="3000" dirty="0">
                <a:latin typeface="VNI-Avo" pitchFamily="2" charset="0"/>
              </a:rPr>
              <a:t>, </a:t>
            </a:r>
            <a:r>
              <a:rPr lang="en-US" sz="3000" dirty="0" err="1">
                <a:latin typeface="VNI-Avo" pitchFamily="2" charset="0"/>
              </a:rPr>
              <a:t>em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seõ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choïn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teân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naøo</a:t>
            </a:r>
            <a:r>
              <a:rPr lang="en-US" sz="3000" dirty="0">
                <a:latin typeface="VNI-Avo" pitchFamily="2" charset="0"/>
              </a:rPr>
              <a:t>?</a:t>
            </a:r>
            <a:endParaRPr lang="en-US" sz="3000" dirty="0">
              <a:latin typeface="VNI-Avo" pitchFamily="2" charset="0"/>
            </a:endParaRPr>
          </a:p>
          <a:p>
            <a:pPr marL="514350" indent="-514350">
              <a:lnSpc>
                <a:spcPct val="150000"/>
              </a:lnSpc>
              <a:buAutoNum type="alphaLcPeriod"/>
            </a:pPr>
            <a:r>
              <a:rPr lang="en-US" sz="3000" dirty="0" err="1">
                <a:latin typeface="VNI-Avo" pitchFamily="2" charset="0"/>
              </a:rPr>
              <a:t>Söù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giaû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cuûa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muøa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xuaân</a:t>
            </a:r>
            <a:endParaRPr lang="en-US" sz="3000" dirty="0">
              <a:latin typeface="VNI-Avo" pitchFamily="2" charset="0"/>
            </a:endParaRPr>
          </a:p>
          <a:p>
            <a:pPr marL="514350" indent="-514350">
              <a:lnSpc>
                <a:spcPct val="150000"/>
              </a:lnSpc>
              <a:buAutoNum type="alphaLcPeriod"/>
            </a:pPr>
            <a:r>
              <a:rPr lang="en-US" sz="3000" dirty="0" err="1">
                <a:latin typeface="VNI-Avo" pitchFamily="2" charset="0"/>
              </a:rPr>
              <a:t>Hoaï</a:t>
            </a:r>
            <a:r>
              <a:rPr lang="en-US" sz="3000" dirty="0">
                <a:latin typeface="VNI-Avo" pitchFamily="2" charset="0"/>
              </a:rPr>
              <a:t> mi </a:t>
            </a:r>
            <a:r>
              <a:rPr lang="en-US" sz="3000" dirty="0" err="1">
                <a:latin typeface="VNI-Avo" pitchFamily="2" charset="0"/>
              </a:rPr>
              <a:t>vaø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muøa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xuaân</a:t>
            </a:r>
            <a:endParaRPr lang="en-US" sz="3000" dirty="0">
              <a:latin typeface="VNI-Avo" pitchFamily="2" charset="0"/>
            </a:endParaRPr>
          </a:p>
          <a:p>
            <a:pPr marL="514350" indent="-514350">
              <a:lnSpc>
                <a:spcPct val="150000"/>
              </a:lnSpc>
              <a:buAutoNum type="alphaLcPeriod"/>
            </a:pPr>
            <a:r>
              <a:rPr lang="en-US" sz="3000" dirty="0" err="1">
                <a:latin typeface="VNI-Avo" pitchFamily="2" charset="0"/>
              </a:rPr>
              <a:t>Hoaï</a:t>
            </a:r>
            <a:r>
              <a:rPr lang="en-US" sz="3000" dirty="0">
                <a:latin typeface="VNI-Avo" pitchFamily="2" charset="0"/>
              </a:rPr>
              <a:t> mi </a:t>
            </a:r>
            <a:r>
              <a:rPr lang="en-US" sz="3000" dirty="0" err="1">
                <a:latin typeface="VNI-Avo" pitchFamily="2" charset="0"/>
              </a:rPr>
              <a:t>hoùt</a:t>
            </a:r>
            <a:endParaRPr lang="en-US" sz="3000" dirty="0">
              <a:latin typeface="VNI-Avo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3000" dirty="0"/>
          </a:p>
        </p:txBody>
      </p:sp>
      <p:pic>
        <p:nvPicPr>
          <p:cNvPr id="1026" name="Picture 2" descr="Tick-mark-icon-png-66191 - Hệ Thống PP BĐS Nghỉ Dưỡng Cao Cấp Địa ốc 5 Sa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3419" y="3119654"/>
            <a:ext cx="907473" cy="90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Tick-mark-icon-png-66191 - Hệ Thống PP BĐS Nghỉ Dưỡng Cao Cấp Địa ốc 5 Sa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5883" y="4019117"/>
            <a:ext cx="907473" cy="90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Tick-mark-icon-png-66191 - Hệ Thống PP BĐS Nghỉ Dưỡng Cao Cấp Địa ốc 5 Sa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123" y="4781549"/>
            <a:ext cx="907473" cy="90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: Rounded Corners 6"/>
          <p:cNvSpPr/>
          <p:nvPr/>
        </p:nvSpPr>
        <p:spPr>
          <a:xfrm>
            <a:off x="1818409" y="262100"/>
            <a:ext cx="4045527" cy="76313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latin typeface="VNI-Avo" pitchFamily="2" charset="0"/>
              </a:rPr>
              <a:t>Traû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lôøi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caâu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hoûi</a:t>
            </a:r>
            <a:r>
              <a:rPr lang="en-US" sz="3000" b="1" dirty="0">
                <a:latin typeface="VNI-Avo" pitchFamily="2" charset="0"/>
              </a:rPr>
              <a:t>:</a:t>
            </a:r>
            <a:endParaRPr lang="en-US" sz="3000" b="1" dirty="0">
              <a:latin typeface="VNI-Av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ƯỚNG DẪN DẠY TIẾNG ANH CHO BÉ TẠI NHÀ TỪ 3 ĐẾN 5 TUỔI - KVBro-Nhịp sống  Nhật Bả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7463" y="3592108"/>
            <a:ext cx="2789052" cy="1867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02253" y="2558006"/>
            <a:ext cx="72485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latin typeface="VNI-Avo" pitchFamily="2" charset="0"/>
              </a:rPr>
              <a:t>4. </a:t>
            </a:r>
            <a:r>
              <a:rPr lang="en-US" sz="4000" b="1" dirty="0" err="1">
                <a:solidFill>
                  <a:schemeClr val="bg1"/>
                </a:solidFill>
                <a:latin typeface="VNI-Avo" pitchFamily="2" charset="0"/>
              </a:rPr>
              <a:t>Luyeän</a:t>
            </a:r>
            <a:r>
              <a:rPr lang="en-US" sz="4000" b="1" dirty="0">
                <a:solidFill>
                  <a:schemeClr val="bg1"/>
                </a:solidFill>
                <a:latin typeface="VNI-Avo" pitchFamily="2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VNI-Avo" pitchFamily="2" charset="0"/>
              </a:rPr>
              <a:t>ñoïc</a:t>
            </a:r>
            <a:r>
              <a:rPr lang="en-US" sz="4000" b="1" dirty="0">
                <a:solidFill>
                  <a:schemeClr val="bg1"/>
                </a:solidFill>
                <a:latin typeface="VNI-Avo" pitchFamily="2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VNI-Avo" pitchFamily="2" charset="0"/>
              </a:rPr>
              <a:t>laïi</a:t>
            </a:r>
            <a:endParaRPr lang="en-US" sz="4000" b="1" dirty="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2500" t="74735" r="50000" b="11370"/>
          <a:stretch>
            <a:fillRect/>
          </a:stretch>
        </p:blipFill>
        <p:spPr>
          <a:xfrm>
            <a:off x="1543050" y="2853531"/>
            <a:ext cx="1104900" cy="11509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47950" y="3075057"/>
            <a:ext cx="9010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VNI-Avo" pitchFamily="2" charset="0"/>
              </a:rPr>
              <a:t>5. </a:t>
            </a:r>
            <a:r>
              <a:rPr lang="en-US" sz="4000" b="1" dirty="0" err="1">
                <a:solidFill>
                  <a:schemeClr val="bg1"/>
                </a:solidFill>
                <a:latin typeface="VNI-Avo" pitchFamily="2" charset="0"/>
              </a:rPr>
              <a:t>Luyeän</a:t>
            </a:r>
            <a:r>
              <a:rPr lang="en-US" sz="4000" b="1" dirty="0">
                <a:solidFill>
                  <a:schemeClr val="bg1"/>
                </a:solidFill>
                <a:latin typeface="VNI-Avo" pitchFamily="2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VNI-Avo" pitchFamily="2" charset="0"/>
              </a:rPr>
              <a:t>taäp</a:t>
            </a:r>
            <a:r>
              <a:rPr lang="en-US" sz="4000" b="1" dirty="0">
                <a:solidFill>
                  <a:schemeClr val="bg1"/>
                </a:solidFill>
                <a:latin typeface="VNI-Avo" pitchFamily="2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VNI-Avo" pitchFamily="2" charset="0"/>
              </a:rPr>
              <a:t>theo</a:t>
            </a:r>
            <a:r>
              <a:rPr lang="en-US" sz="4000" b="1" dirty="0">
                <a:solidFill>
                  <a:schemeClr val="bg1"/>
                </a:solidFill>
                <a:latin typeface="VNI-Avo" pitchFamily="2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VNI-Avo" pitchFamily="2" charset="0"/>
              </a:rPr>
              <a:t>vaên</a:t>
            </a:r>
            <a:r>
              <a:rPr lang="en-US" sz="4000" b="1" dirty="0">
                <a:solidFill>
                  <a:schemeClr val="bg1"/>
                </a:solidFill>
                <a:latin typeface="VNI-Avo" pitchFamily="2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VNI-Avo" pitchFamily="2" charset="0"/>
              </a:rPr>
              <a:t>baûn</a:t>
            </a:r>
            <a:r>
              <a:rPr lang="en-US" sz="4000" b="1" dirty="0">
                <a:solidFill>
                  <a:schemeClr val="bg1"/>
                </a:solidFill>
                <a:latin typeface="VNI-Avo" pitchFamily="2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VNI-Avo" pitchFamily="2" charset="0"/>
              </a:rPr>
              <a:t>ñoïc</a:t>
            </a:r>
            <a:endParaRPr lang="en-US" sz="4000" b="1" dirty="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2"/>
          <p:cNvSpPr txBox="1"/>
          <p:nvPr/>
        </p:nvSpPr>
        <p:spPr>
          <a:xfrm>
            <a:off x="1290205" y="2465388"/>
            <a:ext cx="11168495" cy="5184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 err="1">
                <a:latin typeface="VNI-Avo" pitchFamily="2" charset="0"/>
              </a:rPr>
              <a:t>Tìm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trong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baøi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ñoïc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töø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ngöõ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taû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tieáng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chim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hoùt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cuûa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hoaï</a:t>
            </a:r>
            <a:r>
              <a:rPr lang="en-US" dirty="0">
                <a:latin typeface="VNI-Avo" pitchFamily="2" charset="0"/>
              </a:rPr>
              <a:t> mi.</a:t>
            </a:r>
            <a:endParaRPr lang="en-US" dirty="0">
              <a:latin typeface="VNI-Avo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VNI-Avo" pitchFamily="2" charset="0"/>
              </a:rPr>
              <a:t>	</a:t>
            </a:r>
            <a:endParaRPr lang="en-US" dirty="0">
              <a:latin typeface="VNI-Avo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VNI-Avo" pitchFamily="2" charset="0"/>
              </a:rPr>
              <a:t>	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Töø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ngöõ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taû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tieáng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chim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hoùt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cuûa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hoaï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 mi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laø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: vang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löøng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,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trong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suoát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,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dìu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daët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,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kì</a:t>
            </a:r>
            <a:r>
              <a:rPr lang="en-US" dirty="0">
                <a:solidFill>
                  <a:srgbClr val="1A0FF1"/>
                </a:solidFill>
                <a:latin typeface="VNI-Avo" pitchFamily="2" charset="0"/>
              </a:rPr>
              <a:t> </a:t>
            </a:r>
            <a:r>
              <a:rPr lang="en-US" dirty="0" err="1">
                <a:solidFill>
                  <a:srgbClr val="1A0FF1"/>
                </a:solidFill>
                <a:latin typeface="VNI-Avo" pitchFamily="2" charset="0"/>
              </a:rPr>
              <a:t>dieäu</a:t>
            </a:r>
            <a:endParaRPr lang="en-US" dirty="0">
              <a:solidFill>
                <a:srgbClr val="1A0FF1"/>
              </a:solidFill>
              <a:latin typeface="VNI-Avo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VNI-Avo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VNI-Avo" pitchFamily="2" charset="0"/>
              </a:rPr>
              <a:t>2. </a:t>
            </a:r>
            <a:r>
              <a:rPr lang="en-US" dirty="0" err="1">
                <a:latin typeface="VNI-Avo" pitchFamily="2" charset="0"/>
              </a:rPr>
              <a:t>Ñaët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moät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caâu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vôùi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töø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ngöõ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vöøa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tìm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ñöôïc</a:t>
            </a:r>
            <a:r>
              <a:rPr lang="en-US" dirty="0">
                <a:latin typeface="VNI-Avo" pitchFamily="2" charset="0"/>
              </a:rPr>
              <a:t>.</a:t>
            </a:r>
            <a:endParaRPr lang="en-US" dirty="0">
              <a:latin typeface="VNI-Avo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VNI-Av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1397</Words>
  <Application>WPS Presentation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SimSun</vt:lpstr>
      <vt:lpstr>Wingdings</vt:lpstr>
      <vt:lpstr>VNI-Avo</vt:lpstr>
      <vt:lpstr>Segoe Print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Loan Đồng</dc:creator>
  <cp:lastModifiedBy>Phạm Thảo</cp:lastModifiedBy>
  <cp:revision>44</cp:revision>
  <dcterms:created xsi:type="dcterms:W3CDTF">2021-07-06T02:11:00Z</dcterms:created>
  <dcterms:modified xsi:type="dcterms:W3CDTF">2025-02-03T13:57:50Z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5BD4B5D91E064BE98A3A803CEDBE4A12_13</vt:lpwstr>
  </property>
  <property fmtid="{D5CDD505-2E9C-101B-9397-08002B2CF9AE}" pid="3" name="KSOProductBuildVer">
    <vt:lpwstr>1033-12.2.0.19805</vt:lpwstr>
  </property>
</Properties>
</file>