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3"/>
    <p:sldId id="282" r:id="rId4"/>
    <p:sldId id="283" r:id="rId5"/>
    <p:sldId id="284" r:id="rId6"/>
    <p:sldId id="285" r:id="rId7"/>
    <p:sldId id="278" r:id="rId8"/>
    <p:sldId id="260" r:id="rId9"/>
    <p:sldId id="2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331D5-564E-4D86-A909-3888B283A46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558-E4F2-40C0-BA09-06592CBDAF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709" y="3059276"/>
            <a:ext cx="9174349" cy="1309461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937" t="19986" r="50000" b="65563"/>
          <a:stretch>
            <a:fillRect/>
          </a:stretch>
        </p:blipFill>
        <p:spPr>
          <a:xfrm>
            <a:off x="8153400" y="2805605"/>
            <a:ext cx="1390650" cy="124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5568" t="24641" r="23523" b="35144"/>
          <a:stretch>
            <a:fillRect/>
          </a:stretch>
        </p:blipFill>
        <p:spPr>
          <a:xfrm>
            <a:off x="477982" y="0"/>
            <a:ext cx="8645236" cy="2756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41874" t="33730" r="29035" b="49572"/>
          <a:stretch>
            <a:fillRect/>
          </a:stretch>
        </p:blipFill>
        <p:spPr>
          <a:xfrm>
            <a:off x="2549235" y="2938823"/>
            <a:ext cx="3546765" cy="1144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"/>
          <a:srcRect l="41818" t="48484" r="29091" b="34818"/>
          <a:stretch>
            <a:fillRect/>
          </a:stretch>
        </p:blipFill>
        <p:spPr>
          <a:xfrm>
            <a:off x="2549235" y="3813610"/>
            <a:ext cx="3546766" cy="1144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12670" t="33729" r="58523" b="49573"/>
          <a:stretch>
            <a:fillRect/>
          </a:stretch>
        </p:blipFill>
        <p:spPr>
          <a:xfrm>
            <a:off x="2410690" y="4870598"/>
            <a:ext cx="3512128" cy="11445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"/>
          <a:srcRect l="11988" t="50000" r="59205" b="33302"/>
          <a:stretch>
            <a:fillRect/>
          </a:stretch>
        </p:blipFill>
        <p:spPr>
          <a:xfrm>
            <a:off x="2410689" y="5832985"/>
            <a:ext cx="3512129" cy="11445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39636" y="2756621"/>
            <a:ext cx="4627419" cy="4101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231" y="2588945"/>
            <a:ext cx="10515600" cy="9757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2.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ta </a:t>
            </a:r>
            <a:r>
              <a:rPr lang="en-US" dirty="0" err="1">
                <a:latin typeface="VNI-Avo" pitchFamily="2" charset="0"/>
              </a:rPr>
              <a:t>duøng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ñeå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?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1136403" y="3902690"/>
            <a:ext cx="10515600" cy="1387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chöng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baùnh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teùt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laøm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töø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gaïo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neáp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ñoã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xanh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thòt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lôïn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vaø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ñöôïc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goùi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baèng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dong </a:t>
            </a:r>
            <a:r>
              <a:rPr lang="en-US" dirty="0" err="1">
                <a:latin typeface="VNI-Avo" pitchFamily="2" charset="0"/>
              </a:rPr>
              <a:t>hoaëc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laù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chuoái</a:t>
            </a:r>
            <a:r>
              <a:rPr lang="en-US" dirty="0">
                <a:latin typeface="VNI-Avo" pitchFamily="2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604" y="2371231"/>
            <a:ext cx="11093334" cy="8538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3.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ñieàu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treû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?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947718" y="3429000"/>
            <a:ext cx="11093334" cy="157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latin typeface="VNI-Avo" pitchFamily="2" charset="0"/>
              </a:rPr>
              <a:t>Traû</a:t>
            </a:r>
            <a:r>
              <a:rPr lang="en-US" b="1" dirty="0">
                <a:latin typeface="VNI-Avo" pitchFamily="2" charset="0"/>
              </a:rPr>
              <a:t> </a:t>
            </a:r>
            <a:r>
              <a:rPr lang="en-US" b="1" dirty="0" err="1">
                <a:latin typeface="VNI-Avo" pitchFamily="2" charset="0"/>
              </a:rPr>
              <a:t>lôøi</a:t>
            </a:r>
            <a:r>
              <a:rPr lang="en-US" b="1" dirty="0">
                <a:latin typeface="VNI-Avo" pitchFamily="2" charset="0"/>
              </a:rPr>
              <a:t>: </a:t>
            </a:r>
            <a:r>
              <a:rPr lang="en-US" dirty="0" err="1">
                <a:latin typeface="VNI-Avo" pitchFamily="2" charset="0"/>
              </a:rPr>
              <a:t>Ngöôøi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lôùn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taëng</a:t>
            </a:r>
            <a:r>
              <a:rPr lang="en-US" dirty="0">
                <a:latin typeface="VNI-Avo" pitchFamily="2" charset="0"/>
              </a:rPr>
              <a:t> bao </a:t>
            </a:r>
            <a:r>
              <a:rPr lang="en-US" dirty="0" err="1">
                <a:latin typeface="VNI-Avo" pitchFamily="2" charset="0"/>
              </a:rPr>
              <a:t>lì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xì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cho</a:t>
            </a:r>
            <a:r>
              <a:rPr lang="en-US" dirty="0">
                <a:latin typeface="VNI-Avo" pitchFamily="2" charset="0"/>
              </a:rPr>
              <a:t> true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vôùi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öôùc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caùc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seõ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maïnh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khoeû</a:t>
            </a:r>
            <a:r>
              <a:rPr lang="en-US" dirty="0">
                <a:latin typeface="VNI-Avo" pitchFamily="2" charset="0"/>
              </a:rPr>
              <a:t>, </a:t>
            </a:r>
            <a:r>
              <a:rPr lang="en-US" dirty="0" err="1">
                <a:latin typeface="VNI-Avo" pitchFamily="2" charset="0"/>
              </a:rPr>
              <a:t>gioûi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giang</a:t>
            </a:r>
            <a:r>
              <a:rPr lang="en-US" dirty="0">
                <a:latin typeface="VNI-Avo" pitchFamily="2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220" y="1303055"/>
            <a:ext cx="8921337" cy="176534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VNI-Avo" pitchFamily="2" charset="0"/>
              </a:rPr>
              <a:t>4.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thích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nhöõng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hoaït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ñoäng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naøo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cuûa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gia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ñình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em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trong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dòp</a:t>
            </a:r>
            <a:r>
              <a:rPr lang="en-US" dirty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Teát</a:t>
            </a:r>
            <a:r>
              <a:rPr lang="en-US" dirty="0">
                <a:latin typeface="VNI-Avo" pitchFamily="2" charset="0"/>
              </a:rPr>
              <a:t>?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3074" name="Picture 2" descr="Làm việc ngày Tết, hưởng lương gấp 4 lần ngày th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31" y="2274097"/>
            <a:ext cx="4630057" cy="23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ỹ năng sống: Dạy trẻ ứng xử ngày Tết - Thiết bị mầm non Việt M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1" b="14868"/>
          <a:stretch>
            <a:fillRect/>
          </a:stretch>
        </p:blipFill>
        <p:spPr bwMode="auto">
          <a:xfrm>
            <a:off x="4904305" y="4570018"/>
            <a:ext cx="3391809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31" y="2167184"/>
            <a:ext cx="4265385" cy="24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DẠY TIẾNG ANH CHO BÉ TẠI NHÀ TỪ 3 ĐẾN 5 TUỔI - KVBro-Nhịp sống  Nhật Bả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63" y="3592108"/>
            <a:ext cx="2789052" cy="18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2253" y="2558006"/>
            <a:ext cx="724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4.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laïi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500" t="74735" r="50000" b="11370"/>
          <a:stretch>
            <a:fillRect/>
          </a:stretch>
        </p:blipFill>
        <p:spPr>
          <a:xfrm>
            <a:off x="1543050" y="2853531"/>
            <a:ext cx="1104900" cy="1150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7950" y="3075057"/>
            <a:ext cx="901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5.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Luyeän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taäp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theo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vaên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baûn</a:t>
            </a:r>
            <a:r>
              <a:rPr lang="en-US" sz="40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VNI-Avo" pitchFamily="2" charset="0"/>
              </a:rPr>
              <a:t>ñoïc</a:t>
            </a:r>
            <a:endParaRPr lang="en-US" sz="4000" b="1" dirty="0">
              <a:solidFill>
                <a:schemeClr val="bg1"/>
              </a:solidFill>
              <a:latin typeface="VNI-Avo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5340" t="39794" r="13750" b="12910"/>
          <a:stretch>
            <a:fillRect/>
          </a:stretch>
        </p:blipFill>
        <p:spPr>
          <a:xfrm>
            <a:off x="0" y="792378"/>
            <a:ext cx="11582400" cy="4292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6388" y="2108665"/>
            <a:ext cx="341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röïc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rôõ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saéc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vaøng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  <a:endParaRPr lang="en-US" sz="2800" dirty="0">
              <a:solidFill>
                <a:srgbClr val="1A0FF1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0247" y="2739520"/>
            <a:ext cx="8149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maøu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töôi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laù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xanh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,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nuï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hoàng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chuùm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1A0FF1"/>
                </a:solidFill>
                <a:latin typeface="VNI-Avo" pitchFamily="2" charset="0"/>
              </a:rPr>
              <a:t>chím</a:t>
            </a:r>
            <a:r>
              <a:rPr lang="en-US" sz="2800" dirty="0">
                <a:solidFill>
                  <a:srgbClr val="1A0FF1"/>
                </a:solidFill>
                <a:latin typeface="VNI-Avo" pitchFamily="2" charset="0"/>
              </a:rPr>
              <a:t>.</a:t>
            </a:r>
            <a:endParaRPr lang="en-US" sz="2800" dirty="0">
              <a:solidFill>
                <a:srgbClr val="1A0FF1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WPS Presentation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VNI-Avo</vt:lpstr>
      <vt:lpstr>Segoe Print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Phạm Thảo</cp:lastModifiedBy>
  <cp:revision>15</cp:revision>
  <dcterms:created xsi:type="dcterms:W3CDTF">2021-07-08T01:33:00Z</dcterms:created>
  <dcterms:modified xsi:type="dcterms:W3CDTF">2025-02-03T14:36:51Z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CB4C8BFD4BF342AA845BF0FE6C906468_13</vt:lpwstr>
  </property>
  <property fmtid="{D5CDD505-2E9C-101B-9397-08002B2CF9AE}" pid="3" name="KSOProductBuildVer">
    <vt:lpwstr>1033-12.2.0.19805</vt:lpwstr>
  </property>
</Properties>
</file>