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9" r:id="rId3"/>
    <p:sldId id="26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1"/>
          <a:srcRect l="20821" t="14719" r="23686" b="6318"/>
          <a:stretch>
            <a:fillRect/>
          </a:stretch>
        </p:blipFill>
        <p:spPr>
          <a:xfrm>
            <a:off x="831274" y="-268778"/>
            <a:ext cx="8908472" cy="7126778"/>
          </a:xfrm>
        </p:spPr>
      </p:pic>
      <p:sp>
        <p:nvSpPr>
          <p:cNvPr id="6" name="TextBox 5"/>
          <p:cNvSpPr txBox="1"/>
          <p:nvPr/>
        </p:nvSpPr>
        <p:spPr>
          <a:xfrm>
            <a:off x="4350326" y="43545"/>
            <a:ext cx="37268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latin typeface="VNI-Avo" pitchFamily="2" charset="0"/>
              </a:rPr>
              <a:t>Luyeän</a:t>
            </a:r>
            <a:r>
              <a:rPr lang="en-US" sz="3000" b="1" dirty="0">
                <a:latin typeface="VNI-Avo" pitchFamily="2" charset="0"/>
              </a:rPr>
              <a:t> </a:t>
            </a:r>
            <a:r>
              <a:rPr lang="en-US" sz="3000" b="1" dirty="0" err="1">
                <a:latin typeface="VNI-Avo" pitchFamily="2" charset="0"/>
              </a:rPr>
              <a:t>töø</a:t>
            </a:r>
            <a:r>
              <a:rPr lang="en-US" sz="3000" b="1" dirty="0">
                <a:latin typeface="VNI-Avo" pitchFamily="2" charset="0"/>
              </a:rPr>
              <a:t> </a:t>
            </a:r>
            <a:r>
              <a:rPr lang="en-US" sz="3000" b="1" dirty="0" err="1">
                <a:latin typeface="VNI-Avo" pitchFamily="2" charset="0"/>
              </a:rPr>
              <a:t>vaø</a:t>
            </a:r>
            <a:r>
              <a:rPr lang="en-US" sz="3000" b="1" dirty="0">
                <a:latin typeface="VNI-Avo" pitchFamily="2" charset="0"/>
              </a:rPr>
              <a:t> </a:t>
            </a:r>
            <a:r>
              <a:rPr lang="en-US" sz="3000" b="1" dirty="0" err="1">
                <a:latin typeface="VNI-Avo" pitchFamily="2" charset="0"/>
              </a:rPr>
              <a:t>caâu</a:t>
            </a:r>
            <a:endParaRPr lang="en-US" sz="3000" b="1" dirty="0">
              <a:latin typeface="VNI-Avo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9926" y="141406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baùnh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 </a:t>
            </a:r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chöng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, </a:t>
            </a:r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noài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, </a:t>
            </a:r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cuûi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, </a:t>
            </a:r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laù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 dong, con </a:t>
            </a:r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ngöôøi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, </a:t>
            </a:r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ñuõa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, </a:t>
            </a:r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löûa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, </a:t>
            </a:r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meït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, </a:t>
            </a:r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gaïo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, </a:t>
            </a:r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chaäu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,…</a:t>
            </a:r>
            <a:endParaRPr lang="en-US" sz="2000" b="1" dirty="0">
              <a:solidFill>
                <a:srgbClr val="2E88DA"/>
              </a:solidFill>
              <a:latin typeface="VNI-Avo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43053" y="2438943"/>
            <a:ext cx="64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goùi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 </a:t>
            </a:r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baùnh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, </a:t>
            </a:r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röûa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 </a:t>
            </a:r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laù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 dong, </a:t>
            </a:r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ñun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 </a:t>
            </a:r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beáp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, </a:t>
            </a:r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vôùt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 </a:t>
            </a:r>
            <a:r>
              <a:rPr lang="en-US" sz="2000" b="1" dirty="0" err="1">
                <a:solidFill>
                  <a:srgbClr val="2E88DA"/>
                </a:solidFill>
                <a:latin typeface="VNI-Avo" pitchFamily="2" charset="0"/>
              </a:rPr>
              <a:t>baùnh</a:t>
            </a:r>
            <a:r>
              <a:rPr lang="en-US" sz="2000" b="1" dirty="0">
                <a:solidFill>
                  <a:srgbClr val="2E88DA"/>
                </a:solidFill>
                <a:latin typeface="VNI-Avo" pitchFamily="2" charset="0"/>
              </a:rPr>
              <a:t>,…</a:t>
            </a:r>
            <a:endParaRPr lang="en-US" sz="2000" b="1" dirty="0">
              <a:solidFill>
                <a:srgbClr val="2E88DA"/>
              </a:solidFill>
              <a:latin typeface="VNI-Avo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84647" y="43545"/>
            <a:ext cx="22476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VNI-Avo" pitchFamily="2" charset="0"/>
              </a:rPr>
              <a:t>(</a:t>
            </a:r>
            <a:r>
              <a:rPr lang="en-US" sz="3200" b="1" dirty="0" err="1">
                <a:latin typeface="VNI-Avo" pitchFamily="2" charset="0"/>
              </a:rPr>
              <a:t>Tieát</a:t>
            </a:r>
            <a:r>
              <a:rPr lang="en-US" sz="3200" b="1" dirty="0">
                <a:latin typeface="VNI-Avo" pitchFamily="2" charset="0"/>
              </a:rPr>
              <a:t> 4)</a:t>
            </a:r>
            <a:endParaRPr lang="en-US" sz="3200" b="1" dirty="0">
              <a:latin typeface="VNI-Avo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61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VNI-Avo" pitchFamily="2" charset="0"/>
              </a:rPr>
              <a:t>2. </a:t>
            </a:r>
            <a:r>
              <a:rPr lang="en-US" dirty="0" err="1">
                <a:latin typeface="VNI-Avo" pitchFamily="2" charset="0"/>
              </a:rPr>
              <a:t>Hoûi</a:t>
            </a:r>
            <a:r>
              <a:rPr lang="en-US" dirty="0">
                <a:latin typeface="VNI-Avo" pitchFamily="2" charset="0"/>
              </a:rPr>
              <a:t> – </a:t>
            </a:r>
            <a:r>
              <a:rPr lang="en-US" dirty="0" err="1">
                <a:latin typeface="VNI-Avo" pitchFamily="2" charset="0"/>
              </a:rPr>
              <a:t>ñaùp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veà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vieäc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thöôøng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laøm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trong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dòp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Teát</a:t>
            </a:r>
            <a:r>
              <a:rPr lang="en-US" dirty="0">
                <a:latin typeface="VNI-Avo" pitchFamily="2" charset="0"/>
              </a:rPr>
              <a:t>. </a:t>
            </a:r>
            <a:r>
              <a:rPr lang="en-US" dirty="0" err="1">
                <a:latin typeface="VNI-Avo" pitchFamily="2" charset="0"/>
              </a:rPr>
              <a:t>Vieát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vaøo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vôû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moät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caâu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hoûi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vaø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moät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caâu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traû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lôøi</a:t>
            </a:r>
            <a:r>
              <a:rPr lang="en-US" dirty="0">
                <a:latin typeface="VNI-Avo" pitchFamily="2" charset="0"/>
              </a:rPr>
              <a:t>.</a:t>
            </a:r>
            <a:endParaRPr lang="en-US" dirty="0">
              <a:latin typeface="VNI-Avo" pitchFamily="2" charset="0"/>
            </a:endParaRPr>
          </a:p>
          <a:p>
            <a:pPr marL="0" indent="0">
              <a:buNone/>
            </a:pPr>
            <a:r>
              <a:rPr lang="en-US" dirty="0">
                <a:latin typeface="VNI-Avo" pitchFamily="2" charset="0"/>
              </a:rPr>
              <a:t>M: - </a:t>
            </a:r>
            <a:r>
              <a:rPr lang="en-US" dirty="0" err="1">
                <a:latin typeface="VNI-Avo" pitchFamily="2" charset="0"/>
              </a:rPr>
              <a:t>Baïn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thöôøng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laøm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gì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vaøo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dòp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Teát</a:t>
            </a:r>
            <a:r>
              <a:rPr lang="en-US" dirty="0">
                <a:latin typeface="VNI-Avo" pitchFamily="2" charset="0"/>
              </a:rPr>
              <a:t>?</a:t>
            </a:r>
            <a:endParaRPr lang="en-US" dirty="0">
              <a:latin typeface="VNI-Avo" pitchFamily="2" charset="0"/>
            </a:endParaRPr>
          </a:p>
          <a:p>
            <a:pPr marL="0" indent="0">
              <a:buNone/>
            </a:pPr>
            <a:r>
              <a:rPr lang="en-US" dirty="0">
                <a:latin typeface="VNI-Avo" pitchFamily="2" charset="0"/>
              </a:rPr>
              <a:t>- </a:t>
            </a:r>
            <a:r>
              <a:rPr lang="en-US" dirty="0" err="1">
                <a:latin typeface="VNI-Avo" pitchFamily="2" charset="0"/>
              </a:rPr>
              <a:t>Vaøo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dòp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Teát</a:t>
            </a:r>
            <a:r>
              <a:rPr lang="en-US" dirty="0">
                <a:latin typeface="VNI-Avo" pitchFamily="2" charset="0"/>
              </a:rPr>
              <a:t>, </a:t>
            </a:r>
            <a:r>
              <a:rPr lang="en-US" dirty="0" err="1">
                <a:latin typeface="VNI-Avo" pitchFamily="2" charset="0"/>
              </a:rPr>
              <a:t>mình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thöôøng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ñi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thaêm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hoï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haøng</a:t>
            </a:r>
            <a:r>
              <a:rPr lang="en-US" dirty="0">
                <a:latin typeface="VNI-Avo" pitchFamily="2" charset="0"/>
              </a:rPr>
              <a:t>.</a:t>
            </a:r>
            <a:endParaRPr lang="en-US" dirty="0">
              <a:latin typeface="VNI-Avo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352</Words>
  <Application>WPS Presentation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SimSun</vt:lpstr>
      <vt:lpstr>Wingdings</vt:lpstr>
      <vt:lpstr>VNI-Avo</vt:lpstr>
      <vt:lpstr>Segoe Print</vt:lpstr>
      <vt:lpstr>Microsoft YaHei</vt:lpstr>
      <vt:lpstr>Arial Unicode MS</vt:lpstr>
      <vt:lpstr>Calibri Light</vt:lpstr>
      <vt:lpstr>Calibri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Loan Đồng</dc:creator>
  <cp:lastModifiedBy>Phạm Thảo</cp:lastModifiedBy>
  <cp:revision>14</cp:revision>
  <dcterms:created xsi:type="dcterms:W3CDTF">2021-07-08T01:33:00Z</dcterms:created>
  <dcterms:modified xsi:type="dcterms:W3CDTF">2025-02-03T14:42:09Z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D9039B4080394AD1883F163C6DC1B821_13</vt:lpwstr>
  </property>
  <property fmtid="{D5CDD505-2E9C-101B-9397-08002B2CF9AE}" pid="3" name="KSOProductBuildVer">
    <vt:lpwstr>1033-12.2.0.19805</vt:lpwstr>
  </property>
</Properties>
</file>