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7" r:id="rId3"/>
    <p:sldId id="292" r:id="rId4"/>
    <p:sldId id="28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1D5-564E-4D86-A909-3888B283A46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8558-E4F2-40C0-BA09-06592CBDAF8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2E88DA"/>
                </a:solidFill>
                <a:latin typeface="VNI-Avo" pitchFamily="2" charset="0"/>
              </a:rPr>
              <a:t>1. </a:t>
            </a:r>
            <a:r>
              <a:rPr lang="en-US" dirty="0">
                <a:latin typeface="VNI-Avo" pitchFamily="2" charset="0"/>
              </a:rPr>
              <a:t>Nghe – </a:t>
            </a:r>
            <a:r>
              <a:rPr lang="en-US" dirty="0" err="1">
                <a:latin typeface="VNI-Avo" pitchFamily="2" charset="0"/>
              </a:rPr>
              <a:t>vieát</a:t>
            </a:r>
            <a:r>
              <a:rPr lang="en-US" dirty="0">
                <a:latin typeface="VNI-Avo" pitchFamily="2" charset="0"/>
              </a:rPr>
              <a:t>:</a:t>
            </a:r>
            <a:endParaRPr lang="en-US" dirty="0">
              <a:latin typeface="VNI-Avo" pitchFamily="2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 err="1">
                <a:latin typeface="VNI-Avo" pitchFamily="2" charset="0"/>
              </a:rPr>
              <a:t>Teát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ñeán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roài</a:t>
            </a:r>
            <a:endParaRPr lang="en-US" b="1" dirty="0">
              <a:latin typeface="VNI-Avo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VNI-Avo" pitchFamily="2" charset="0"/>
              </a:rPr>
              <a:t>	</a:t>
            </a:r>
            <a:r>
              <a:rPr lang="en-US" dirty="0" err="1">
                <a:latin typeface="VNI-Avo" pitchFamily="2" charset="0"/>
              </a:rPr>
              <a:t>Vaøo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gia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ñình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goùi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baùnh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chöng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hoaëc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baùnh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teùt</a:t>
            </a:r>
            <a:r>
              <a:rPr lang="en-US" dirty="0">
                <a:latin typeface="VNI-Avo" pitchFamily="2" charset="0"/>
              </a:rPr>
              <a:t>. </a:t>
            </a:r>
            <a:r>
              <a:rPr lang="en-US" dirty="0" err="1">
                <a:latin typeface="VNI-Avo" pitchFamily="2" charset="0"/>
              </a:rPr>
              <a:t>Ngöôøi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lôùn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taëng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treû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em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bao </a:t>
            </a:r>
            <a:r>
              <a:rPr lang="en-US" dirty="0" err="1">
                <a:latin typeface="VNI-Avo" pitchFamily="2" charset="0"/>
              </a:rPr>
              <a:t>lì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xinh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xaén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vôùi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öôùc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em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maïnh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khoeû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gioûi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giang</a:t>
            </a:r>
            <a:r>
              <a:rPr lang="en-US" dirty="0">
                <a:latin typeface="VNI-Avo" pitchFamily="2" charset="0"/>
              </a:rPr>
              <a:t>.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moïi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ngöôøi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quaây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quaàn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beân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nhau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daønh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nhau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chuùc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toát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ñeïp</a:t>
            </a:r>
            <a:r>
              <a:rPr lang="en-US" dirty="0">
                <a:latin typeface="VNI-Avo" pitchFamily="2" charset="0"/>
              </a:rPr>
              <a:t>.</a:t>
            </a:r>
            <a:endParaRPr lang="en-US" dirty="0">
              <a:latin typeface="VNI-Avo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31990" y="388161"/>
            <a:ext cx="1524000" cy="823848"/>
            <a:chOff x="36715" y="2258787"/>
            <a:chExt cx="1524000" cy="823848"/>
          </a:xfrm>
        </p:grpSpPr>
        <p:grpSp>
          <p:nvGrpSpPr>
            <p:cNvPr id="5" name="Group 4"/>
            <p:cNvGrpSpPr/>
            <p:nvPr/>
          </p:nvGrpSpPr>
          <p:grpSpPr>
            <a:xfrm>
              <a:off x="36715" y="2258787"/>
              <a:ext cx="1524000" cy="823848"/>
              <a:chOff x="3186544" y="986344"/>
              <a:chExt cx="4627419" cy="1174964"/>
            </a:xfrm>
          </p:grpSpPr>
          <p:sp>
            <p:nvSpPr>
              <p:cNvPr id="7" name="Flowchart: Process 11"/>
              <p:cNvSpPr/>
              <p:nvPr/>
            </p:nvSpPr>
            <p:spPr>
              <a:xfrm rot="10800000">
                <a:off x="3186544" y="986344"/>
                <a:ext cx="4627419" cy="1174964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-1" fmla="*/ 0 w 4003963"/>
                  <a:gd name="connsiteY0-2" fmla="*/ 0 h 820948"/>
                  <a:gd name="connsiteX1-3" fmla="*/ 3981416 w 4003963"/>
                  <a:gd name="connsiteY1-4" fmla="*/ 0 h 820948"/>
                  <a:gd name="connsiteX2-5" fmla="*/ 4003963 w 4003963"/>
                  <a:gd name="connsiteY2-6" fmla="*/ 355056 h 820948"/>
                  <a:gd name="connsiteX3-7" fmla="*/ 3981416 w 4003963"/>
                  <a:gd name="connsiteY3-8" fmla="*/ 820948 h 820948"/>
                  <a:gd name="connsiteX4-9" fmla="*/ 0 w 4003963"/>
                  <a:gd name="connsiteY4-10" fmla="*/ 820948 h 820948"/>
                  <a:gd name="connsiteX5-11" fmla="*/ 410474 w 4003963"/>
                  <a:gd name="connsiteY5-12" fmla="*/ 410474 h 820948"/>
                  <a:gd name="connsiteX6-13" fmla="*/ 0 w 4003963"/>
                  <a:gd name="connsiteY6-14" fmla="*/ 0 h 820948"/>
                  <a:gd name="connsiteX0-15" fmla="*/ 0 w 4003963"/>
                  <a:gd name="connsiteY0-16" fmla="*/ 0 h 904075"/>
                  <a:gd name="connsiteX1-17" fmla="*/ 3981416 w 4003963"/>
                  <a:gd name="connsiteY1-18" fmla="*/ 0 h 904075"/>
                  <a:gd name="connsiteX2-19" fmla="*/ 4003963 w 4003963"/>
                  <a:gd name="connsiteY2-20" fmla="*/ 355056 h 904075"/>
                  <a:gd name="connsiteX3-21" fmla="*/ 3981416 w 4003963"/>
                  <a:gd name="connsiteY3-22" fmla="*/ 820948 h 904075"/>
                  <a:gd name="connsiteX4-23" fmla="*/ 0 w 4003963"/>
                  <a:gd name="connsiteY4-24" fmla="*/ 904075 h 904075"/>
                  <a:gd name="connsiteX5-25" fmla="*/ 410474 w 4003963"/>
                  <a:gd name="connsiteY5-26" fmla="*/ 410474 h 904075"/>
                  <a:gd name="connsiteX6-27" fmla="*/ 0 w 4003963"/>
                  <a:gd name="connsiteY6-28" fmla="*/ 0 h 904075"/>
                  <a:gd name="connsiteX0-29" fmla="*/ 0 w 4142509"/>
                  <a:gd name="connsiteY0-30" fmla="*/ 180109 h 904075"/>
                  <a:gd name="connsiteX1-31" fmla="*/ 4119962 w 4142509"/>
                  <a:gd name="connsiteY1-32" fmla="*/ 0 h 904075"/>
                  <a:gd name="connsiteX2-33" fmla="*/ 4142509 w 4142509"/>
                  <a:gd name="connsiteY2-34" fmla="*/ 355056 h 904075"/>
                  <a:gd name="connsiteX3-35" fmla="*/ 4119962 w 4142509"/>
                  <a:gd name="connsiteY3-36" fmla="*/ 820948 h 904075"/>
                  <a:gd name="connsiteX4-37" fmla="*/ 138546 w 4142509"/>
                  <a:gd name="connsiteY4-38" fmla="*/ 904075 h 904075"/>
                  <a:gd name="connsiteX5-39" fmla="*/ 549020 w 4142509"/>
                  <a:gd name="connsiteY5-40" fmla="*/ 410474 h 904075"/>
                  <a:gd name="connsiteX6-41" fmla="*/ 0 w 4142509"/>
                  <a:gd name="connsiteY6-42" fmla="*/ 180109 h 904075"/>
                  <a:gd name="connsiteX0-43" fmla="*/ 0 w 4142509"/>
                  <a:gd name="connsiteY0-44" fmla="*/ 180109 h 904075"/>
                  <a:gd name="connsiteX1-45" fmla="*/ 4119962 w 4142509"/>
                  <a:gd name="connsiteY1-46" fmla="*/ 0 h 904075"/>
                  <a:gd name="connsiteX2-47" fmla="*/ 4142509 w 4142509"/>
                  <a:gd name="connsiteY2-48" fmla="*/ 355056 h 904075"/>
                  <a:gd name="connsiteX3-49" fmla="*/ 4119962 w 4142509"/>
                  <a:gd name="connsiteY3-50" fmla="*/ 820948 h 904075"/>
                  <a:gd name="connsiteX4-51" fmla="*/ 568037 w 4142509"/>
                  <a:gd name="connsiteY4-52" fmla="*/ 831272 h 904075"/>
                  <a:gd name="connsiteX5-53" fmla="*/ 138546 w 4142509"/>
                  <a:gd name="connsiteY5-54" fmla="*/ 904075 h 904075"/>
                  <a:gd name="connsiteX6-55" fmla="*/ 549020 w 4142509"/>
                  <a:gd name="connsiteY6-5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rgbClr val="0D94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Flowchart: Process 11"/>
              <p:cNvSpPr/>
              <p:nvPr/>
            </p:nvSpPr>
            <p:spPr>
              <a:xfrm rot="10800000">
                <a:off x="3359724" y="1095843"/>
                <a:ext cx="4281057" cy="981003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-1" fmla="*/ 0 w 4003963"/>
                  <a:gd name="connsiteY0-2" fmla="*/ 0 h 820948"/>
                  <a:gd name="connsiteX1-3" fmla="*/ 3981416 w 4003963"/>
                  <a:gd name="connsiteY1-4" fmla="*/ 0 h 820948"/>
                  <a:gd name="connsiteX2-5" fmla="*/ 4003963 w 4003963"/>
                  <a:gd name="connsiteY2-6" fmla="*/ 355056 h 820948"/>
                  <a:gd name="connsiteX3-7" fmla="*/ 3981416 w 4003963"/>
                  <a:gd name="connsiteY3-8" fmla="*/ 820948 h 820948"/>
                  <a:gd name="connsiteX4-9" fmla="*/ 0 w 4003963"/>
                  <a:gd name="connsiteY4-10" fmla="*/ 820948 h 820948"/>
                  <a:gd name="connsiteX5-11" fmla="*/ 410474 w 4003963"/>
                  <a:gd name="connsiteY5-12" fmla="*/ 410474 h 820948"/>
                  <a:gd name="connsiteX6-13" fmla="*/ 0 w 4003963"/>
                  <a:gd name="connsiteY6-14" fmla="*/ 0 h 820948"/>
                  <a:gd name="connsiteX0-15" fmla="*/ 0 w 4003963"/>
                  <a:gd name="connsiteY0-16" fmla="*/ 0 h 904075"/>
                  <a:gd name="connsiteX1-17" fmla="*/ 3981416 w 4003963"/>
                  <a:gd name="connsiteY1-18" fmla="*/ 0 h 904075"/>
                  <a:gd name="connsiteX2-19" fmla="*/ 4003963 w 4003963"/>
                  <a:gd name="connsiteY2-20" fmla="*/ 355056 h 904075"/>
                  <a:gd name="connsiteX3-21" fmla="*/ 3981416 w 4003963"/>
                  <a:gd name="connsiteY3-22" fmla="*/ 820948 h 904075"/>
                  <a:gd name="connsiteX4-23" fmla="*/ 0 w 4003963"/>
                  <a:gd name="connsiteY4-24" fmla="*/ 904075 h 904075"/>
                  <a:gd name="connsiteX5-25" fmla="*/ 410474 w 4003963"/>
                  <a:gd name="connsiteY5-26" fmla="*/ 410474 h 904075"/>
                  <a:gd name="connsiteX6-27" fmla="*/ 0 w 4003963"/>
                  <a:gd name="connsiteY6-28" fmla="*/ 0 h 904075"/>
                  <a:gd name="connsiteX0-29" fmla="*/ 0 w 4142509"/>
                  <a:gd name="connsiteY0-30" fmla="*/ 180109 h 904075"/>
                  <a:gd name="connsiteX1-31" fmla="*/ 4119962 w 4142509"/>
                  <a:gd name="connsiteY1-32" fmla="*/ 0 h 904075"/>
                  <a:gd name="connsiteX2-33" fmla="*/ 4142509 w 4142509"/>
                  <a:gd name="connsiteY2-34" fmla="*/ 355056 h 904075"/>
                  <a:gd name="connsiteX3-35" fmla="*/ 4119962 w 4142509"/>
                  <a:gd name="connsiteY3-36" fmla="*/ 820948 h 904075"/>
                  <a:gd name="connsiteX4-37" fmla="*/ 138546 w 4142509"/>
                  <a:gd name="connsiteY4-38" fmla="*/ 904075 h 904075"/>
                  <a:gd name="connsiteX5-39" fmla="*/ 549020 w 4142509"/>
                  <a:gd name="connsiteY5-40" fmla="*/ 410474 h 904075"/>
                  <a:gd name="connsiteX6-41" fmla="*/ 0 w 4142509"/>
                  <a:gd name="connsiteY6-42" fmla="*/ 180109 h 904075"/>
                  <a:gd name="connsiteX0-43" fmla="*/ 0 w 4142509"/>
                  <a:gd name="connsiteY0-44" fmla="*/ 180109 h 904075"/>
                  <a:gd name="connsiteX1-45" fmla="*/ 4119962 w 4142509"/>
                  <a:gd name="connsiteY1-46" fmla="*/ 0 h 904075"/>
                  <a:gd name="connsiteX2-47" fmla="*/ 4142509 w 4142509"/>
                  <a:gd name="connsiteY2-48" fmla="*/ 355056 h 904075"/>
                  <a:gd name="connsiteX3-49" fmla="*/ 4119962 w 4142509"/>
                  <a:gd name="connsiteY3-50" fmla="*/ 820948 h 904075"/>
                  <a:gd name="connsiteX4-51" fmla="*/ 568037 w 4142509"/>
                  <a:gd name="connsiteY4-52" fmla="*/ 831272 h 904075"/>
                  <a:gd name="connsiteX5-53" fmla="*/ 138546 w 4142509"/>
                  <a:gd name="connsiteY5-54" fmla="*/ 904075 h 904075"/>
                  <a:gd name="connsiteX6-55" fmla="*/ 549020 w 4142509"/>
                  <a:gd name="connsiteY6-5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  <a:cxn ang="0">
                    <a:pos x="connsiteX4-9" y="connsiteY4-10"/>
                  </a:cxn>
                  <a:cxn ang="0">
                    <a:pos x="connsiteX5-11" y="connsiteY5-12"/>
                  </a:cxn>
                  <a:cxn ang="0">
                    <a:pos x="connsiteX6-13" y="connsiteY6-14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07243" y="2419749"/>
              <a:ext cx="93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  <a:endPara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399971" y="549123"/>
            <a:ext cx="1780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VNI-Avo" pitchFamily="2" charset="0"/>
              </a:rPr>
              <a:t>Tieát</a:t>
            </a:r>
            <a:r>
              <a:rPr lang="en-US" sz="3200" b="1" dirty="0">
                <a:latin typeface="VNI-Avo" pitchFamily="2" charset="0"/>
              </a:rPr>
              <a:t> 3</a:t>
            </a:r>
            <a:endParaRPr lang="en-US" sz="3200" b="1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171" y="1869168"/>
            <a:ext cx="3864429" cy="374786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VNI-Avo" pitchFamily="2" charset="0"/>
              </a:rPr>
              <a:t>Töø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khoù</a:t>
            </a:r>
            <a:r>
              <a:rPr lang="en-US" b="1" dirty="0">
                <a:latin typeface="VNI-Avo" pitchFamily="2" charset="0"/>
              </a:rPr>
              <a:t>:</a:t>
            </a:r>
            <a:endParaRPr lang="en-US" b="1" dirty="0">
              <a:latin typeface="VNI-Avo" pitchFamily="2" charset="0"/>
            </a:endParaRPr>
          </a:p>
          <a:p>
            <a:pPr marL="0" indent="0">
              <a:buNone/>
            </a:pPr>
            <a:endParaRPr lang="en-US" dirty="0">
              <a:latin typeface="VNI-Avo" pitchFamily="2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Tết</a:t>
            </a:r>
            <a:endParaRPr lang="en-US" dirty="0">
              <a:latin typeface="HP001 4 hàng" panose="020B0603050302020204" pitchFamily="34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mạnh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khoẻ</a:t>
            </a:r>
            <a:endParaRPr lang="en-US" dirty="0">
              <a:latin typeface="HP001 4 hàng" panose="020B0603050302020204" pitchFamily="34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giỏi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giang</a:t>
            </a:r>
            <a:endParaRPr lang="en-US" dirty="0">
              <a:latin typeface="HP001 4 hàng" panose="020B0603050302020204" pitchFamily="34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quây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quần</a:t>
            </a:r>
            <a:endParaRPr lang="en-US" dirty="0">
              <a:latin typeface="VNI-Avo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1"/>
          <a:srcRect l="7933" t="14719" r="21358" b="7910"/>
          <a:stretch>
            <a:fillRect/>
          </a:stretch>
        </p:blipFill>
        <p:spPr>
          <a:xfrm>
            <a:off x="651162" y="356187"/>
            <a:ext cx="9975274" cy="6136688"/>
          </a:xfrm>
        </p:spPr>
      </p:pic>
      <p:sp>
        <p:nvSpPr>
          <p:cNvPr id="6" name="TextBox 5"/>
          <p:cNvSpPr txBox="1"/>
          <p:nvPr/>
        </p:nvSpPr>
        <p:spPr>
          <a:xfrm>
            <a:off x="2064327" y="2341418"/>
            <a:ext cx="1021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VNI-Avo" pitchFamily="2" charset="0"/>
              </a:rPr>
              <a:t>gheù</a:t>
            </a:r>
            <a:endParaRPr lang="en-US" sz="2800" dirty="0">
              <a:latin typeface="VNI-Avo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7382" y="2341418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VNI-Avo" pitchFamily="2" charset="0"/>
              </a:rPr>
              <a:t>göông</a:t>
            </a:r>
            <a:endParaRPr lang="en-US" sz="2800" dirty="0">
              <a:latin typeface="VNI-Avo" pitchFamily="2" charset="0"/>
            </a:endParaRPr>
          </a:p>
        </p:txBody>
      </p:sp>
      <p:sp>
        <p:nvSpPr>
          <p:cNvPr id="8" name="Rectangle: Rounded Corners 7"/>
          <p:cNvSpPr/>
          <p:nvPr/>
        </p:nvSpPr>
        <p:spPr>
          <a:xfrm>
            <a:off x="1316182" y="3064702"/>
            <a:ext cx="5735782" cy="322810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VNI-Avo" pitchFamily="2" charset="0"/>
              </a:rPr>
              <a:t>gh</a:t>
            </a:r>
            <a:r>
              <a:rPr lang="en-US" sz="4400" dirty="0">
                <a:latin typeface="VNI-Avo" pitchFamily="2" charset="0"/>
              </a:rPr>
              <a:t> + e, </a:t>
            </a:r>
            <a:r>
              <a:rPr lang="en-US" sz="4400" dirty="0" err="1">
                <a:latin typeface="VNI-Avo" pitchFamily="2" charset="0"/>
              </a:rPr>
              <a:t>eâ</a:t>
            </a:r>
            <a:r>
              <a:rPr lang="en-US" sz="4400" dirty="0">
                <a:latin typeface="VNI-Avo" pitchFamily="2" charset="0"/>
              </a:rPr>
              <a:t>, </a:t>
            </a:r>
            <a:r>
              <a:rPr lang="en-US" sz="4400" dirty="0" err="1">
                <a:latin typeface="VNI-Avo" pitchFamily="2" charset="0"/>
              </a:rPr>
              <a:t>i</a:t>
            </a:r>
            <a:endParaRPr lang="en-US" sz="4400" dirty="0">
              <a:latin typeface="VNI-Avo" pitchFamily="2" charset="0"/>
            </a:endParaRPr>
          </a:p>
          <a:p>
            <a:pPr algn="ctr"/>
            <a:r>
              <a:rPr lang="en-US" sz="4400" dirty="0">
                <a:latin typeface="VNI-Avo" pitchFamily="2" charset="0"/>
              </a:rPr>
              <a:t>VD: </a:t>
            </a:r>
            <a:r>
              <a:rPr lang="en-US" sz="4400" dirty="0" err="1">
                <a:latin typeface="VNI-Avo" pitchFamily="2" charset="0"/>
              </a:rPr>
              <a:t>gheâ</a:t>
            </a:r>
            <a:r>
              <a:rPr lang="en-US" sz="4400" dirty="0">
                <a:latin typeface="VNI-Avo" pitchFamily="2" charset="0"/>
              </a:rPr>
              <a:t>, </a:t>
            </a:r>
            <a:r>
              <a:rPr lang="en-US" sz="4400" dirty="0" err="1">
                <a:latin typeface="VNI-Avo" pitchFamily="2" charset="0"/>
              </a:rPr>
              <a:t>ghi</a:t>
            </a:r>
            <a:r>
              <a:rPr lang="en-US" sz="4400" dirty="0">
                <a:latin typeface="VNI-Avo" pitchFamily="2" charset="0"/>
              </a:rPr>
              <a:t>, …</a:t>
            </a:r>
            <a:endParaRPr lang="en-US" sz="4400" dirty="0"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WPS Presentation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VNI-Avo</vt:lpstr>
      <vt:lpstr>Segoe Print</vt:lpstr>
      <vt:lpstr>HP001 4 hàng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Phạm Thảo</cp:lastModifiedBy>
  <cp:revision>14</cp:revision>
  <dcterms:created xsi:type="dcterms:W3CDTF">2021-07-08T01:33:00Z</dcterms:created>
  <dcterms:modified xsi:type="dcterms:W3CDTF">2025-02-03T14:40:23Z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8EFDA4468B24483CA3596DCF83C9046B_13</vt:lpwstr>
  </property>
  <property fmtid="{D5CDD505-2E9C-101B-9397-08002B2CF9AE}" pid="3" name="KSOProductBuildVer">
    <vt:lpwstr>1033-12.2.0.19805</vt:lpwstr>
  </property>
</Properties>
</file>