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5"/>
  </p:notesMasterIdLst>
  <p:sldIdLst>
    <p:sldId id="356" r:id="rId4"/>
    <p:sldId id="341" r:id="rId6"/>
    <p:sldId id="276" r:id="rId7"/>
    <p:sldId id="358" r:id="rId8"/>
    <p:sldId id="352" r:id="rId9"/>
    <p:sldId id="342" r:id="rId10"/>
    <p:sldId id="353" r:id="rId11"/>
    <p:sldId id="354" r:id="rId12"/>
    <p:sldId id="355" r:id="rId13"/>
    <p:sldId id="359" r:id="rId14"/>
    <p:sldId id="266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5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5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5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5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-GB" sz="1335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-GB" sz="1335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-GB" sz="1335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-GB" sz="1335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-GB" sz="1335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5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5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5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5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Clr>
                <a:srgbClr val="002A49"/>
              </a:buClr>
              <a:buSzPts val="1400"/>
              <a:buFont typeface="Arial" panose="020B0604020202020204"/>
              <a:buChar char="■"/>
              <a:defRPr/>
            </a:lvl9pPr>
          </a:lstStyle>
          <a:p/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5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5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5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microsoft.com/office/2007/relationships/hdphoto" Target="../media/image14.wdp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13.wdp"/><Relationship Id="rId3" Type="http://schemas.openxmlformats.org/officeDocument/2006/relationships/image" Target="../media/image5.png"/><Relationship Id="rId2" Type="http://schemas.microsoft.com/office/2007/relationships/hdphoto" Target="../media/image12.wdp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3.xml"/><Relationship Id="rId2" Type="http://schemas.microsoft.com/office/2007/relationships/hdphoto" Target="../media/image15.wdp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hdphoto" Target="../media/image16.wdp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hdphoto" Target="../media/image17.wdp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07277" y="2224045"/>
            <a:ext cx="7361235" cy="9233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Nghe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endParaRPr lang="en-US" altLang="zh-CN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8" name="龚芝怡 - 卓别林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sz="8000" dirty="0"/>
              <a:t>Kể chuyện theo cặp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8F357D"/>
                </a:solidFill>
                <a:effectLst/>
                <a:uLnTx/>
                <a:uFillTx/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kumimoji="0" lang="en-GB" sz="3465" b="0" i="0" u="none" strike="noStrike" kern="0" cap="none" spc="0" normalizeH="0" baseline="0" noProof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kumimoji="0" sz="3465" b="0" i="0" u="none" strike="noStrike" kern="0" cap="none" spc="0" normalizeH="0" baseline="0" noProof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653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dò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74893" y="65506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Nói và nghe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37317" y="312192"/>
            <a:ext cx="55377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x-none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Hồ nước 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</a:t>
            </a:r>
            <a:r>
              <a:rPr lang="x-none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à mây</a:t>
            </a:r>
            <a:endParaRPr lang="x-none" sz="3735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710" y="1070564"/>
            <a:ext cx="4192928" cy="2716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70564"/>
            <a:ext cx="4396842" cy="2716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003" y="3922275"/>
            <a:ext cx="4110636" cy="2698392"/>
          </a:xfrm>
          <a:prstGeom prst="round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926" y="3984997"/>
            <a:ext cx="4201916" cy="2635670"/>
          </a:xfrm>
          <a:prstGeom prst="round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710866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683174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sz="8000" dirty="0"/>
              <a:t>Nghe kể chuyện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ÂY VÀ HỒ NƯỚ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215" y="106532"/>
            <a:ext cx="11787086" cy="6630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266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 một ngày cuối tuần, hồ nước và mây nói với nhau điều gì?</a:t>
            </a:r>
            <a:endParaRPr lang="x-none" sz="266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</a:pPr>
            <a:r>
              <a:rPr lang="en-US" sz="266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x-none" sz="266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266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Dưới nắng hè gay gắt, hồ nước lên tiếng cầu cứu ai?</a:t>
            </a:r>
            <a:r>
              <a:rPr lang="x-none" sz="266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x-none" sz="266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266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Vì sao chị mây bay về hồ nước và cho mưa xuống?</a:t>
            </a:r>
            <a:r>
              <a:rPr lang="x-none" sz="266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266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>
              <a:buClr>
                <a:srgbClr val="000000"/>
              </a:buClr>
            </a:pPr>
            <a:r>
              <a:rPr lang="vi-VN" sz="266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Qua mùa thu, sang mùa đông chuyện gì xảy ra với chị mây?</a:t>
            </a:r>
            <a:endParaRPr lang="x-none" sz="266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86438" y="297232"/>
            <a:ext cx="7819123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5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 lại từng đoạn của câu chuyện</a:t>
            </a:r>
            <a:endParaRPr lang="en-US" sz="4265" b="1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 một ngày cuối tuần, hồ nước và mây nói với nhau điều gì?</a:t>
            </a:r>
            <a:endParaRPr lang="x-none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x-none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/>
          <p:cNvSpPr/>
          <p:nvPr/>
        </p:nvSpPr>
        <p:spPr>
          <a:xfrm>
            <a:off x="2938694" y="547759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Chị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Mây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chị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che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ánh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nắng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của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tôi?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Chị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chỗ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khác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tia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nắng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có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thể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chiếu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lên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tôi</a:t>
            </a:r>
            <a:endParaRPr lang="x-none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09638" y="513819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Dưới nắng hè gay gắt, hồ nước lên tiếng cầu cứu ai?</a:t>
            </a:r>
            <a:r>
              <a:rPr lang="x-none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x-none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/>
          <p:cNvSpPr/>
          <p:nvPr/>
        </p:nvSpPr>
        <p:spPr>
          <a:xfrm>
            <a:off x="2677975" y="513819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Chị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Mây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ơi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xin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chị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hãy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mưa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Cơ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thể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tôi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đang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cạn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kiệt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rồi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x-none" sz="3735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Vì sao chị mây bay về hồ nước và cho mưa xuống?</a:t>
            </a:r>
            <a:r>
              <a:rPr lang="x-none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/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Vì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tôm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hồ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kêu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than,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xin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chị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Mây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mưa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endParaRPr lang="en-US" sz="3735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Qua mùa thu, sang mùa đông chuyện gì xảy ra với chị mây?</a:t>
            </a:r>
            <a:endParaRPr lang="x-none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/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Chị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mây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thấy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mình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nhỏ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lại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do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hồ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nước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thể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bốc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hơi</a:t>
            </a:r>
            <a:r>
              <a:rPr lang="en-US" sz="373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x-none" sz="3735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951</Words>
  <Application>WPS Presentation</Application>
  <PresentationFormat>Widescreen</PresentationFormat>
  <Paragraphs>48</Paragraphs>
  <Slides>12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4" baseType="lpstr">
      <vt:lpstr>Arial</vt:lpstr>
      <vt:lpstr>SimSun</vt:lpstr>
      <vt:lpstr>Wingdings</vt:lpstr>
      <vt:lpstr>Odibee Sans</vt:lpstr>
      <vt:lpstr>Segoe Print</vt:lpstr>
      <vt:lpstr>Didact Gothic</vt:lpstr>
      <vt:lpstr>Arial</vt:lpstr>
      <vt:lpstr>Bellota Text</vt:lpstr>
      <vt:lpstr>Abel</vt:lpstr>
      <vt:lpstr>Roboto Condensed</vt:lpstr>
      <vt:lpstr>Roboto</vt:lpstr>
      <vt:lpstr>Kalam</vt:lpstr>
      <vt:lpstr>Montserrat</vt:lpstr>
      <vt:lpstr>Arial-Rounded</vt:lpstr>
      <vt:lpstr>VNI 27 Bendigo</vt:lpstr>
      <vt:lpstr>等线</vt:lpstr>
      <vt:lpstr>等线</vt:lpstr>
      <vt:lpstr>Microsoft YaHei</vt:lpstr>
      <vt:lpstr>Arial Unicode MS</vt:lpstr>
      <vt:lpstr>Calibri</vt:lpstr>
      <vt:lpstr>End of the School Year by Slidesgo</vt:lpstr>
      <vt:lpstr>1_Doodle Sketchbook by Slidesgo</vt:lpstr>
      <vt:lpstr>PowerPoint 演示文稿</vt:lpstr>
      <vt:lpstr>PowerPoint 演示文稿</vt:lpstr>
      <vt:lpstr>Nghe kể chuyện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Kể chuyện theo cặp</vt:lpstr>
      <vt:lpstr>Nói với người thân về điều em đã học được từ câu chuyện trên.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Phạm Thảo</cp:lastModifiedBy>
  <cp:revision>4</cp:revision>
  <dcterms:created xsi:type="dcterms:W3CDTF">2021-07-31T15:12:00Z</dcterms:created>
  <dcterms:modified xsi:type="dcterms:W3CDTF">2025-02-03T14:27:30Z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230F38B3EF074BE7B5AAB6C855E24E09_13</vt:lpwstr>
  </property>
  <property fmtid="{D5CDD505-2E9C-101B-9397-08002B2CF9AE}" pid="3" name="KSOProductBuildVer">
    <vt:lpwstr>1033-12.2.0.19805</vt:lpwstr>
  </property>
</Properties>
</file>