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3"/>
  </p:sldMasterIdLst>
  <p:notesMasterIdLst>
    <p:notesMasterId r:id="rId7"/>
  </p:notesMasterIdLst>
  <p:sldIdLst>
    <p:sldId id="331" r:id="rId4"/>
    <p:sldId id="332" r:id="rId5"/>
    <p:sldId id="33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A9691-6074-4D41-8123-405C7F8245A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D0207-0AF7-41A6-A451-A96EFA8A4FF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 userDrawn="1"/>
        </p:nvSpPr>
        <p:spPr>
          <a:xfrm>
            <a:off x="156928" y="170507"/>
            <a:ext cx="11769505" cy="6516987"/>
          </a:xfrm>
          <a:custGeom>
            <a:avLst/>
            <a:gdLst>
              <a:gd name="connsiteX0" fmla="*/ 0 w 8827129"/>
              <a:gd name="connsiteY0" fmla="*/ 552070 h 4887740"/>
              <a:gd name="connsiteX1" fmla="*/ 552070 w 8827129"/>
              <a:gd name="connsiteY1" fmla="*/ 0 h 4887740"/>
              <a:gd name="connsiteX2" fmla="*/ 991686 w 8827129"/>
              <a:gd name="connsiteY2" fmla="*/ 0 h 4887740"/>
              <a:gd name="connsiteX3" fmla="*/ 1662992 w 8827129"/>
              <a:gd name="connsiteY3" fmla="*/ 0 h 4887740"/>
              <a:gd name="connsiteX4" fmla="*/ 2257068 w 8827129"/>
              <a:gd name="connsiteY4" fmla="*/ 0 h 4887740"/>
              <a:gd name="connsiteX5" fmla="*/ 3005604 w 8827129"/>
              <a:gd name="connsiteY5" fmla="*/ 0 h 4887740"/>
              <a:gd name="connsiteX6" fmla="*/ 3367991 w 8827129"/>
              <a:gd name="connsiteY6" fmla="*/ 0 h 4887740"/>
              <a:gd name="connsiteX7" fmla="*/ 3730377 w 8827129"/>
              <a:gd name="connsiteY7" fmla="*/ 0 h 4887740"/>
              <a:gd name="connsiteX8" fmla="*/ 4478913 w 8827129"/>
              <a:gd name="connsiteY8" fmla="*/ 0 h 4887740"/>
              <a:gd name="connsiteX9" fmla="*/ 4918529 w 8827129"/>
              <a:gd name="connsiteY9" fmla="*/ 0 h 4887740"/>
              <a:gd name="connsiteX10" fmla="*/ 5667065 w 8827129"/>
              <a:gd name="connsiteY10" fmla="*/ 0 h 4887740"/>
              <a:gd name="connsiteX11" fmla="*/ 6261141 w 8827129"/>
              <a:gd name="connsiteY11" fmla="*/ 0 h 4887740"/>
              <a:gd name="connsiteX12" fmla="*/ 6932447 w 8827129"/>
              <a:gd name="connsiteY12" fmla="*/ 0 h 4887740"/>
              <a:gd name="connsiteX13" fmla="*/ 7526523 w 8827129"/>
              <a:gd name="connsiteY13" fmla="*/ 0 h 4887740"/>
              <a:gd name="connsiteX14" fmla="*/ 8275059 w 8827129"/>
              <a:gd name="connsiteY14" fmla="*/ 0 h 4887740"/>
              <a:gd name="connsiteX15" fmla="*/ 8827129 w 8827129"/>
              <a:gd name="connsiteY15" fmla="*/ 552070 h 4887740"/>
              <a:gd name="connsiteX16" fmla="*/ 8827129 w 8827129"/>
              <a:gd name="connsiteY16" fmla="*/ 1130420 h 4887740"/>
              <a:gd name="connsiteX17" fmla="*/ 8827129 w 8827129"/>
              <a:gd name="connsiteY17" fmla="*/ 1633099 h 4887740"/>
              <a:gd name="connsiteX18" fmla="*/ 8827129 w 8827129"/>
              <a:gd name="connsiteY18" fmla="*/ 2249285 h 4887740"/>
              <a:gd name="connsiteX19" fmla="*/ 8827129 w 8827129"/>
              <a:gd name="connsiteY19" fmla="*/ 2827635 h 4887740"/>
              <a:gd name="connsiteX20" fmla="*/ 8827129 w 8827129"/>
              <a:gd name="connsiteY20" fmla="*/ 3443821 h 4887740"/>
              <a:gd name="connsiteX21" fmla="*/ 8827129 w 8827129"/>
              <a:gd name="connsiteY21" fmla="*/ 3870828 h 4887740"/>
              <a:gd name="connsiteX22" fmla="*/ 8827129 w 8827129"/>
              <a:gd name="connsiteY22" fmla="*/ 4335670 h 4887740"/>
              <a:gd name="connsiteX23" fmla="*/ 8275059 w 8827129"/>
              <a:gd name="connsiteY23" fmla="*/ 4887740 h 4887740"/>
              <a:gd name="connsiteX24" fmla="*/ 7835443 w 8827129"/>
              <a:gd name="connsiteY24" fmla="*/ 4887740 h 4887740"/>
              <a:gd name="connsiteX25" fmla="*/ 7473056 w 8827129"/>
              <a:gd name="connsiteY25" fmla="*/ 4887740 h 4887740"/>
              <a:gd name="connsiteX26" fmla="*/ 6956210 w 8827129"/>
              <a:gd name="connsiteY26" fmla="*/ 4887740 h 4887740"/>
              <a:gd name="connsiteX27" fmla="*/ 6439364 w 8827129"/>
              <a:gd name="connsiteY27" fmla="*/ 4887740 h 4887740"/>
              <a:gd name="connsiteX28" fmla="*/ 5999748 w 8827129"/>
              <a:gd name="connsiteY28" fmla="*/ 4887740 h 4887740"/>
              <a:gd name="connsiteX29" fmla="*/ 5482901 w 8827129"/>
              <a:gd name="connsiteY29" fmla="*/ 4887740 h 4887740"/>
              <a:gd name="connsiteX30" fmla="*/ 4966055 w 8827129"/>
              <a:gd name="connsiteY30" fmla="*/ 4887740 h 4887740"/>
              <a:gd name="connsiteX31" fmla="*/ 4294749 w 8827129"/>
              <a:gd name="connsiteY31" fmla="*/ 4887740 h 4887740"/>
              <a:gd name="connsiteX32" fmla="*/ 3777903 w 8827129"/>
              <a:gd name="connsiteY32" fmla="*/ 4887740 h 4887740"/>
              <a:gd name="connsiteX33" fmla="*/ 3183827 w 8827129"/>
              <a:gd name="connsiteY33" fmla="*/ 4887740 h 4887740"/>
              <a:gd name="connsiteX34" fmla="*/ 2589751 w 8827129"/>
              <a:gd name="connsiteY34" fmla="*/ 4887740 h 4887740"/>
              <a:gd name="connsiteX35" fmla="*/ 1918445 w 8827129"/>
              <a:gd name="connsiteY35" fmla="*/ 4887740 h 4887740"/>
              <a:gd name="connsiteX36" fmla="*/ 1556059 w 8827129"/>
              <a:gd name="connsiteY36" fmla="*/ 4887740 h 4887740"/>
              <a:gd name="connsiteX37" fmla="*/ 1193672 w 8827129"/>
              <a:gd name="connsiteY37" fmla="*/ 4887740 h 4887740"/>
              <a:gd name="connsiteX38" fmla="*/ 552070 w 8827129"/>
              <a:gd name="connsiteY38" fmla="*/ 4887740 h 4887740"/>
              <a:gd name="connsiteX39" fmla="*/ 0 w 8827129"/>
              <a:gd name="connsiteY39" fmla="*/ 4335670 h 4887740"/>
              <a:gd name="connsiteX40" fmla="*/ 0 w 8827129"/>
              <a:gd name="connsiteY40" fmla="*/ 3832992 h 4887740"/>
              <a:gd name="connsiteX41" fmla="*/ 0 w 8827129"/>
              <a:gd name="connsiteY41" fmla="*/ 3292477 h 4887740"/>
              <a:gd name="connsiteX42" fmla="*/ 0 w 8827129"/>
              <a:gd name="connsiteY42" fmla="*/ 2714127 h 4887740"/>
              <a:gd name="connsiteX43" fmla="*/ 0 w 8827129"/>
              <a:gd name="connsiteY43" fmla="*/ 2173613 h 4887740"/>
              <a:gd name="connsiteX44" fmla="*/ 0 w 8827129"/>
              <a:gd name="connsiteY44" fmla="*/ 1557427 h 4887740"/>
              <a:gd name="connsiteX45" fmla="*/ 0 w 8827129"/>
              <a:gd name="connsiteY45" fmla="*/ 1016912 h 4887740"/>
              <a:gd name="connsiteX46" fmla="*/ 0 w 8827129"/>
              <a:gd name="connsiteY46" fmla="*/ 552070 h 488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827129" h="4887740" fill="none" extrusionOk="0">
                <a:moveTo>
                  <a:pt x="0" y="552070"/>
                </a:moveTo>
                <a:cubicBezTo>
                  <a:pt x="6359" y="260568"/>
                  <a:pt x="235900" y="54904"/>
                  <a:pt x="552070" y="0"/>
                </a:cubicBezTo>
                <a:cubicBezTo>
                  <a:pt x="694983" y="-1667"/>
                  <a:pt x="868561" y="32784"/>
                  <a:pt x="991686" y="0"/>
                </a:cubicBezTo>
                <a:cubicBezTo>
                  <a:pt x="1114811" y="-32784"/>
                  <a:pt x="1450855" y="61691"/>
                  <a:pt x="1662992" y="0"/>
                </a:cubicBezTo>
                <a:cubicBezTo>
                  <a:pt x="1875129" y="-61691"/>
                  <a:pt x="1973653" y="34849"/>
                  <a:pt x="2257068" y="0"/>
                </a:cubicBezTo>
                <a:cubicBezTo>
                  <a:pt x="2540483" y="-34849"/>
                  <a:pt x="2657264" y="76008"/>
                  <a:pt x="3005604" y="0"/>
                </a:cubicBezTo>
                <a:cubicBezTo>
                  <a:pt x="3353944" y="-76008"/>
                  <a:pt x="3231630" y="32121"/>
                  <a:pt x="3367991" y="0"/>
                </a:cubicBezTo>
                <a:cubicBezTo>
                  <a:pt x="3504352" y="-32121"/>
                  <a:pt x="3653919" y="2234"/>
                  <a:pt x="3730377" y="0"/>
                </a:cubicBezTo>
                <a:cubicBezTo>
                  <a:pt x="3806835" y="-2234"/>
                  <a:pt x="4249548" y="30638"/>
                  <a:pt x="4478913" y="0"/>
                </a:cubicBezTo>
                <a:cubicBezTo>
                  <a:pt x="4708278" y="-30638"/>
                  <a:pt x="4806032" y="31364"/>
                  <a:pt x="4918529" y="0"/>
                </a:cubicBezTo>
                <a:cubicBezTo>
                  <a:pt x="5031026" y="-31364"/>
                  <a:pt x="5443191" y="9879"/>
                  <a:pt x="5667065" y="0"/>
                </a:cubicBezTo>
                <a:cubicBezTo>
                  <a:pt x="5890939" y="-9879"/>
                  <a:pt x="6112048" y="51261"/>
                  <a:pt x="6261141" y="0"/>
                </a:cubicBezTo>
                <a:cubicBezTo>
                  <a:pt x="6410234" y="-51261"/>
                  <a:pt x="6721566" y="61119"/>
                  <a:pt x="6932447" y="0"/>
                </a:cubicBezTo>
                <a:cubicBezTo>
                  <a:pt x="7143328" y="-61119"/>
                  <a:pt x="7367345" y="49886"/>
                  <a:pt x="7526523" y="0"/>
                </a:cubicBezTo>
                <a:cubicBezTo>
                  <a:pt x="7685701" y="-49886"/>
                  <a:pt x="8083061" y="44039"/>
                  <a:pt x="8275059" y="0"/>
                </a:cubicBezTo>
                <a:cubicBezTo>
                  <a:pt x="8569062" y="-6621"/>
                  <a:pt x="8882972" y="203451"/>
                  <a:pt x="8827129" y="552070"/>
                </a:cubicBezTo>
                <a:cubicBezTo>
                  <a:pt x="8874381" y="836598"/>
                  <a:pt x="8811037" y="845464"/>
                  <a:pt x="8827129" y="1130420"/>
                </a:cubicBezTo>
                <a:cubicBezTo>
                  <a:pt x="8843221" y="1415376"/>
                  <a:pt x="8777092" y="1528957"/>
                  <a:pt x="8827129" y="1633099"/>
                </a:cubicBezTo>
                <a:cubicBezTo>
                  <a:pt x="8877166" y="1737241"/>
                  <a:pt x="8758744" y="2053989"/>
                  <a:pt x="8827129" y="2249285"/>
                </a:cubicBezTo>
                <a:cubicBezTo>
                  <a:pt x="8895514" y="2444581"/>
                  <a:pt x="8802015" y="2706709"/>
                  <a:pt x="8827129" y="2827635"/>
                </a:cubicBezTo>
                <a:cubicBezTo>
                  <a:pt x="8852243" y="2948561"/>
                  <a:pt x="8823139" y="3250718"/>
                  <a:pt x="8827129" y="3443821"/>
                </a:cubicBezTo>
                <a:cubicBezTo>
                  <a:pt x="8831119" y="3636924"/>
                  <a:pt x="8817115" y="3691986"/>
                  <a:pt x="8827129" y="3870828"/>
                </a:cubicBezTo>
                <a:cubicBezTo>
                  <a:pt x="8837143" y="4049670"/>
                  <a:pt x="8789870" y="4120455"/>
                  <a:pt x="8827129" y="4335670"/>
                </a:cubicBezTo>
                <a:cubicBezTo>
                  <a:pt x="8805954" y="4675459"/>
                  <a:pt x="8528616" y="4895990"/>
                  <a:pt x="8275059" y="4887740"/>
                </a:cubicBezTo>
                <a:cubicBezTo>
                  <a:pt x="8108574" y="4938232"/>
                  <a:pt x="7966662" y="4886585"/>
                  <a:pt x="7835443" y="4887740"/>
                </a:cubicBezTo>
                <a:cubicBezTo>
                  <a:pt x="7704224" y="4888895"/>
                  <a:pt x="7652747" y="4859750"/>
                  <a:pt x="7473056" y="4887740"/>
                </a:cubicBezTo>
                <a:cubicBezTo>
                  <a:pt x="7293365" y="4915730"/>
                  <a:pt x="7110170" y="4870425"/>
                  <a:pt x="6956210" y="4887740"/>
                </a:cubicBezTo>
                <a:cubicBezTo>
                  <a:pt x="6802250" y="4905055"/>
                  <a:pt x="6637444" y="4866461"/>
                  <a:pt x="6439364" y="4887740"/>
                </a:cubicBezTo>
                <a:cubicBezTo>
                  <a:pt x="6241284" y="4909019"/>
                  <a:pt x="6215863" y="4848619"/>
                  <a:pt x="5999748" y="4887740"/>
                </a:cubicBezTo>
                <a:cubicBezTo>
                  <a:pt x="5783633" y="4926861"/>
                  <a:pt x="5596704" y="4880662"/>
                  <a:pt x="5482901" y="4887740"/>
                </a:cubicBezTo>
                <a:cubicBezTo>
                  <a:pt x="5369098" y="4894818"/>
                  <a:pt x="5125190" y="4850999"/>
                  <a:pt x="4966055" y="4887740"/>
                </a:cubicBezTo>
                <a:cubicBezTo>
                  <a:pt x="4806920" y="4924481"/>
                  <a:pt x="4545547" y="4851083"/>
                  <a:pt x="4294749" y="4887740"/>
                </a:cubicBezTo>
                <a:cubicBezTo>
                  <a:pt x="4043951" y="4924397"/>
                  <a:pt x="3972984" y="4876276"/>
                  <a:pt x="3777903" y="4887740"/>
                </a:cubicBezTo>
                <a:cubicBezTo>
                  <a:pt x="3582822" y="4899204"/>
                  <a:pt x="3410596" y="4849037"/>
                  <a:pt x="3183827" y="4887740"/>
                </a:cubicBezTo>
                <a:cubicBezTo>
                  <a:pt x="2957058" y="4926443"/>
                  <a:pt x="2750233" y="4840658"/>
                  <a:pt x="2589751" y="4887740"/>
                </a:cubicBezTo>
                <a:cubicBezTo>
                  <a:pt x="2429269" y="4934822"/>
                  <a:pt x="2196317" y="4869634"/>
                  <a:pt x="1918445" y="4887740"/>
                </a:cubicBezTo>
                <a:cubicBezTo>
                  <a:pt x="1640573" y="4905846"/>
                  <a:pt x="1704034" y="4874302"/>
                  <a:pt x="1556059" y="4887740"/>
                </a:cubicBezTo>
                <a:cubicBezTo>
                  <a:pt x="1408084" y="4901178"/>
                  <a:pt x="1359577" y="4854062"/>
                  <a:pt x="1193672" y="4887740"/>
                </a:cubicBezTo>
                <a:cubicBezTo>
                  <a:pt x="1027767" y="4921418"/>
                  <a:pt x="764929" y="4877675"/>
                  <a:pt x="552070" y="4887740"/>
                </a:cubicBezTo>
                <a:cubicBezTo>
                  <a:pt x="286861" y="4957658"/>
                  <a:pt x="-27959" y="4655253"/>
                  <a:pt x="0" y="4335670"/>
                </a:cubicBezTo>
                <a:cubicBezTo>
                  <a:pt x="-4734" y="4162121"/>
                  <a:pt x="1071" y="4079784"/>
                  <a:pt x="0" y="3832992"/>
                </a:cubicBezTo>
                <a:cubicBezTo>
                  <a:pt x="-1071" y="3586200"/>
                  <a:pt x="1584" y="3474301"/>
                  <a:pt x="0" y="3292477"/>
                </a:cubicBezTo>
                <a:cubicBezTo>
                  <a:pt x="-1584" y="3110654"/>
                  <a:pt x="56777" y="2908270"/>
                  <a:pt x="0" y="2714127"/>
                </a:cubicBezTo>
                <a:cubicBezTo>
                  <a:pt x="-56777" y="2519984"/>
                  <a:pt x="4958" y="2301141"/>
                  <a:pt x="0" y="2173613"/>
                </a:cubicBezTo>
                <a:cubicBezTo>
                  <a:pt x="-4958" y="2046085"/>
                  <a:pt x="9546" y="1802504"/>
                  <a:pt x="0" y="1557427"/>
                </a:cubicBezTo>
                <a:cubicBezTo>
                  <a:pt x="-9546" y="1312350"/>
                  <a:pt x="28717" y="1230031"/>
                  <a:pt x="0" y="1016912"/>
                </a:cubicBezTo>
                <a:cubicBezTo>
                  <a:pt x="-28717" y="803794"/>
                  <a:pt x="1215" y="649692"/>
                  <a:pt x="0" y="552070"/>
                </a:cubicBezTo>
                <a:close/>
              </a:path>
              <a:path w="8827129" h="4887740" stroke="0" extrusionOk="0">
                <a:moveTo>
                  <a:pt x="0" y="552070"/>
                </a:moveTo>
                <a:cubicBezTo>
                  <a:pt x="-53331" y="273101"/>
                  <a:pt x="204132" y="-25232"/>
                  <a:pt x="552070" y="0"/>
                </a:cubicBezTo>
                <a:cubicBezTo>
                  <a:pt x="807670" y="-33458"/>
                  <a:pt x="987486" y="38974"/>
                  <a:pt x="1146146" y="0"/>
                </a:cubicBezTo>
                <a:cubicBezTo>
                  <a:pt x="1304806" y="-38974"/>
                  <a:pt x="1563198" y="52428"/>
                  <a:pt x="1817452" y="0"/>
                </a:cubicBezTo>
                <a:cubicBezTo>
                  <a:pt x="2071706" y="-52428"/>
                  <a:pt x="2274586" y="60549"/>
                  <a:pt x="2411528" y="0"/>
                </a:cubicBezTo>
                <a:cubicBezTo>
                  <a:pt x="2548470" y="-60549"/>
                  <a:pt x="2812064" y="62856"/>
                  <a:pt x="3082834" y="0"/>
                </a:cubicBezTo>
                <a:cubicBezTo>
                  <a:pt x="3353604" y="-62856"/>
                  <a:pt x="3585026" y="24008"/>
                  <a:pt x="3831370" y="0"/>
                </a:cubicBezTo>
                <a:cubicBezTo>
                  <a:pt x="4077714" y="-24008"/>
                  <a:pt x="4224141" y="11172"/>
                  <a:pt x="4348216" y="0"/>
                </a:cubicBezTo>
                <a:cubicBezTo>
                  <a:pt x="4472291" y="-11172"/>
                  <a:pt x="4700026" y="605"/>
                  <a:pt x="4865062" y="0"/>
                </a:cubicBezTo>
                <a:cubicBezTo>
                  <a:pt x="5030098" y="-605"/>
                  <a:pt x="5313121" y="61"/>
                  <a:pt x="5459138" y="0"/>
                </a:cubicBezTo>
                <a:cubicBezTo>
                  <a:pt x="5605155" y="-61"/>
                  <a:pt x="5995970" y="87721"/>
                  <a:pt x="6207674" y="0"/>
                </a:cubicBezTo>
                <a:cubicBezTo>
                  <a:pt x="6419378" y="-87721"/>
                  <a:pt x="6687606" y="27256"/>
                  <a:pt x="6878980" y="0"/>
                </a:cubicBezTo>
                <a:cubicBezTo>
                  <a:pt x="7070354" y="-27256"/>
                  <a:pt x="7399950" y="24524"/>
                  <a:pt x="7627516" y="0"/>
                </a:cubicBezTo>
                <a:cubicBezTo>
                  <a:pt x="7855082" y="-24524"/>
                  <a:pt x="8053956" y="44072"/>
                  <a:pt x="8275059" y="0"/>
                </a:cubicBezTo>
                <a:cubicBezTo>
                  <a:pt x="8591360" y="5957"/>
                  <a:pt x="8793165" y="249776"/>
                  <a:pt x="8827129" y="552070"/>
                </a:cubicBezTo>
                <a:cubicBezTo>
                  <a:pt x="8859550" y="657053"/>
                  <a:pt x="8798249" y="818293"/>
                  <a:pt x="8827129" y="1054748"/>
                </a:cubicBezTo>
                <a:cubicBezTo>
                  <a:pt x="8856009" y="1291203"/>
                  <a:pt x="8793904" y="1366070"/>
                  <a:pt x="8827129" y="1633099"/>
                </a:cubicBezTo>
                <a:cubicBezTo>
                  <a:pt x="8860354" y="1900128"/>
                  <a:pt x="8793603" y="1970789"/>
                  <a:pt x="8827129" y="2097941"/>
                </a:cubicBezTo>
                <a:cubicBezTo>
                  <a:pt x="8860655" y="2225093"/>
                  <a:pt x="8764397" y="2528785"/>
                  <a:pt x="8827129" y="2638455"/>
                </a:cubicBezTo>
                <a:cubicBezTo>
                  <a:pt x="8889861" y="2748125"/>
                  <a:pt x="8794221" y="2891309"/>
                  <a:pt x="8827129" y="3065461"/>
                </a:cubicBezTo>
                <a:cubicBezTo>
                  <a:pt x="8860037" y="3239613"/>
                  <a:pt x="8815309" y="3420490"/>
                  <a:pt x="8827129" y="3530304"/>
                </a:cubicBezTo>
                <a:cubicBezTo>
                  <a:pt x="8838949" y="3640118"/>
                  <a:pt x="8768403" y="4053323"/>
                  <a:pt x="8827129" y="4335670"/>
                </a:cubicBezTo>
                <a:cubicBezTo>
                  <a:pt x="8765313" y="4664686"/>
                  <a:pt x="8611400" y="4850161"/>
                  <a:pt x="8275059" y="4887740"/>
                </a:cubicBezTo>
                <a:cubicBezTo>
                  <a:pt x="8123627" y="4914474"/>
                  <a:pt x="8034862" y="4845702"/>
                  <a:pt x="7912673" y="4887740"/>
                </a:cubicBezTo>
                <a:cubicBezTo>
                  <a:pt x="7790484" y="4929778"/>
                  <a:pt x="7575624" y="4868262"/>
                  <a:pt x="7395826" y="4887740"/>
                </a:cubicBezTo>
                <a:cubicBezTo>
                  <a:pt x="7216028" y="4907218"/>
                  <a:pt x="7117540" y="4868990"/>
                  <a:pt x="7033440" y="4887740"/>
                </a:cubicBezTo>
                <a:cubicBezTo>
                  <a:pt x="6949340" y="4906490"/>
                  <a:pt x="6657198" y="4822016"/>
                  <a:pt x="6362134" y="4887740"/>
                </a:cubicBezTo>
                <a:cubicBezTo>
                  <a:pt x="6067070" y="4953464"/>
                  <a:pt x="6039833" y="4872820"/>
                  <a:pt x="5768058" y="4887740"/>
                </a:cubicBezTo>
                <a:cubicBezTo>
                  <a:pt x="5496283" y="4902660"/>
                  <a:pt x="5501772" y="4867516"/>
                  <a:pt x="5405672" y="4887740"/>
                </a:cubicBezTo>
                <a:cubicBezTo>
                  <a:pt x="5309572" y="4907964"/>
                  <a:pt x="4956145" y="4868725"/>
                  <a:pt x="4811595" y="4887740"/>
                </a:cubicBezTo>
                <a:cubicBezTo>
                  <a:pt x="4667045" y="4906755"/>
                  <a:pt x="4416686" y="4876550"/>
                  <a:pt x="4294749" y="4887740"/>
                </a:cubicBezTo>
                <a:cubicBezTo>
                  <a:pt x="4172812" y="4898930"/>
                  <a:pt x="3767059" y="4828741"/>
                  <a:pt x="3623443" y="4887740"/>
                </a:cubicBezTo>
                <a:cubicBezTo>
                  <a:pt x="3479827" y="4946739"/>
                  <a:pt x="3299277" y="4843908"/>
                  <a:pt x="3183827" y="4887740"/>
                </a:cubicBezTo>
                <a:cubicBezTo>
                  <a:pt x="3068377" y="4931572"/>
                  <a:pt x="2753802" y="4869719"/>
                  <a:pt x="2435291" y="4887740"/>
                </a:cubicBezTo>
                <a:cubicBezTo>
                  <a:pt x="2116780" y="4905761"/>
                  <a:pt x="2105693" y="4823457"/>
                  <a:pt x="1841215" y="4887740"/>
                </a:cubicBezTo>
                <a:cubicBezTo>
                  <a:pt x="1576737" y="4952023"/>
                  <a:pt x="1400099" y="4851765"/>
                  <a:pt x="1247139" y="4887740"/>
                </a:cubicBezTo>
                <a:cubicBezTo>
                  <a:pt x="1094179" y="4923715"/>
                  <a:pt x="840166" y="4823632"/>
                  <a:pt x="552070" y="4887740"/>
                </a:cubicBezTo>
                <a:cubicBezTo>
                  <a:pt x="252374" y="4833513"/>
                  <a:pt x="1217" y="4631624"/>
                  <a:pt x="0" y="4335670"/>
                </a:cubicBezTo>
                <a:cubicBezTo>
                  <a:pt x="-56297" y="4189963"/>
                  <a:pt x="38712" y="3918335"/>
                  <a:pt x="0" y="3719484"/>
                </a:cubicBezTo>
                <a:cubicBezTo>
                  <a:pt x="-38712" y="3520633"/>
                  <a:pt x="34494" y="3431248"/>
                  <a:pt x="0" y="3254641"/>
                </a:cubicBezTo>
                <a:cubicBezTo>
                  <a:pt x="-34494" y="3078034"/>
                  <a:pt x="339" y="2995088"/>
                  <a:pt x="0" y="2789799"/>
                </a:cubicBezTo>
                <a:cubicBezTo>
                  <a:pt x="-339" y="2584510"/>
                  <a:pt x="46242" y="2485736"/>
                  <a:pt x="0" y="2287121"/>
                </a:cubicBezTo>
                <a:cubicBezTo>
                  <a:pt x="-46242" y="2088506"/>
                  <a:pt x="59619" y="1901675"/>
                  <a:pt x="0" y="1784443"/>
                </a:cubicBezTo>
                <a:cubicBezTo>
                  <a:pt x="-59619" y="1667211"/>
                  <a:pt x="56146" y="1427983"/>
                  <a:pt x="0" y="1281764"/>
                </a:cubicBezTo>
                <a:cubicBezTo>
                  <a:pt x="-56146" y="1135545"/>
                  <a:pt x="26974" y="867667"/>
                  <a:pt x="0" y="55207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5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4"/>
            <a:ext cx="11968880" cy="5020563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5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5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5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5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5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5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0.xml"/><Relationship Id="rId7" Type="http://schemas.openxmlformats.org/officeDocument/2006/relationships/slideLayout" Target="../slideLayouts/slideLayout9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 panose="02000505000000020004"/>
              <a:buChar char="●"/>
              <a:defRPr sz="1800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●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●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作品，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为了您和包图网以及原创作者的利益，请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勿复制、传播、销售，否则将承担法律责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任！包图网将对作品进行维权，按照传播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下载次数进行十倍的索取赔偿！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Microsoft YaHei" panose="020B0503020204020204" charset="-122"/>
          <a:ea typeface="Microsoft YaHei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.xml"/><Relationship Id="rId3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3.xml"/><Relationship Id="rId3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"/>
          <a:srcRect l="12486" t="23437" r="10439" b="22556"/>
          <a:stretch>
            <a:fillRect/>
          </a:stretch>
        </p:blipFill>
        <p:spPr bwMode="auto">
          <a:xfrm>
            <a:off x="6545804" y="3218586"/>
            <a:ext cx="2608081" cy="258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843888" y="712761"/>
            <a:ext cx="6069079" cy="132337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5335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5335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Viết</a:t>
            </a:r>
            <a:r>
              <a:rPr lang="en-US" sz="5335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335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chữ</a:t>
            </a:r>
            <a:r>
              <a:rPr lang="en-US" sz="5335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5335" b="1" kern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hoa</a:t>
            </a:r>
            <a:r>
              <a:rPr lang="en-US" sz="5335" b="1" kern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lang="en-US" sz="5335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7225" r="1403"/>
          <a:stretch>
            <a:fillRect/>
          </a:stretch>
        </p:blipFill>
        <p:spPr>
          <a:xfrm>
            <a:off x="1621400" y="2036137"/>
            <a:ext cx="4024798" cy="37671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7647" y="5926627"/>
            <a:ext cx="11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423274" y="357721"/>
            <a:ext cx="7154436" cy="1333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4265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Viết</a:t>
            </a:r>
            <a:r>
              <a:rPr lang="en-US" sz="4265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chữ</a:t>
            </a:r>
            <a:r>
              <a:rPr lang="en-US" sz="4265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hoa</a:t>
            </a:r>
            <a:r>
              <a:rPr lang="en-US" sz="4265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5865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 panose="020B0604020202020204"/>
                <a:sym typeface="Arial" panose="020B0604020202020204"/>
              </a:rPr>
              <a:t>R</a:t>
            </a:r>
            <a:endParaRPr lang="en-US" sz="4265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10504.250000" end="217080.671875"/>
                </p14:media>
              </p:ext>
            </p:extLst>
          </p:nvPr>
        </p:nvPicPr>
        <p:blipFill rotWithShape="1">
          <a:blip r:embed="rId3"/>
          <a:srcRect l="1941" r="1586"/>
          <a:stretch>
            <a:fillRect/>
          </a:stretch>
        </p:blipFill>
        <p:spPr>
          <a:xfrm>
            <a:off x="1929608" y="1722196"/>
            <a:ext cx="7796944" cy="4546128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518782" y="78362"/>
            <a:ext cx="7154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48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Viết</a:t>
            </a:r>
            <a:r>
              <a:rPr lang="en-US" sz="48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chữ</a:t>
            </a:r>
            <a:r>
              <a:rPr lang="en-US" sz="48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800" b="1" kern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hoa</a:t>
            </a:r>
            <a:r>
              <a:rPr lang="en-US" sz="4800" b="1" kern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 </a:t>
            </a:r>
            <a:endParaRPr lang="en-US" sz="48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R.mp4" descr="R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8797" b="13747"/>
          <a:stretch>
            <a:fillRect/>
          </a:stretch>
        </p:blipFill>
        <p:spPr>
          <a:xfrm>
            <a:off x="3480655" y="1276979"/>
            <a:ext cx="5773325" cy="5001667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</Words>
  <Application>WPS Presentation</Application>
  <PresentationFormat>Widescreen</PresentationFormat>
  <Paragraphs>8</Paragraphs>
  <Slides>3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</vt:i4>
      </vt:variant>
    </vt:vector>
  </HeadingPairs>
  <TitlesOfParts>
    <vt:vector size="19" baseType="lpstr">
      <vt:lpstr>Arial</vt:lpstr>
      <vt:lpstr>SimSun</vt:lpstr>
      <vt:lpstr>Wingdings</vt:lpstr>
      <vt:lpstr>Kalam</vt:lpstr>
      <vt:lpstr>Segoe Print</vt:lpstr>
      <vt:lpstr>Montserrat</vt:lpstr>
      <vt:lpstr>Arial</vt:lpstr>
      <vt:lpstr>Microsoft YaHei</vt:lpstr>
      <vt:lpstr>UTM Avo</vt:lpstr>
      <vt:lpstr>Arial-Rounded</vt:lpstr>
      <vt:lpstr>HP001 4 hàng</vt:lpstr>
      <vt:lpstr>VNI 27 Bendigo</vt:lpstr>
      <vt:lpstr>Arial Unicode MS</vt:lpstr>
      <vt:lpstr>Calibri</vt:lpstr>
      <vt:lpstr>1_Doodle Sketchbook by Slidesgo</vt:lpstr>
      <vt:lpstr>Office 主题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Phạm Thảo</cp:lastModifiedBy>
  <cp:revision>8</cp:revision>
  <dcterms:created xsi:type="dcterms:W3CDTF">2021-07-31T14:55:00Z</dcterms:created>
  <dcterms:modified xsi:type="dcterms:W3CDTF">2025-02-03T14:03:36Z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CC8DA200C7AE4B3FAD5B9991AC29680B_13</vt:lpwstr>
  </property>
  <property fmtid="{D5CDD505-2E9C-101B-9397-08002B2CF9AE}" pid="3" name="KSOProductBuildVer">
    <vt:lpwstr>1033-12.2.0.19805</vt:lpwstr>
  </property>
</Properties>
</file>