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3"/>
  </p:notesMasterIdLst>
  <p:sldIdLst>
    <p:sldId id="312" r:id="rId2"/>
    <p:sldId id="261" r:id="rId3"/>
    <p:sldId id="259" r:id="rId4"/>
    <p:sldId id="313" r:id="rId5"/>
    <p:sldId id="270" r:id="rId6"/>
    <p:sldId id="272" r:id="rId7"/>
    <p:sldId id="322" r:id="rId8"/>
    <p:sldId id="275" r:id="rId9"/>
    <p:sldId id="320" r:id="rId10"/>
    <p:sldId id="311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3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87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9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53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AA3C7FBB-0134-41F0-9437-48D957ABC2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985554" y="522287"/>
            <a:ext cx="9056915" cy="5813425"/>
          </a:xfrm>
          <a:prstGeom prst="flowChartConnector">
            <a:avLst/>
          </a:prstGeom>
        </p:spPr>
      </p:pic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5" y="398263"/>
            <a:ext cx="1703159" cy="175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5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678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8446" y="6334780"/>
            <a:ext cx="5792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KIM ĐỒNG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803" y="371789"/>
            <a:ext cx="11163719" cy="57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48773" y="320212"/>
            <a:ext cx="2534738" cy="764664"/>
            <a:chOff x="334135" y="617893"/>
            <a:chExt cx="1966613" cy="573498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4135" y="629650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23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59318" y="312926"/>
            <a:ext cx="587498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BÓP NÁT QUẢ CAM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454642" y="1078276"/>
            <a:ext cx="22536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355963" y="1132565"/>
            <a:ext cx="136554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623166" y="1306207"/>
            <a:ext cx="35797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2182080" y="452780"/>
            <a:ext cx="297009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526190" y="225008"/>
            <a:ext cx="22536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987392" y="1162286"/>
            <a:ext cx="363539" cy="403179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792372" y="1737299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b="1" dirty="0" err="1">
                <a:latin typeface="UTM Avo" panose="02040603050506020204" pitchFamily="18" charset="0"/>
              </a:rPr>
              <a:t>Nói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người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anh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nhỏ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tuổi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biết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  <a:endParaRPr lang="vi-VN" sz="2400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9326" y="219823"/>
            <a:ext cx="1410788" cy="1107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2806041"/>
            <a:ext cx="5305205" cy="3418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280" y="2674763"/>
            <a:ext cx="3942961" cy="3611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7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418989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việt lớp 2, học ki 2, tuần 33, Bóp nát quả cam, thuan mai, tiếng v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5279" y="327581"/>
            <a:ext cx="11057641" cy="62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5046" y="1122998"/>
            <a:ext cx="7876223" cy="26174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07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N4 </a:t>
            </a:r>
          </a:p>
          <a:p>
            <a:pPr defTabSz="685307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và giải nghĩa từ khó hiểu</a:t>
            </a:r>
          </a:p>
          <a:p>
            <a:pPr defTabSz="685307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và luyện đọc từ khó phát âm</a:t>
            </a:r>
          </a:p>
          <a:p>
            <a:pPr defTabSz="685307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câu dài và cách ngắt câu dài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3 Phút - Countdown timer 3 minut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1844" y="3740469"/>
            <a:ext cx="3429000" cy="19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5219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48158" y="2296685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1769607" y="3442007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1634470" y="480670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2031987" y="74774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63" y="443892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18" y="1947193"/>
            <a:ext cx="527050" cy="139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39" y="3126377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01" y="4457364"/>
            <a:ext cx="527050" cy="185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9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9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86975" y="428024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853" y="411532"/>
            <a:ext cx="841059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(1279 – 1368),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3365" y="1436703"/>
            <a:ext cx="1136444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15562" y="1970231"/>
            <a:ext cx="9275711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(1267 – 1285):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3362" y="3559390"/>
            <a:ext cx="118391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73365" y="4233122"/>
            <a:ext cx="419296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3880" y="4860204"/>
            <a:ext cx="1172682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ban.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28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4" grpId="0"/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1757</TotalTime>
  <Words>220</Words>
  <Application>Microsoft Office PowerPoint</Application>
  <PresentationFormat>Widescreen</PresentationFormat>
  <Paragraphs>32</Paragraphs>
  <Slides>11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Microsoft YaHei</vt:lpstr>
      <vt:lpstr>SimSun</vt:lpstr>
      <vt:lpstr>Arial</vt:lpstr>
      <vt:lpstr>Arial-Rounded</vt:lpstr>
      <vt:lpstr>Calibri</vt:lpstr>
      <vt:lpstr>Calibri Light</vt:lpstr>
      <vt:lpstr>Times New Roman</vt:lpstr>
      <vt:lpstr>UTM Avo</vt:lpstr>
      <vt:lpstr>UTM Cookies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huyentuyen2018@gmail.com</cp:lastModifiedBy>
  <cp:revision>54</cp:revision>
  <dcterms:created xsi:type="dcterms:W3CDTF">2021-07-07T09:47:17Z</dcterms:created>
  <dcterms:modified xsi:type="dcterms:W3CDTF">2025-04-21T12:30:38Z</dcterms:modified>
</cp:coreProperties>
</file>