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8"/>
  </p:notesMasterIdLst>
  <p:sldIdLst>
    <p:sldId id="365" r:id="rId3"/>
    <p:sldId id="373" r:id="rId4"/>
    <p:sldId id="377" r:id="rId5"/>
    <p:sldId id="375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4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2" cy="279390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951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2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61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679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1"/>
            <a:ext cx="6400802" cy="2486025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2" cy="914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86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2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29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2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2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62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40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545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3" y="2277477"/>
            <a:ext cx="2743202" cy="2322179"/>
          </a:xfrm>
        </p:spPr>
        <p:txBody>
          <a:bodyPr anchor="b">
            <a:normAutofit/>
          </a:bodyPr>
          <a:lstStyle>
            <a:lvl1pPr>
              <a:defRPr sz="195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533400"/>
            <a:ext cx="6858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051"/>
            </a:lvl5pPr>
            <a:lvl6pPr>
              <a:defRPr sz="1051"/>
            </a:lvl6pPr>
            <a:lvl7pPr>
              <a:defRPr sz="1051"/>
            </a:lvl7pPr>
            <a:lvl8pPr>
              <a:defRPr sz="1051"/>
            </a:lvl8pPr>
            <a:lvl9pPr>
              <a:defRPr sz="105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8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751"/>
              </a:spcBef>
              <a:buNone/>
              <a:defRPr sz="1051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52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3" y="2277477"/>
            <a:ext cx="2743202" cy="2322179"/>
          </a:xfrm>
        </p:spPr>
        <p:txBody>
          <a:bodyPr anchor="b">
            <a:normAutofit/>
          </a:bodyPr>
          <a:lstStyle>
            <a:lvl1pPr>
              <a:defRPr sz="195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3811" y="533400"/>
            <a:ext cx="6858002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1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1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8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751"/>
              </a:spcBef>
              <a:buNone/>
              <a:defRPr sz="1051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48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613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3" y="304801"/>
            <a:ext cx="171580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>
                <a:solidFill>
                  <a:srgbClr val="000000"/>
                </a:solidFill>
              </a:rPr>
              <a:pPr/>
              <a:t>4/21/2025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348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3826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1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7" y="6505079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>
                <a:solidFill>
                  <a:srgbClr val="000000"/>
                </a:solidFill>
                <a:cs typeface="Arial"/>
                <a:sym typeface="Arial"/>
              </a:rPr>
              <a:pPr/>
              <a:t>4/21/2025</a:t>
            </a:fld>
            <a:endParaRPr lang="en-US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61" y="6505079"/>
            <a:ext cx="68764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5" y="6280299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>
                <a:cs typeface="Arial"/>
                <a:sym typeface="Arial"/>
              </a:rPr>
              <a:pPr/>
              <a:t>‹#›</a:t>
            </a:fld>
            <a:endParaRPr lang="en-US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33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35" indent="-171446" algn="l" defTabSz="685783" rtl="0" eaLnBrk="1" latinLnBrk="0" hangingPunct="1">
        <a:lnSpc>
          <a:spcPct val="90000"/>
        </a:lnSpc>
        <a:spcBef>
          <a:spcPts val="1351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60" indent="-171446" algn="l" defTabSz="685783" rtl="0" eaLnBrk="1" latinLnBrk="0" hangingPunct="1">
        <a:lnSpc>
          <a:spcPct val="90000"/>
        </a:lnSpc>
        <a:spcBef>
          <a:spcPts val="751"/>
        </a:spcBef>
        <a:buSzPct val="80000"/>
        <a:buFont typeface="Wingdings" panose="05000000000000000000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71446" algn="l" defTabSz="685783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08" indent="-171446" algn="l" defTabSz="685783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1165831" indent="-171446" algn="l" defTabSz="685783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405856" indent="-171446" algn="l" defTabSz="685783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71446" algn="l" defTabSz="685783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1885904" indent="-171446" algn="l" defTabSz="685783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2125927" indent="-171446" algn="l" defTabSz="685783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426720" y="411158"/>
            <a:ext cx="2804953" cy="749800"/>
            <a:chOff x="328800" y="617284"/>
            <a:chExt cx="1971948" cy="56235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4591" y="756989"/>
            <a:ext cx="696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611170" y="1088380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05472" y="1150404"/>
            <a:ext cx="15070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90175" y="1304762"/>
            <a:ext cx="395062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248823" y="97595"/>
            <a:ext cx="316855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82718" y="235112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186562" y="1190134"/>
            <a:ext cx="363539" cy="44495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32255" y="1898119"/>
            <a:ext cx="8400786" cy="43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về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Hồ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với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niên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nhi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5817" y="198464"/>
            <a:ext cx="989745" cy="72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44" y="2779256"/>
            <a:ext cx="9654297" cy="3541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1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921080"/>
            <a:ext cx="10746376" cy="347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155024"/>
            <a:ext cx="10746376" cy="28128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61724" y="73903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401984"/>
            <a:ext cx="527050" cy="17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524803" y="202907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1463041"/>
            <a:ext cx="527050" cy="331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27583" y="4880999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6" y="4407834"/>
            <a:ext cx="527050" cy="170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4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5046" y="1122998"/>
            <a:ext cx="7876223" cy="26174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85307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 luận N4 </a:t>
            </a:r>
          </a:p>
          <a:p>
            <a:pPr defTabSz="685307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Tìm và giải nghĩa từ khó hiểu</a:t>
            </a:r>
          </a:p>
          <a:p>
            <a:pPr defTabSz="685307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Tìm và luyện đọc từ khó phát âm</a:t>
            </a:r>
          </a:p>
          <a:p>
            <a:pPr defTabSz="685307"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Tìm câu dài và cách ngắt câu dài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Đồng Hồ Đếm Ngược 3 Phút - Countdown timer 3 minutes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1844" y="3740469"/>
            <a:ext cx="3429000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733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5415" y="3322073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0671" y="407506"/>
            <a:ext cx="86448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002" y="1393049"/>
            <a:ext cx="11726824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4" y="4235411"/>
            <a:ext cx="5655076" cy="239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1" descr="j02321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37" y="1940154"/>
            <a:ext cx="2883569" cy="10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602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92000" cy="6858000"/>
          </a:xfrm>
        </p:spPr>
      </p:pic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67543" y="1776549"/>
            <a:ext cx="86911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4400" b="1" u="none" dirty="0" err="1">
                <a:latin typeface="Times New Roman" panose="02020603050405020304" pitchFamily="18" charset="0"/>
              </a:rPr>
              <a:t>Nói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, 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Bác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cuộn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vòng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vụ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buộc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nó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tựa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cái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cọc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, 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sau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đó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mới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vùi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3508228" y="1935677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5027874" y="2647603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8276171" y="3281152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8720309" y="3953889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8836773" y="3953889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8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157</Words>
  <Application>Microsoft Office PowerPoint</Application>
  <PresentationFormat>Widescreen</PresentationFormat>
  <Paragraphs>21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Euphemia</vt:lpstr>
      <vt:lpstr>Times New Roman</vt:lpstr>
      <vt:lpstr>UTM Avo</vt:lpstr>
      <vt:lpstr>UTM Cookies</vt:lpstr>
      <vt:lpstr>Wingdings</vt:lpstr>
      <vt:lpstr>等线</vt:lpstr>
      <vt:lpstr>Office Theme</vt:lpstr>
      <vt:lpstr>Children Playing 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huyentuyen2018@gmail.com</cp:lastModifiedBy>
  <cp:revision>126</cp:revision>
  <dcterms:created xsi:type="dcterms:W3CDTF">2021-07-07T09:47:17Z</dcterms:created>
  <dcterms:modified xsi:type="dcterms:W3CDTF">2025-04-21T12:47:10Z</dcterms:modified>
</cp:coreProperties>
</file>