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81" r:id="rId2"/>
    <p:sldId id="366" r:id="rId3"/>
    <p:sldId id="367" r:id="rId4"/>
    <p:sldId id="284" r:id="rId5"/>
    <p:sldId id="316" r:id="rId6"/>
    <p:sldId id="368" r:id="rId7"/>
    <p:sldId id="325" r:id="rId8"/>
    <p:sldId id="3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331851"/>
            <a:ext cx="5317934" cy="1014166"/>
            <a:chOff x="495299" y="451258"/>
            <a:chExt cx="3042331" cy="760625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507085" y="1451894"/>
            <a:ext cx="1071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nằm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mặt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đất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513434" y="2362907"/>
            <a:ext cx="10697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513435" y="3588828"/>
            <a:ext cx="11130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dẫn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507085" y="4120313"/>
            <a:ext cx="1071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818606" y="823013"/>
            <a:ext cx="940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vậy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818606" y="1496701"/>
            <a:ext cx="10519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717368" y="3247607"/>
            <a:ext cx="1083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Hồ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000D77A-7EFD-4289-A020-F9710197AC74}"/>
              </a:ext>
            </a:extLst>
          </p:cNvPr>
          <p:cNvSpPr txBox="1"/>
          <p:nvPr/>
        </p:nvSpPr>
        <p:spPr>
          <a:xfrm>
            <a:off x="818606" y="4421916"/>
            <a:ext cx="10519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1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247" y="5854860"/>
            <a:ext cx="1167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spcBef>
                <a:spcPts val="0"/>
              </a:spcBef>
              <a:spcAft>
                <a:spcPts val="430"/>
              </a:spcAft>
              <a:buClr>
                <a:srgbClr val="000000"/>
              </a:buClr>
              <a:buSzPts val="1150"/>
              <a:tabLst>
                <a:tab pos="306705" algn="l"/>
              </a:tabLst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chúng ta thấy Bác rất yêu thương các cháu thiếu niên, nhi 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tv2t2t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6" y="433633"/>
            <a:ext cx="10482606" cy="517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9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2967335"/>
            <a:ext cx="5943600" cy="923330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38347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360317" y="975004"/>
            <a:ext cx="11547565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sớm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hôm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lệ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Hồ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dạo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trong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Đến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chợt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nhỏ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dài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ngoằn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ngoèo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mặt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Chắc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trận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đêm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cuốn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mọc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tiếp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nhé</a:t>
            </a:r>
            <a:r>
              <a:rPr lang="en-US" b="1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Theo </a:t>
            </a:r>
            <a:r>
              <a:rPr lang="en-US" b="1" dirty="0" err="1">
                <a:latin typeface="UTM Avo" panose="02040603050506020204" pitchFamily="18" charset="0"/>
              </a:rPr>
              <a:t>lời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vậy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ân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bảo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cuộn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cùng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buộc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tựa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cọc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đầu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mắc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Thưa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để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gì</a:t>
            </a:r>
            <a:r>
              <a:rPr lang="en-US" b="1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cười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Nhiều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lớn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con </a:t>
            </a:r>
            <a:r>
              <a:rPr lang="en-US" b="1" dirty="0" err="1">
                <a:latin typeface="UTM Avo" panose="02040603050506020204" pitchFamily="18" charset="0"/>
              </a:rPr>
              <a:t>có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Thiếu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em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cũng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thích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Lúc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mọi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hiểu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vì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hình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vi-VN" b="1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66875" y="-82062"/>
            <a:ext cx="157928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2565" y="43865"/>
            <a:ext cx="1130342" cy="80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89042" y="119106"/>
            <a:ext cx="89982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9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40" y="3518731"/>
            <a:ext cx="11293312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86;p32">
            <a:extLst>
              <a:ext uri="{FF2B5EF4-FFF2-40B4-BE49-F238E27FC236}">
                <a16:creationId xmlns=""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6740" y="1431372"/>
            <a:ext cx="1063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331" y="275021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099" y="2750217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776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0418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236" y="332331"/>
            <a:ext cx="4825885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9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9295" y="1388612"/>
            <a:ext cx="10478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dấu</a:t>
            </a:r>
            <a:r>
              <a:rPr lang="en-US" sz="2800" b="1" i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chấm</a:t>
            </a:r>
            <a:r>
              <a:rPr lang="en-US" sz="2800" b="1" i="1" dirty="0">
                <a:latin typeface="UTM Avo" panose="02040603050506020204" pitchFamily="18" charset="0"/>
              </a:rPr>
              <a:t> than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 (</a:t>
            </a:r>
            <a:r>
              <a:rPr lang="en-US" sz="2800" b="1" dirty="0" err="1">
                <a:latin typeface="UTM Avo" panose="02040603050506020204" pitchFamily="18" charset="0"/>
              </a:rPr>
              <a:t>Chọn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đúng</a:t>
            </a:r>
            <a:r>
              <a:rPr lang="en-US" sz="2800" b="1" dirty="0">
                <a:latin typeface="UTM Avo" panose="02040603050506020204" pitchFamily="18" charset="0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Nêu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yêu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nghị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sự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việc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hoạt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động</a:t>
            </a:r>
            <a:endParaRPr lang="en-US" sz="28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708654" y="4515774"/>
            <a:ext cx="10195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527061" y="2885535"/>
            <a:ext cx="568350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559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Montserrat</vt:lpstr>
      <vt:lpstr>Nunito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Chú……..chiếc rễ này lại rồi……….cho nó mọc tiếp nhé.   b. Chú cần vụ……  đất, ……chiếc rễ xuống.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huyentuyen2018@gmail.com</cp:lastModifiedBy>
  <cp:revision>125</cp:revision>
  <dcterms:created xsi:type="dcterms:W3CDTF">2021-07-07T09:47:17Z</dcterms:created>
  <dcterms:modified xsi:type="dcterms:W3CDTF">2025-04-21T12:50:27Z</dcterms:modified>
</cp:coreProperties>
</file>