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7"/>
  </p:notesMasterIdLst>
  <p:sldIdLst>
    <p:sldId id="329" r:id="rId2"/>
    <p:sldId id="332" r:id="rId3"/>
    <p:sldId id="370" r:id="rId4"/>
    <p:sldId id="337" r:id="rId5"/>
    <p:sldId id="33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52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991093-3EBA-465A-ABD7-62CFEAD147D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FACE0-DC64-4546-9992-979885E83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0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75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66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919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2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4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2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13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3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15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3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64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377B2-CA8A-472A-8636-8D3357B9B751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5FC6-8892-4E8C-99EE-B02AC7AED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1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823244" y="928304"/>
            <a:ext cx="86106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HP001 5 hàng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938616" y="243976"/>
            <a:ext cx="8936381" cy="6331763"/>
            <a:chOff x="1670844" y="872333"/>
            <a:chExt cx="8936381" cy="6331763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70844" y="872333"/>
              <a:ext cx="8915400" cy="3962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197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375"/>
            <a:stretch>
              <a:fillRect/>
            </a:stretch>
          </p:blipFill>
          <p:spPr bwMode="auto">
            <a:xfrm>
              <a:off x="1691825" y="4841896"/>
              <a:ext cx="8915400" cy="2362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746074" y="1810308"/>
            <a:ext cx="8231728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Nhiều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năm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sau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,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chiếc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rễ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đa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đã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bén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đất</a:t>
            </a:r>
            <a:endParaRPr lang="en-US" alt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HP001 5 hàng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796707" y="2464094"/>
            <a:ext cx="9220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và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thành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cây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đa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con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có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vòng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lá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tròn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.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Thiếu</a:t>
            </a:r>
            <a:endParaRPr lang="en-US" alt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HP001 5 hàng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843611" y="3086802"/>
            <a:ext cx="9220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nhi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vào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thăm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vườn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Bác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,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em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nào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cũng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thích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985520" y="3762145"/>
            <a:ext cx="9220200" cy="646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chơi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trò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chui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qua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chui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lại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vòm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lá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ấy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.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Lúc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đó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843611" y="4541448"/>
            <a:ext cx="92202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mọi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người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mới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hiểu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vì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sao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Bác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cho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trồng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  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985520" y="5287759"/>
            <a:ext cx="9220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chiếc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rễ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đa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thành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hình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tròn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như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thế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.   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4607547" y="1142967"/>
            <a:ext cx="9220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Chiếc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rễ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đa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tròn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  </a:t>
            </a:r>
          </a:p>
        </p:txBody>
      </p:sp>
      <p:sp>
        <p:nvSpPr>
          <p:cNvPr id="16" name="Rounded Rectangle 1">
            <a:extLst>
              <a:ext uri="{FF2B5EF4-FFF2-40B4-BE49-F238E27FC236}">
                <a16:creationId xmlns="" xmlns:a16="http://schemas.microsoft.com/office/drawing/2014/main" id="{CBEBA727-938B-4B9B-BA0D-4137C430FDFB}"/>
              </a:ext>
            </a:extLst>
          </p:cNvPr>
          <p:cNvSpPr/>
          <p:nvPr/>
        </p:nvSpPr>
        <p:spPr>
          <a:xfrm>
            <a:off x="247570" y="1842803"/>
            <a:ext cx="1407227" cy="24879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viết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95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280" y="1629717"/>
            <a:ext cx="8915400" cy="396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109784" y="1897182"/>
            <a:ext cx="9220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Từ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khó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 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868105" y="3207073"/>
            <a:ext cx="9220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hiếc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,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hiều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,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hiếu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,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L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úc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,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B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ác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 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89220" y="3835521"/>
            <a:ext cx="9220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r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ễ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, 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v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òng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,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tr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òn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,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ch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ui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45865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udent Writing (#4) | Free SVG">
            <a:extLst>
              <a:ext uri="{FF2B5EF4-FFF2-40B4-BE49-F238E27FC236}">
                <a16:creationId xmlns="" xmlns:a16="http://schemas.microsoft.com/office/drawing/2014/main" id="{00749D37-CE5A-4562-AAFA-58D56336B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021" y="2534462"/>
            <a:ext cx="3849948" cy="384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017C045-E5BF-4237-86E5-69A18ABEAC01}"/>
              </a:ext>
            </a:extLst>
          </p:cNvPr>
          <p:cNvSpPr txBox="1"/>
          <p:nvPr/>
        </p:nvSpPr>
        <p:spPr>
          <a:xfrm>
            <a:off x="2518778" y="1745361"/>
            <a:ext cx="7154436" cy="708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667" b="1" dirty="0">
                <a:solidFill>
                  <a:srgbClr val="0070C0"/>
                </a:solidFill>
                <a:latin typeface="UTM Avo" panose="02040603050506020204" pitchFamily="18" charset="0"/>
              </a:rPr>
              <a:t>Học sinh viết bài vào vở ô li</a:t>
            </a:r>
            <a:endParaRPr lang="en-US" sz="2667" b="1" dirty="0">
              <a:solidFill>
                <a:srgbClr val="0070C0"/>
              </a:solidFill>
              <a:latin typeface="UTM Avo" panose="020406030505060202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657112F9-C830-489D-A196-7AF9B49F281A}"/>
              </a:ext>
            </a:extLst>
          </p:cNvPr>
          <p:cNvSpPr txBox="1"/>
          <p:nvPr/>
        </p:nvSpPr>
        <p:spPr>
          <a:xfrm>
            <a:off x="2518775" y="730882"/>
            <a:ext cx="7154436" cy="1077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4267" b="1" dirty="0">
                <a:solidFill>
                  <a:schemeClr val="accent1">
                    <a:lumMod val="50000"/>
                  </a:schemeClr>
                </a:solidFill>
                <a:latin typeface="UTM Avo" panose="02040603050506020204" pitchFamily="18" charset="0"/>
              </a:rPr>
              <a:t>VIẾT BÀI</a:t>
            </a:r>
            <a:endParaRPr lang="en-US" sz="4267" b="1" dirty="0">
              <a:solidFill>
                <a:schemeClr val="accent1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1581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7328" y="1509869"/>
            <a:ext cx="10972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340"/>
              </a:spcAft>
              <a:buClr>
                <a:srgbClr val="000000"/>
              </a:buClr>
              <a:buSzPts val="1250"/>
              <a:tabLst>
                <a:tab pos="156210" algn="l"/>
              </a:tabLs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 vào vở tên của 2 nhân vật được nói đến trong chủ điểm </a:t>
            </a:r>
            <a:r>
              <a:rPr lang="vi-VN" sz="2400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người Việt Nam</a:t>
            </a:r>
            <a:r>
              <a:rPr lang="vi-VN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261908" y="444155"/>
            <a:ext cx="419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Thảo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luận</a:t>
            </a: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nhóm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" name="Picture 6" descr="club%20meet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65" y="223881"/>
            <a:ext cx="3140118" cy="114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375"/>
          <a:stretch>
            <a:fillRect/>
          </a:stretch>
        </p:blipFill>
        <p:spPr bwMode="auto">
          <a:xfrm>
            <a:off x="2052108" y="4288954"/>
            <a:ext cx="8915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921" y="2067228"/>
            <a:ext cx="3200295" cy="19432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078" y="2040286"/>
            <a:ext cx="3035431" cy="199715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747308" y="4612032"/>
            <a:ext cx="922020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M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ai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A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iêm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      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Tr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ần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Q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uốc</a:t>
            </a:r>
            <a:r>
              <a:rPr lang="en-US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</a:t>
            </a:r>
            <a:r>
              <a:rPr lang="en-US" alt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oản</a:t>
            </a:r>
            <a:r>
              <a:rPr lang="en-US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7760277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04939" y="741799"/>
            <a:ext cx="7067961" cy="3039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 algn="just">
              <a:lnSpc>
                <a:spcPts val="1150"/>
              </a:lnSpc>
              <a:spcBef>
                <a:spcPts val="0"/>
              </a:spcBef>
              <a:spcAft>
                <a:spcPts val="360"/>
              </a:spcAft>
              <a:buClr>
                <a:srgbClr val="000000"/>
              </a:buClr>
              <a:buSzPts val="1150"/>
              <a:tabLst>
                <a:tab pos="313690" algn="l"/>
              </a:tabLst>
            </a:pPr>
            <a:r>
              <a:rPr lang="en-US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3a.</a:t>
            </a:r>
            <a:r>
              <a:rPr lang="vi-VN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 từ ngữ có tiếng chứa iu hoặc ưu.</a:t>
            </a:r>
            <a:endParaRPr lang="en-US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80" y="1206632"/>
            <a:ext cx="5486400" cy="22058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10" y="4166647"/>
            <a:ext cx="6759019" cy="1866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629" y="1140644"/>
            <a:ext cx="4685122" cy="22883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98136" y="3449524"/>
            <a:ext cx="329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98470" y="3429000"/>
            <a:ext cx="329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ừu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05720" y="6038181"/>
            <a:ext cx="32993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ịu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32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3420</TotalTime>
  <Words>154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Arial-Rounded</vt:lpstr>
      <vt:lpstr>Calibri</vt:lpstr>
      <vt:lpstr>Calibri Light</vt:lpstr>
      <vt:lpstr>HP001 5 hàng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May01</dc:creator>
  <cp:lastModifiedBy>huyentuyen2018@gmail.com</cp:lastModifiedBy>
  <cp:revision>125</cp:revision>
  <dcterms:created xsi:type="dcterms:W3CDTF">2021-07-07T09:47:17Z</dcterms:created>
  <dcterms:modified xsi:type="dcterms:W3CDTF">2025-04-21T12:52:18Z</dcterms:modified>
</cp:coreProperties>
</file>