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301" r:id="rId2"/>
    <p:sldId id="300" r:id="rId3"/>
    <p:sldId id="302" r:id="rId4"/>
    <p:sldId id="303" r:id="rId5"/>
    <p:sldId id="304" r:id="rId6"/>
    <p:sldId id="305" r:id="rId7"/>
    <p:sldId id="30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3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óp nát quả cam -- Truyện kể lớp 2 -- Hạt giống tâm hồ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3571" y="292231"/>
            <a:ext cx="10963373" cy="608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4856" b="608"/>
          <a:stretch/>
        </p:blipFill>
        <p:spPr>
          <a:xfrm>
            <a:off x="650448" y="641023"/>
            <a:ext cx="11123629" cy="5872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19096" y="273474"/>
            <a:ext cx="5709192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Nêu sự việc trong từng tranh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1600" u="none" strike="noStrike" spc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59" y="744719"/>
            <a:ext cx="10548594" cy="4788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97585" y="5665509"/>
            <a:ext cx="10539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Tranh 1. Trần Quốc Toản xô ngã mấy người lính gác để được vào gặp vua, xin đánh giặc.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0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peelOff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8" y="961532"/>
            <a:ext cx="9860436" cy="4713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23828" y="5818258"/>
            <a:ext cx="10262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Tranh 2. Trần Quốc Toản quỳ xuống tâu với vua: 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“Cho giặc mượn đường là mất nước. Xin bệ hạ cho đánh!”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và đặt thanh gươm lên gáy xin chịu tội.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18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peelOff"/>
      </p:transition>
    </mc:Choice>
    <mc:Fallback xmlns="">
      <p:transition spd="slow" advClick="0" advTm="371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8433" y="5667428"/>
            <a:ext cx="10997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Tranh 3. Vua nói: 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“Quốc Toản làm trái phép nước, lẽ ra phải trị tội. Nhưng còn trẻ mà đã biết ỉo việc nước, ta có lời khen."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ban cho Quốc Toản một quả cam.</a:t>
            </a:r>
            <a:endParaRPr 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1" y="886121"/>
            <a:ext cx="11180189" cy="4703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887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peelOff"/>
      </p:transition>
    </mc:Choice>
    <mc:Fallback xmlns="">
      <p:transition spd="slow" advClick="0" advTm="371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700" y="348888"/>
            <a:ext cx="7335663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ts val="1300"/>
              </a:lnSpc>
              <a:spcBef>
                <a:spcPts val="0"/>
              </a:spcBef>
              <a:spcAft>
                <a:spcPts val="330"/>
              </a:spcAft>
              <a:buClr>
                <a:srgbClr val="000000"/>
              </a:buClr>
              <a:buSzPts val="1300"/>
              <a:tabLst>
                <a:tab pos="295275" algn="l"/>
              </a:tabLs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 lại từng đoạn của câu chuyện theo tranh.</a:t>
            </a:r>
            <a:endParaRPr lang="en-US" sz="2400" b="1" u="none" strike="noStrike" spc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8" y="940325"/>
            <a:ext cx="10935093" cy="4640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10618" y="5913061"/>
            <a:ext cx="1098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12700" indent="0" algn="just">
              <a:spcBef>
                <a:spcPts val="0"/>
              </a:spcBef>
              <a:spcAft>
                <a:spcPts val="865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Tranh 4. Quốc Toản xoè tay cho mọi người xem quả cam vua ban nhưng quả cam đã nát từ bao giở.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1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713">
        <p15:prstTrans prst="peelOff"/>
      </p:transition>
    </mc:Choice>
    <mc:Fallback xmlns="">
      <p:transition spd="slow" advClick="0" advTm="371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22168"/>
            <a:ext cx="10586300" cy="4204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5279" y="5071620"/>
            <a:ext cx="110576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ca ngợi người anh hùng nhỏ tuổi Trần Quốc Toản. 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còn bé, Trẩn Quốc Toản đã rất quan tâm đến việc nư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Điều này thể hiện Trần Quốc Toản lả người yêu nước và có chí lớn.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3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flip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</TotalTime>
  <Words>236</Words>
  <Application>Microsoft Office PowerPoint</Application>
  <PresentationFormat>Widescreen</PresentationFormat>
  <Paragraphs>10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huyentuyen2018@gmail.com</cp:lastModifiedBy>
  <cp:revision>55</cp:revision>
  <dcterms:created xsi:type="dcterms:W3CDTF">2021-07-07T09:47:17Z</dcterms:created>
  <dcterms:modified xsi:type="dcterms:W3CDTF">2025-04-21T12:39:00Z</dcterms:modified>
</cp:coreProperties>
</file>