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17" r:id="rId2"/>
    <p:sldId id="296" r:id="rId3"/>
    <p:sldId id="297" r:id="rId4"/>
    <p:sldId id="294" r:id="rId5"/>
    <p:sldId id="3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8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2673965" y="1706849"/>
            <a:ext cx="7154436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733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6470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2589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848411"/>
            <a:ext cx="3718089" cy="4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1" y="1371600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/>
              <a:t>: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38985" y="2362199"/>
            <a:ext cx="4562573" cy="2360629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dirty="0">
                <a:latin typeface="+mj-lt"/>
              </a:rPr>
              <a:t>Cao 5 li, gồm 1 nét viết liền  kết hợp của 3 nét cơ bản: nét cong trên, cong phải và lượn ngang. </a:t>
            </a:r>
          </a:p>
        </p:txBody>
      </p:sp>
      <p:pic>
        <p:nvPicPr>
          <p:cNvPr id="5127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10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" y="5953125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3040024" y="-103780"/>
            <a:ext cx="573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4999"/>
            <a:ext cx="3200400" cy="3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34400" y="1447799"/>
            <a:ext cx="1219200" cy="1717563"/>
            <a:chOff x="816" y="1440"/>
            <a:chExt cx="768" cy="87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16" y="1440"/>
              <a:ext cx="768" cy="864"/>
              <a:chOff x="816" y="1440"/>
              <a:chExt cx="768" cy="864"/>
            </a:xfrm>
          </p:grpSpPr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 flipH="1">
                <a:off x="816" y="2112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816" y="1440"/>
              <a:ext cx="768" cy="872"/>
              <a:chOff x="816" y="1440"/>
              <a:chExt cx="768" cy="87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 flipV="1">
                <a:off x="864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 flipV="1">
                <a:off x="1008" y="154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672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 flipV="1">
                <a:off x="816" y="221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Arc 17"/>
              <p:cNvSpPr>
                <a:spLocks/>
              </p:cNvSpPr>
              <p:nvPr/>
            </p:nvSpPr>
            <p:spPr bwMode="auto">
              <a:xfrm>
                <a:off x="864" y="2120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rc 18"/>
              <p:cNvSpPr>
                <a:spLocks/>
              </p:cNvSpPr>
              <p:nvPr/>
            </p:nvSpPr>
            <p:spPr bwMode="auto">
              <a:xfrm>
                <a:off x="912" y="2168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60023" y="308679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altLang="en-US" sz="2400" dirty="0"/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3" y="1026728"/>
            <a:ext cx="5945777" cy="4600303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.VnTime" panose="020B7200000000000000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latin typeface="+mj-lt"/>
              </a:rPr>
              <a:t>iữa đường kẻ 4 với đường kẻ 5, viết  nét cong trên sát đường kẻ 6.</a:t>
            </a:r>
          </a:p>
          <a:p>
            <a:r>
              <a:rPr lang="vi-VN" sz="2800" dirty="0">
                <a:latin typeface="+mj-lt"/>
              </a:rPr>
              <a:t>Tiếp tục lượn cong sang phải xuống sát đường kẻ 1 (nét cong phải)</a:t>
            </a:r>
          </a:p>
          <a:p>
            <a:r>
              <a:rPr lang="vi-VN" sz="2800" dirty="0">
                <a:latin typeface="+mj-lt"/>
              </a:rPr>
              <a:t> Đổi chiều bút viết nét lượn ngang từ trái sang phải tạo thành một vòng xoắn ở chân chữ, dừng bút ở đường kẻ 2.</a:t>
            </a:r>
          </a:p>
        </p:txBody>
      </p:sp>
      <p:pic>
        <p:nvPicPr>
          <p:cNvPr id="6151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59" y="5830577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2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0.00482 0.00232 0.00977 0.00486 0.01289 0.00764 C 0.01602 0.01042 0.01654 0.01366 0.01862 0.01713 C 0.0207 0.0206 0.02383 0.02315 0.02565 0.02847 C 0.0276 0.0338 0.0293 0.04283 0.03008 0.04954 C 0.03073 0.05625 0.03138 0.06227 0.03008 0.06852 C 0.02865 0.07477 0.02565 0.07986 0.02135 0.08773 C 0.01706 0.0956 0.01081 0.10926 0.00417 0.11621 C -0.00247 0.12315 -0.0099 0.12685 -0.01862 0.12963 C -0.02721 0.13241 -0.03789 0.13565 -0.04857 0.13334 C -0.05937 0.13102 -0.07448 0.12315 -0.08294 0.11621 C -0.09154 0.10926 -0.0957 0.09838 -0.1 0.09144 C -0.1043 0.08449 -0.10625 0.08195 -0.10872 0.07431 C -0.11107 0.06667 -0.11302 0.05625 -0.11445 0.04584 C -0.11576 0.03542 -0.11771 0.02176 -0.11719 0.01135 C -0.11667 0.00093 -0.11497 -0.00393 -0.11146 -0.01713 C -0.10794 -0.03032 -0.10312 -0.0537 -0.09583 -0.06852 C -0.08854 -0.08333 -0.0776 -0.09722 -0.06719 -0.10671 C -0.05677 -0.1162 -0.04219 -0.12129 -0.03294 -0.12569 C -0.02383 -0.13009 -0.02122 -0.13217 -0.01146 -0.13333 C -0.00169 -0.13449 0.01302 -0.13657 0.02565 -0.13333 C 0.03841 -0.13009 0.05469 -0.11898 0.06419 -0.11435 C 0.07383 -0.10972 0.07513 -0.11365 0.08281 -0.10486 C 0.09049 -0.09606 0.1026 -0.07685 0.1099 -0.06088 C 0.11719 -0.0449 0.12344 -0.02546 0.12708 -0.00949 C 0.13073 0.00648 0.13164 0.0169 0.13138 0.03426 C 0.13125 0.05162 0.1293 0.0757 0.12565 0.09514 C 0.12201 0.11459 0.11654 0.13172 0.1099 0.15047 C 0.10326 0.16922 0.09701 0.18959 0.08555 0.20764 C 0.07409 0.2257 0.05482 0.24537 0.04128 0.25903 C 0.02773 0.27269 0.01497 0.28172 0.00417 0.28959 C -0.00664 0.29746 -0.01198 0.30162 -0.02292 0.30672 C -0.03385 0.31181 -0.04883 0.31783 -0.06146 0.31991 C -0.07409 0.32199 -0.08711 0.32153 -0.09857 0.31991 C -0.11003 0.31829 -0.1224 0.31621 -0.13008 0.31042 C -0.13763 0.30463 -0.14167 0.29236 -0.14427 0.28565 C -0.14687 0.27894 -0.14727 0.27685 -0.14583 0.2706 C -0.1444 0.26435 -0.14414 0.2544 -0.13581 0.24769 C -0.12747 0.24097 -0.11081 0.23172 -0.09583 0.23056 C -0.08086 0.2294 -0.06133 0.23496 -0.04583 0.24005 C -0.03034 0.24514 -0.01562 0.25324 -0.00299 0.26088 C 0.00977 0.26852 0.01549 0.27801 0.03008 0.28565 C 0.04466 0.29329 0.06979 0.30232 0.08424 0.30672 C 0.09857 0.31111 0.1056 0.31366 0.11706 0.3125 C 0.12852 0.31135 0.14167 0.30787 0.15273 0.29908 C 0.16393 0.29028 0.17721 0.26991 0.18424 0.25903 C 0.19115 0.24815 0.19271 0.24121 0.19427 0.2342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viết lớp 1, Q hoa kiểu 2, thuan mai, tập viết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" t="8564" r="-617"/>
          <a:stretch/>
        </p:blipFill>
        <p:spPr>
          <a:xfrm>
            <a:off x="838200" y="365125"/>
            <a:ext cx="10653073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87173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1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2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133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249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125</Words>
  <Application>Microsoft Office PowerPoint</Application>
  <PresentationFormat>Widescreen</PresentationFormat>
  <Paragraphs>13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.VnTime</vt:lpstr>
      <vt:lpstr>Arial</vt:lpstr>
      <vt:lpstr>Calibri</vt:lpstr>
      <vt:lpstr>Calibri Light</vt:lpstr>
      <vt:lpstr>HP001</vt:lpstr>
      <vt:lpstr>HP001 4 hàng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huyentuyen2018@gmail.com</cp:lastModifiedBy>
  <cp:revision>55</cp:revision>
  <dcterms:created xsi:type="dcterms:W3CDTF">2021-07-07T09:47:17Z</dcterms:created>
  <dcterms:modified xsi:type="dcterms:W3CDTF">2025-04-21T12:37:27Z</dcterms:modified>
</cp:coreProperties>
</file>