
<file path=[Content_Types].xml><?xml version="1.0" encoding="utf-8"?>
<Types xmlns="http://schemas.openxmlformats.org/package/2006/content-types">
  <Default Extension="png" ContentType="image/png"/>
  <Default Extension="gif" ContentType="image/gi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3"/>
    <p:sldMasterId id="2147483688" r:id="rId4"/>
  </p:sldMasterIdLst>
  <p:notesMasterIdLst>
    <p:notesMasterId r:id="rId8"/>
  </p:notesMasterIdLst>
  <p:handoutMasterIdLst>
    <p:handoutMasterId r:id="rId15"/>
  </p:handoutMasterIdLst>
  <p:sldIdLst>
    <p:sldId id="285" r:id="rId5"/>
    <p:sldId id="261" r:id="rId6"/>
    <p:sldId id="299" r:id="rId7"/>
    <p:sldId id="300" r:id="rId9"/>
    <p:sldId id="301" r:id="rId10"/>
    <p:sldId id="302" r:id="rId11"/>
    <p:sldId id="303" r:id="rId12"/>
    <p:sldId id="306" r:id="rId13"/>
    <p:sldId id="283" r:id="rId14"/>
  </p:sldIdLst>
  <p:sldSz cx="9144000" cy="6858000" type="screen4x3"/>
  <p:notesSz cx="6858000" cy="9144000"/>
  <p:custDataLst>
    <p:tags r:id="rId19"/>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C2F2FF"/>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48"/>
    <p:restoredTop sz="94660"/>
  </p:normalViewPr>
  <p:slideViewPr>
    <p:cSldViewPr showGuides="1">
      <p:cViewPr varScale="1">
        <p:scale>
          <a:sx n="65" d="100"/>
          <a:sy n="65" d="100"/>
        </p:scale>
        <p:origin x="1328"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3A34D64C-C820-454D-96A7-368D14A5F7B2}" type="slidenum">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482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3ADCFCA8-9A69-460B-9BCB-468BC5975CDB}" type="slidenum">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幻灯片图像占位符 1"/>
          <p:cNvSpPr>
            <a:spLocks noGrp="1" noRot="1" noChangeAspect="1" noTextEdit="1"/>
          </p:cNvSpPr>
          <p:nvPr>
            <p:ph type="sldImg"/>
          </p:nvPr>
        </p:nvSpPr>
        <p:spPr>
          <a:ln/>
        </p:spPr>
      </p:sp>
      <p:sp>
        <p:nvSpPr>
          <p:cNvPr id="39939" name="备注占位符 2"/>
          <p:cNvSpPr>
            <a:spLocks noGrp="1"/>
          </p:cNvSpPr>
          <p:nvPr>
            <p:ph type="body" idx="1"/>
          </p:nvPr>
        </p:nvSpPr>
        <p:spPr>
          <a:ln/>
        </p:spPr>
        <p:txBody>
          <a:bodyPr wrap="square" lIns="91440" tIns="45720" rIns="91440" bIns="45720" anchor="t" anchorCtr="0"/>
          <a:p>
            <a:pPr lvl="0" eaLnBrk="1" hangingPunct="1"/>
            <a:endParaRPr lang="zh-CN" altLang="en-US" dirty="0">
              <a:ea typeface="等线"/>
            </a:endParaRPr>
          </a:p>
        </p:txBody>
      </p:sp>
      <p:sp>
        <p:nvSpPr>
          <p:cNvPr id="3994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solidFill>
                  <a:srgbClr val="000000"/>
                </a:solidFill>
                <a:latin typeface=".VnTime" panose="020B7200000000000000" pitchFamily="34" charset="0"/>
                <a:ea typeface="等线"/>
              </a:rPr>
            </a:fld>
            <a:endParaRPr lang="zh-CN" altLang="en-US" sz="1200" dirty="0">
              <a:solidFill>
                <a:srgbClr val="000000"/>
              </a:solidFill>
              <a:latin typeface=".VnTime" panose="020B7200000000000000" pitchFamily="34" charset="0"/>
              <a:ea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1986" name="Google Shape;2687;gd82a23be99_0_77:notes"/>
          <p:cNvSpPr>
            <a:spLocks noGrp="1" noRot="1" noChangeAspect="1" noTextEdit="1"/>
          </p:cNvSpPr>
          <p:nvPr>
            <p:ph type="sldImg" idx="2"/>
          </p:nvPr>
        </p:nvSpPr>
        <p:spPr>
          <a:custGeom>
            <a:avLst/>
            <a:gdLst/>
            <a:ahLst/>
            <a:cxnLst>
              <a:cxn ang="0">
                <a:pos x="0" y="0"/>
              </a:cxn>
              <a:cxn ang="0">
                <a:pos x="2147483646" y="0"/>
              </a:cxn>
              <a:cxn ang="0">
                <a:pos x="2147483646" y="2147483646"/>
              </a:cxn>
              <a:cxn ang="0">
                <a:pos x="0" y="2147483646"/>
              </a:cxn>
              <a:cxn ang="0">
                <a:pos x="0" y="0"/>
              </a:cxn>
            </a:cxnLst>
            <a:pathLst>
              <a:path w="120000" h="120000">
                <a:moveTo>
                  <a:pt x="0" y="0"/>
                </a:moveTo>
                <a:lnTo>
                  <a:pt x="120000" y="0"/>
                </a:lnTo>
                <a:lnTo>
                  <a:pt x="120000" y="120000"/>
                </a:lnTo>
                <a:lnTo>
                  <a:pt x="0" y="120000"/>
                </a:lnTo>
                <a:lnTo>
                  <a:pt x="0" y="0"/>
                </a:lnTo>
                <a:close/>
              </a:path>
            </a:pathLst>
          </a:custGeom>
          <a:ln>
            <a:round/>
          </a:ln>
        </p:spPr>
      </p:sp>
      <p:sp>
        <p:nvSpPr>
          <p:cNvPr id="41987" name="Google Shape;2688;gd82a23be99_0_77:notes"/>
          <p:cNvSpPr>
            <a:spLocks noGrp="1"/>
          </p:cNvSpPr>
          <p:nvPr>
            <p:ph type="body" idx="1"/>
          </p:nvPr>
        </p:nvSpPr>
        <p:spPr>
          <a:ln/>
        </p:spPr>
        <p:txBody>
          <a:bodyPr wrap="square" lIns="91425" tIns="91425" rIns="91425" bIns="91425" anchor="t" anchorCtr="0"/>
          <a:p>
            <a:pPr lvl="0">
              <a:spcBef>
                <a:spcPct val="0"/>
              </a:spcBef>
            </a:pPr>
            <a:endParaRPr lang="vi-VN" alt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slide">
    <p:bg>
      <p:bgPr>
        <a:solidFill>
          <a:schemeClr val="bg1"/>
        </a:solidFill>
        <a:effectLst/>
      </p:bgPr>
    </p:bg>
    <p:spTree>
      <p:nvGrpSpPr>
        <p:cNvPr id="1" name="Shape 9"/>
        <p:cNvGrpSpPr/>
        <p:nvPr/>
      </p:nvGrpSpPr>
      <p:grpSpPr>
        <a:xfrm>
          <a:off x="0" y="0"/>
          <a:ext cx="0" cy="0"/>
          <a:chOff x="0" y="0"/>
          <a:chExt cx="0" cy="0"/>
        </a:xfrm>
      </p:grpSpPr>
      <p:sp>
        <p:nvSpPr>
          <p:cNvPr id="5" name="Google Shape;10;p2"/>
          <p:cNvSpPr/>
          <p:nvPr/>
        </p:nvSpPr>
        <p:spPr>
          <a:xfrm rot="10935108">
            <a:off x="-192087" y="-219075"/>
            <a:ext cx="9555163"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1;p2"/>
          <p:cNvSpPr txBox="1">
            <a:spLocks noGrp="1"/>
          </p:cNvSpPr>
          <p:nvPr>
            <p:ph type="ctrTitle"/>
          </p:nvPr>
        </p:nvSpPr>
        <p:spPr>
          <a:xfrm>
            <a:off x="1238249" y="1344717"/>
            <a:ext cx="6667500" cy="2736800"/>
          </a:xfrm>
          <a:prstGeom prst="rect">
            <a:avLst/>
          </a:prstGeom>
        </p:spPr>
        <p:txBody>
          <a:bodyPr spcFirstLastPara="1" anchor="b">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a:spLocks noGrp="1"/>
          </p:cNvSpPr>
          <p:nvPr>
            <p:ph type="subTitle" idx="1"/>
          </p:nvPr>
        </p:nvSpPr>
        <p:spPr>
          <a:xfrm>
            <a:off x="3200400" y="4319667"/>
            <a:ext cx="2743200" cy="1193600"/>
          </a:xfrm>
          <a:prstGeom prst="rect">
            <a:avLst/>
          </a:prstGeom>
        </p:spPr>
        <p:txBody>
          <a:bodyPr spcFirstLastPara="1">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1962150" y="643572"/>
            <a:ext cx="52197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1" name="Google Shape;61;p15"/>
          <p:cNvSpPr txBox="1">
            <a:spLocks noGrp="1"/>
          </p:cNvSpPr>
          <p:nvPr>
            <p:ph type="subTitle" idx="1"/>
          </p:nvPr>
        </p:nvSpPr>
        <p:spPr>
          <a:xfrm>
            <a:off x="978900" y="2223267"/>
            <a:ext cx="17322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62" name="Google Shape;62;p15"/>
          <p:cNvSpPr txBox="1">
            <a:spLocks noGrp="1"/>
          </p:cNvSpPr>
          <p:nvPr>
            <p:ph type="subTitle" idx="2"/>
          </p:nvPr>
        </p:nvSpPr>
        <p:spPr>
          <a:xfrm>
            <a:off x="978900" y="3010733"/>
            <a:ext cx="17322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p:txBody>
      </p:sp>
      <p:sp>
        <p:nvSpPr>
          <p:cNvPr id="63" name="Google Shape;63;p15"/>
          <p:cNvSpPr txBox="1">
            <a:spLocks noGrp="1"/>
          </p:cNvSpPr>
          <p:nvPr>
            <p:ph type="subTitle" idx="3"/>
          </p:nvPr>
        </p:nvSpPr>
        <p:spPr>
          <a:xfrm>
            <a:off x="6297300" y="2223267"/>
            <a:ext cx="17322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64" name="Google Shape;64;p15"/>
          <p:cNvSpPr txBox="1">
            <a:spLocks noGrp="1"/>
          </p:cNvSpPr>
          <p:nvPr>
            <p:ph type="subTitle" idx="4"/>
          </p:nvPr>
        </p:nvSpPr>
        <p:spPr>
          <a:xfrm>
            <a:off x="6297300" y="3010733"/>
            <a:ext cx="17322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p:txBody>
      </p:sp>
      <p:sp>
        <p:nvSpPr>
          <p:cNvPr id="65" name="Google Shape;65;p15"/>
          <p:cNvSpPr txBox="1">
            <a:spLocks noGrp="1"/>
          </p:cNvSpPr>
          <p:nvPr>
            <p:ph type="subTitle" idx="5"/>
          </p:nvPr>
        </p:nvSpPr>
        <p:spPr>
          <a:xfrm>
            <a:off x="3638099" y="2223267"/>
            <a:ext cx="17322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66" name="Google Shape;66;p15"/>
          <p:cNvSpPr txBox="1">
            <a:spLocks noGrp="1"/>
          </p:cNvSpPr>
          <p:nvPr>
            <p:ph type="subTitle" idx="6"/>
          </p:nvPr>
        </p:nvSpPr>
        <p:spPr>
          <a:xfrm>
            <a:off x="3638101" y="3010733"/>
            <a:ext cx="17322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p:txBody>
      </p:sp>
      <p:sp>
        <p:nvSpPr>
          <p:cNvPr id="67" name="Google Shape;67;p15"/>
          <p:cNvSpPr txBox="1">
            <a:spLocks noGrp="1"/>
          </p:cNvSpPr>
          <p:nvPr>
            <p:ph type="subTitle" idx="7"/>
          </p:nvPr>
        </p:nvSpPr>
        <p:spPr>
          <a:xfrm>
            <a:off x="978900" y="4122167"/>
            <a:ext cx="17322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68" name="Google Shape;68;p15"/>
          <p:cNvSpPr txBox="1">
            <a:spLocks noGrp="1"/>
          </p:cNvSpPr>
          <p:nvPr>
            <p:ph type="subTitle" idx="8"/>
          </p:nvPr>
        </p:nvSpPr>
        <p:spPr>
          <a:xfrm>
            <a:off x="978900" y="4909633"/>
            <a:ext cx="17322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p:txBody>
      </p:sp>
      <p:sp>
        <p:nvSpPr>
          <p:cNvPr id="69" name="Google Shape;69;p15"/>
          <p:cNvSpPr txBox="1">
            <a:spLocks noGrp="1"/>
          </p:cNvSpPr>
          <p:nvPr>
            <p:ph type="subTitle" idx="9"/>
          </p:nvPr>
        </p:nvSpPr>
        <p:spPr>
          <a:xfrm>
            <a:off x="6297300" y="4122167"/>
            <a:ext cx="17322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70" name="Google Shape;70;p15"/>
          <p:cNvSpPr txBox="1">
            <a:spLocks noGrp="1"/>
          </p:cNvSpPr>
          <p:nvPr>
            <p:ph type="subTitle" idx="13"/>
          </p:nvPr>
        </p:nvSpPr>
        <p:spPr>
          <a:xfrm>
            <a:off x="6297300" y="4909633"/>
            <a:ext cx="17322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p:txBody>
      </p:sp>
      <p:sp>
        <p:nvSpPr>
          <p:cNvPr id="71" name="Google Shape;71;p15"/>
          <p:cNvSpPr txBox="1">
            <a:spLocks noGrp="1"/>
          </p:cNvSpPr>
          <p:nvPr>
            <p:ph type="subTitle" idx="14"/>
          </p:nvPr>
        </p:nvSpPr>
        <p:spPr>
          <a:xfrm>
            <a:off x="3638099" y="4122167"/>
            <a:ext cx="17322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72" name="Google Shape;72;p15"/>
          <p:cNvSpPr txBox="1">
            <a:spLocks noGrp="1"/>
          </p:cNvSpPr>
          <p:nvPr>
            <p:ph type="subTitle" idx="15"/>
          </p:nvPr>
        </p:nvSpPr>
        <p:spPr>
          <a:xfrm>
            <a:off x="3638101" y="4909633"/>
            <a:ext cx="17322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720150" y="593367"/>
            <a:ext cx="77037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5" name="Google Shape;75;p16"/>
          <p:cNvSpPr txBox="1">
            <a:spLocks noGrp="1"/>
          </p:cNvSpPr>
          <p:nvPr>
            <p:ph type="subTitle" idx="1"/>
          </p:nvPr>
        </p:nvSpPr>
        <p:spPr>
          <a:xfrm>
            <a:off x="996225" y="3446767"/>
            <a:ext cx="42753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76" name="Google Shape;76;p16"/>
          <p:cNvSpPr txBox="1">
            <a:spLocks noGrp="1"/>
          </p:cNvSpPr>
          <p:nvPr>
            <p:ph type="subTitle" idx="2"/>
          </p:nvPr>
        </p:nvSpPr>
        <p:spPr>
          <a:xfrm>
            <a:off x="996225" y="4047639"/>
            <a:ext cx="35835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593367"/>
            <a:ext cx="7704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9" name="Google Shape;79;p17"/>
          <p:cNvSpPr txBox="1">
            <a:spLocks noGrp="1"/>
          </p:cNvSpPr>
          <p:nvPr>
            <p:ph type="subTitle" idx="1"/>
          </p:nvPr>
        </p:nvSpPr>
        <p:spPr>
          <a:xfrm>
            <a:off x="996225" y="2837167"/>
            <a:ext cx="41640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80" name="Google Shape;80;p17"/>
          <p:cNvSpPr txBox="1">
            <a:spLocks noGrp="1"/>
          </p:cNvSpPr>
          <p:nvPr>
            <p:ph type="subTitle" idx="2"/>
          </p:nvPr>
        </p:nvSpPr>
        <p:spPr>
          <a:xfrm>
            <a:off x="996225" y="3775800"/>
            <a:ext cx="34047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720150" y="593367"/>
            <a:ext cx="77037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8" name="Google Shape;88;p19"/>
          <p:cNvSpPr txBox="1">
            <a:spLocks noGrp="1"/>
          </p:cNvSpPr>
          <p:nvPr>
            <p:ph type="subTitle" idx="1"/>
          </p:nvPr>
        </p:nvSpPr>
        <p:spPr>
          <a:xfrm>
            <a:off x="996225" y="2829627"/>
            <a:ext cx="43737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89" name="Google Shape;89;p19"/>
          <p:cNvSpPr txBox="1">
            <a:spLocks noGrp="1"/>
          </p:cNvSpPr>
          <p:nvPr>
            <p:ph type="title" idx="2"/>
          </p:nvPr>
        </p:nvSpPr>
        <p:spPr>
          <a:xfrm>
            <a:off x="1194025" y="1846733"/>
            <a:ext cx="67560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90" name="Google Shape;90;p19"/>
          <p:cNvSpPr txBox="1">
            <a:spLocks noGrp="1"/>
          </p:cNvSpPr>
          <p:nvPr>
            <p:ph type="subTitle" idx="3"/>
          </p:nvPr>
        </p:nvSpPr>
        <p:spPr>
          <a:xfrm>
            <a:off x="996225" y="3779813"/>
            <a:ext cx="32613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277675" y="593367"/>
            <a:ext cx="6588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3" name="Google Shape;93;p20"/>
          <p:cNvSpPr txBox="1">
            <a:spLocks noGrp="1"/>
          </p:cNvSpPr>
          <p:nvPr>
            <p:ph type="subTitle" idx="1"/>
          </p:nvPr>
        </p:nvSpPr>
        <p:spPr>
          <a:xfrm>
            <a:off x="996225" y="2500267"/>
            <a:ext cx="4299600" cy="12472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94" name="Google Shape;94;p20"/>
          <p:cNvSpPr txBox="1">
            <a:spLocks noGrp="1"/>
          </p:cNvSpPr>
          <p:nvPr>
            <p:ph type="subTitle" idx="2"/>
          </p:nvPr>
        </p:nvSpPr>
        <p:spPr>
          <a:xfrm>
            <a:off x="996225" y="3775800"/>
            <a:ext cx="42009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962150" y="643572"/>
            <a:ext cx="52197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7" name="Google Shape;97;p21"/>
          <p:cNvSpPr txBox="1">
            <a:spLocks noGrp="1"/>
          </p:cNvSpPr>
          <p:nvPr>
            <p:ph type="subTitle" idx="1"/>
          </p:nvPr>
        </p:nvSpPr>
        <p:spPr>
          <a:xfrm>
            <a:off x="1371600" y="4152900"/>
            <a:ext cx="14919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p:txBody>
      </p:sp>
      <p:sp>
        <p:nvSpPr>
          <p:cNvPr id="98" name="Google Shape;98;p21"/>
          <p:cNvSpPr txBox="1">
            <a:spLocks noGrp="1"/>
          </p:cNvSpPr>
          <p:nvPr>
            <p:ph type="subTitle" idx="2"/>
          </p:nvPr>
        </p:nvSpPr>
        <p:spPr>
          <a:xfrm>
            <a:off x="1371600" y="4621667"/>
            <a:ext cx="14919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p:txBody>
      </p:sp>
      <p:sp>
        <p:nvSpPr>
          <p:cNvPr id="99" name="Google Shape;99;p21"/>
          <p:cNvSpPr txBox="1">
            <a:spLocks noGrp="1"/>
          </p:cNvSpPr>
          <p:nvPr>
            <p:ph type="subTitle" idx="3"/>
          </p:nvPr>
        </p:nvSpPr>
        <p:spPr>
          <a:xfrm>
            <a:off x="6385200" y="4152900"/>
            <a:ext cx="14919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p:txBody>
      </p:sp>
      <p:sp>
        <p:nvSpPr>
          <p:cNvPr id="100" name="Google Shape;100;p21"/>
          <p:cNvSpPr txBox="1">
            <a:spLocks noGrp="1"/>
          </p:cNvSpPr>
          <p:nvPr>
            <p:ph type="subTitle" idx="4"/>
          </p:nvPr>
        </p:nvSpPr>
        <p:spPr>
          <a:xfrm>
            <a:off x="6385200" y="4621667"/>
            <a:ext cx="14919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p:txBody>
      </p:sp>
      <p:sp>
        <p:nvSpPr>
          <p:cNvPr id="101" name="Google Shape;101;p21"/>
          <p:cNvSpPr txBox="1">
            <a:spLocks noGrp="1"/>
          </p:cNvSpPr>
          <p:nvPr>
            <p:ph type="subTitle" idx="5"/>
          </p:nvPr>
        </p:nvSpPr>
        <p:spPr>
          <a:xfrm>
            <a:off x="3878400" y="4152900"/>
            <a:ext cx="14919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p:txBody>
      </p:sp>
      <p:sp>
        <p:nvSpPr>
          <p:cNvPr id="102" name="Google Shape;102;p21"/>
          <p:cNvSpPr txBox="1">
            <a:spLocks noGrp="1"/>
          </p:cNvSpPr>
          <p:nvPr>
            <p:ph type="subTitle" idx="6"/>
          </p:nvPr>
        </p:nvSpPr>
        <p:spPr>
          <a:xfrm>
            <a:off x="3878401" y="4621667"/>
            <a:ext cx="14919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1962150" y="643572"/>
            <a:ext cx="52197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5" name="Google Shape;105;p22"/>
          <p:cNvSpPr txBox="1">
            <a:spLocks noGrp="1"/>
          </p:cNvSpPr>
          <p:nvPr>
            <p:ph type="subTitle" idx="1"/>
          </p:nvPr>
        </p:nvSpPr>
        <p:spPr>
          <a:xfrm>
            <a:off x="1061850" y="2121667"/>
            <a:ext cx="17322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p:txBody>
      </p:sp>
      <p:sp>
        <p:nvSpPr>
          <p:cNvPr id="106" name="Google Shape;106;p22"/>
          <p:cNvSpPr txBox="1">
            <a:spLocks noGrp="1"/>
          </p:cNvSpPr>
          <p:nvPr>
            <p:ph type="subTitle" idx="2"/>
          </p:nvPr>
        </p:nvSpPr>
        <p:spPr>
          <a:xfrm>
            <a:off x="1061850" y="2909133"/>
            <a:ext cx="17322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107" name="Google Shape;107;p22"/>
          <p:cNvSpPr txBox="1">
            <a:spLocks noGrp="1"/>
          </p:cNvSpPr>
          <p:nvPr>
            <p:ph type="subTitle" idx="3"/>
          </p:nvPr>
        </p:nvSpPr>
        <p:spPr>
          <a:xfrm>
            <a:off x="6532649" y="2121667"/>
            <a:ext cx="1732200" cy="763600"/>
          </a:xfrm>
          <a:prstGeom prst="rect">
            <a:avLst/>
          </a:prstGeom>
        </p:spPr>
        <p:txBody>
          <a:bodyPr spcFirstLastPara="1" lIns="0" rIns="0">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108" name="Google Shape;108;p22"/>
          <p:cNvSpPr txBox="1">
            <a:spLocks noGrp="1"/>
          </p:cNvSpPr>
          <p:nvPr>
            <p:ph type="subTitle" idx="4"/>
          </p:nvPr>
        </p:nvSpPr>
        <p:spPr>
          <a:xfrm>
            <a:off x="6532651" y="2909133"/>
            <a:ext cx="17322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p:txBody>
      </p:sp>
      <p:sp>
        <p:nvSpPr>
          <p:cNvPr id="109" name="Google Shape;109;p22"/>
          <p:cNvSpPr txBox="1">
            <a:spLocks noGrp="1"/>
          </p:cNvSpPr>
          <p:nvPr>
            <p:ph type="subTitle" idx="5"/>
          </p:nvPr>
        </p:nvSpPr>
        <p:spPr>
          <a:xfrm>
            <a:off x="1061850" y="4058667"/>
            <a:ext cx="17322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110" name="Google Shape;110;p22"/>
          <p:cNvSpPr txBox="1">
            <a:spLocks noGrp="1"/>
          </p:cNvSpPr>
          <p:nvPr>
            <p:ph type="subTitle" idx="6"/>
          </p:nvPr>
        </p:nvSpPr>
        <p:spPr>
          <a:xfrm>
            <a:off x="1061850" y="4846133"/>
            <a:ext cx="17322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111" name="Google Shape;111;p22"/>
          <p:cNvSpPr txBox="1">
            <a:spLocks noGrp="1"/>
          </p:cNvSpPr>
          <p:nvPr>
            <p:ph type="subTitle" idx="7"/>
          </p:nvPr>
        </p:nvSpPr>
        <p:spPr>
          <a:xfrm>
            <a:off x="6532649" y="4058667"/>
            <a:ext cx="1732200" cy="763600"/>
          </a:xfrm>
          <a:prstGeom prst="rect">
            <a:avLst/>
          </a:prstGeom>
        </p:spPr>
        <p:txBody>
          <a:bodyPr spcFirstLastPara="1" lIns="0" rIns="0" anchor="b">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p:txBody>
      </p:sp>
      <p:sp>
        <p:nvSpPr>
          <p:cNvPr id="112" name="Google Shape;112;p22"/>
          <p:cNvSpPr txBox="1">
            <a:spLocks noGrp="1"/>
          </p:cNvSpPr>
          <p:nvPr>
            <p:ph type="subTitle" idx="8"/>
          </p:nvPr>
        </p:nvSpPr>
        <p:spPr>
          <a:xfrm>
            <a:off x="6532651" y="4846133"/>
            <a:ext cx="17322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1962150" y="643572"/>
            <a:ext cx="52197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5" name="Google Shape;115;p23"/>
          <p:cNvSpPr txBox="1">
            <a:spLocks noGrp="1"/>
          </p:cNvSpPr>
          <p:nvPr>
            <p:ph type="title" idx="2"/>
          </p:nvPr>
        </p:nvSpPr>
        <p:spPr>
          <a:xfrm>
            <a:off x="1962150" y="1846736"/>
            <a:ext cx="52197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2627550" y="1216151"/>
            <a:ext cx="38889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smtClean="0"/>
              <a:t>Click to edit Master title style</a:t>
            </a:r>
            <a:endParaRPr lang="en-US" smtClean="0"/>
          </a:p>
        </p:txBody>
      </p:sp>
      <p:sp>
        <p:nvSpPr>
          <p:cNvPr id="118" name="Google Shape;118;p24"/>
          <p:cNvSpPr txBox="1">
            <a:spLocks noGrp="1"/>
          </p:cNvSpPr>
          <p:nvPr>
            <p:ph type="subTitle" idx="1"/>
          </p:nvPr>
        </p:nvSpPr>
        <p:spPr>
          <a:xfrm>
            <a:off x="2627550" y="2088951"/>
            <a:ext cx="38889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9" name="Google Shape;119;p24"/>
          <p:cNvSpPr txBox="1">
            <a:spLocks noGrp="1"/>
          </p:cNvSpPr>
          <p:nvPr>
            <p:ph type="title" idx="2"/>
          </p:nvPr>
        </p:nvSpPr>
        <p:spPr>
          <a:xfrm>
            <a:off x="2627550" y="2790951"/>
            <a:ext cx="38889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smtClean="0"/>
              <a:t>Click to edit Master title style</a:t>
            </a:r>
            <a:endParaRPr lang="en-US" smtClean="0"/>
          </a:p>
        </p:txBody>
      </p:sp>
      <p:sp>
        <p:nvSpPr>
          <p:cNvPr id="120" name="Google Shape;120;p24"/>
          <p:cNvSpPr txBox="1">
            <a:spLocks noGrp="1"/>
          </p:cNvSpPr>
          <p:nvPr>
            <p:ph type="subTitle" idx="3"/>
          </p:nvPr>
        </p:nvSpPr>
        <p:spPr>
          <a:xfrm>
            <a:off x="2627550" y="3527884"/>
            <a:ext cx="38889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1" name="Google Shape;121;p24"/>
          <p:cNvSpPr txBox="1">
            <a:spLocks noGrp="1"/>
          </p:cNvSpPr>
          <p:nvPr>
            <p:ph type="title" idx="4"/>
          </p:nvPr>
        </p:nvSpPr>
        <p:spPr>
          <a:xfrm>
            <a:off x="2627550" y="4370617"/>
            <a:ext cx="38889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smtClean="0"/>
              <a:t>Click to edit Master title style</a:t>
            </a:r>
            <a:endParaRPr lang="en-US" smtClean="0"/>
          </a:p>
        </p:txBody>
      </p:sp>
      <p:sp>
        <p:nvSpPr>
          <p:cNvPr id="122" name="Google Shape;122;p24"/>
          <p:cNvSpPr txBox="1">
            <a:spLocks noGrp="1"/>
          </p:cNvSpPr>
          <p:nvPr>
            <p:ph type="subTitle" idx="5"/>
          </p:nvPr>
        </p:nvSpPr>
        <p:spPr>
          <a:xfrm>
            <a:off x="2627550" y="5102783"/>
            <a:ext cx="38889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996225" y="1939733"/>
            <a:ext cx="2189400" cy="1514800"/>
          </a:xfrm>
          <a:prstGeom prst="rect">
            <a:avLst/>
          </a:prstGeom>
        </p:spPr>
        <p:txBody>
          <a:bodyPr spcFirstLastPara="1">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5" name="Google Shape;125;p25"/>
          <p:cNvSpPr txBox="1">
            <a:spLocks noGrp="1"/>
          </p:cNvSpPr>
          <p:nvPr>
            <p:ph type="subTitle" idx="1"/>
          </p:nvPr>
        </p:nvSpPr>
        <p:spPr>
          <a:xfrm>
            <a:off x="996225" y="3537067"/>
            <a:ext cx="2488200" cy="1381200"/>
          </a:xfrm>
          <a:prstGeom prst="rect">
            <a:avLst/>
          </a:prstGeom>
        </p:spPr>
        <p:txBody>
          <a:bodyPr spcFirstLastPara="1" lIns="9000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720100" y="593367"/>
            <a:ext cx="7704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 name="Google Shape;22;p5"/>
          <p:cNvSpPr txBox="1">
            <a:spLocks noGrp="1"/>
          </p:cNvSpPr>
          <p:nvPr>
            <p:ph type="subTitle" idx="1"/>
          </p:nvPr>
        </p:nvSpPr>
        <p:spPr>
          <a:xfrm>
            <a:off x="996225" y="2837167"/>
            <a:ext cx="33333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23" name="Google Shape;23;p5"/>
          <p:cNvSpPr txBox="1">
            <a:spLocks noGrp="1"/>
          </p:cNvSpPr>
          <p:nvPr>
            <p:ph type="subTitle" idx="2"/>
          </p:nvPr>
        </p:nvSpPr>
        <p:spPr>
          <a:xfrm>
            <a:off x="996225" y="3775800"/>
            <a:ext cx="33333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
        <p:nvSpPr>
          <p:cNvPr id="24" name="Google Shape;24;p5"/>
          <p:cNvSpPr txBox="1">
            <a:spLocks noGrp="1"/>
          </p:cNvSpPr>
          <p:nvPr>
            <p:ph type="subTitle" idx="3"/>
          </p:nvPr>
        </p:nvSpPr>
        <p:spPr>
          <a:xfrm>
            <a:off x="4737648" y="2837167"/>
            <a:ext cx="33333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p:txBody>
      </p:sp>
      <p:sp>
        <p:nvSpPr>
          <p:cNvPr id="25" name="Google Shape;25;p5"/>
          <p:cNvSpPr txBox="1">
            <a:spLocks noGrp="1"/>
          </p:cNvSpPr>
          <p:nvPr>
            <p:ph type="subTitle" idx="4"/>
          </p:nvPr>
        </p:nvSpPr>
        <p:spPr>
          <a:xfrm>
            <a:off x="4737648" y="3775800"/>
            <a:ext cx="33333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5958375" y="1939733"/>
            <a:ext cx="2189400" cy="1514800"/>
          </a:xfrm>
          <a:prstGeom prst="rect">
            <a:avLst/>
          </a:prstGeom>
        </p:spPr>
        <p:txBody>
          <a:bodyPr spcFirstLastPara="1" rIns="9000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p:txBody>
      </p:sp>
      <p:sp>
        <p:nvSpPr>
          <p:cNvPr id="128" name="Google Shape;128;p26"/>
          <p:cNvSpPr txBox="1">
            <a:spLocks noGrp="1"/>
          </p:cNvSpPr>
          <p:nvPr>
            <p:ph type="subTitle" idx="1"/>
          </p:nvPr>
        </p:nvSpPr>
        <p:spPr>
          <a:xfrm flipH="1">
            <a:off x="5659575" y="3537067"/>
            <a:ext cx="2488200" cy="1381200"/>
          </a:xfrm>
          <a:prstGeom prst="rect">
            <a:avLst/>
          </a:prstGeom>
        </p:spPr>
        <p:txBody>
          <a:bodyPr spcFirstLastPara="1" lIns="90000" rIns="9000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001850" y="643567"/>
            <a:ext cx="71403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996225" y="1907800"/>
            <a:ext cx="34044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8" name="Google Shape;138;p29"/>
          <p:cNvSpPr txBox="1">
            <a:spLocks noGrp="1"/>
          </p:cNvSpPr>
          <p:nvPr>
            <p:ph type="title"/>
          </p:nvPr>
        </p:nvSpPr>
        <p:spPr>
          <a:xfrm>
            <a:off x="720000" y="643572"/>
            <a:ext cx="7704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139" name="Google Shape;139;p29"/>
          <p:cNvSpPr txBox="1">
            <a:spLocks noGrp="1"/>
          </p:cNvSpPr>
          <p:nvPr>
            <p:ph type="subTitle" idx="2"/>
          </p:nvPr>
        </p:nvSpPr>
        <p:spPr>
          <a:xfrm>
            <a:off x="4730325" y="1907800"/>
            <a:ext cx="34044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advClick="0"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bg>
      <p:bgPr>
        <a:solidFill>
          <a:schemeClr val="bg1"/>
        </a:solidFill>
        <a:effectLst/>
      </p:bgPr>
    </p:bg>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a:xfrm>
            <a:off x="0" y="0"/>
            <a:ext cx="0" cy="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3"/>
          </p:nvPr>
        </p:nvSpPr>
        <p:spPr>
          <a:xfrm>
            <a:off x="0" y="0"/>
            <a:ext cx="0" cy="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4"/>
          </p:nvPr>
        </p:nvSpPr>
        <p:spPr>
          <a:xfrm>
            <a:off x="0" y="0"/>
            <a:ext cx="0" cy="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1C794E9-96A6-4BF8-86A5-AEA28F50D0D6}" type="slidenum">
              <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0000" y="643572"/>
            <a:ext cx="7704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30" name="Google Shape;30;p7"/>
          <p:cNvSpPr txBox="1">
            <a:spLocks noGrp="1"/>
          </p:cNvSpPr>
          <p:nvPr>
            <p:ph type="body" idx="1"/>
          </p:nvPr>
        </p:nvSpPr>
        <p:spPr>
          <a:xfrm>
            <a:off x="996225" y="1983133"/>
            <a:ext cx="3213900" cy="3708000"/>
          </a:xfrm>
          <a:prstGeom prst="rect">
            <a:avLst/>
          </a:prstGeom>
        </p:spPr>
        <p:txBody>
          <a:bodyPr spcFirstLastPara="1" anchor="ctr">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bg1"/>
        </a:solidFill>
        <a:effectLst/>
      </p:bgPr>
    </p:bg>
    <p:spTree>
      <p:nvGrpSpPr>
        <p:cNvPr id="1" name="Shape 887"/>
        <p:cNvGrpSpPr/>
        <p:nvPr/>
      </p:nvGrpSpPr>
      <p:grpSpPr>
        <a:xfrm>
          <a:off x="0" y="0"/>
          <a:ext cx="0" cy="0"/>
          <a:chOff x="0" y="0"/>
          <a:chExt cx="0" cy="0"/>
        </a:xfrm>
      </p:grpSpPr>
      <p:pic>
        <p:nvPicPr>
          <p:cNvPr id="7170" name="Google Shape;888;p19"/>
          <p:cNvPicPr preferRelativeResize="0">
            <a:picLocks noChangeAspect="1"/>
          </p:cNvPicPr>
          <p:nvPr/>
        </p:nvPicPr>
        <p:blipFill>
          <a:blip r:embed="rId2"/>
          <a:stretch>
            <a:fillRect/>
          </a:stretch>
        </p:blipFill>
        <p:spPr>
          <a:xfrm>
            <a:off x="-57150" y="-36512"/>
            <a:ext cx="9258300" cy="7005637"/>
          </a:xfrm>
          <a:prstGeom prst="rect">
            <a:avLst/>
          </a:prstGeom>
          <a:noFill/>
          <a:ln w="9525">
            <a:noFill/>
          </a:ln>
        </p:spPr>
      </p:pic>
      <p:grpSp>
        <p:nvGrpSpPr>
          <p:cNvPr id="7171" name="Google Shape;889;p19"/>
          <p:cNvGrpSpPr/>
          <p:nvPr/>
        </p:nvGrpSpPr>
        <p:grpSpPr>
          <a:xfrm rot="-1221275">
            <a:off x="484188" y="5497513"/>
            <a:ext cx="2236787" cy="2341562"/>
            <a:chOff x="-2415600" y="2986400"/>
            <a:chExt cx="1943075" cy="1524659"/>
          </a:xfrm>
        </p:grpSpPr>
        <p:sp>
          <p:nvSpPr>
            <p:cNvPr id="7217" name="Google Shape;890;p19"/>
            <p:cNvSpPr/>
            <p:nvPr/>
          </p:nvSpPr>
          <p:spPr>
            <a:xfrm>
              <a:off x="-2415600" y="2986400"/>
              <a:ext cx="1117375" cy="1251275"/>
            </a:xfrm>
            <a:custGeom>
              <a:avLst/>
              <a:gdLst/>
              <a:ahLst/>
              <a:cxnLst>
                <a:cxn ang="0">
                  <a:pos x="2147483646" y="9765625"/>
                </a:cxn>
                <a:cxn ang="0">
                  <a:pos x="2147483646" y="2147483646"/>
                </a:cxn>
                <a:cxn ang="0">
                  <a:pos x="1757812500" y="2147483646"/>
                </a:cxn>
                <a:cxn ang="0">
                  <a:pos x="2147483646" y="2147483646"/>
                </a:cxn>
                <a:cxn ang="0">
                  <a:pos x="2147483646" y="2147483646"/>
                </a:cxn>
                <a:cxn ang="0">
                  <a:pos x="2147483646" y="2147483646"/>
                </a:cxn>
                <a:cxn ang="0">
                  <a:pos x="2147483646" y="468750000"/>
                </a:cxn>
                <a:cxn ang="0">
                  <a:pos x="2147483646" y="9765625"/>
                </a:cxn>
              </a:cxnLst>
              <a:pathLst>
                <a:path w="44695" h="50051">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bg2">
                <a:alpha val="100000"/>
              </a:schemeClr>
            </a:solidFill>
            <a:ln w="9525">
              <a:noFill/>
            </a:ln>
          </p:spPr>
          <p:txBody>
            <a:bodyPr/>
            <a:p>
              <a:endParaRPr lang="en-US"/>
            </a:p>
          </p:txBody>
        </p:sp>
        <p:sp>
          <p:nvSpPr>
            <p:cNvPr id="7218" name="Google Shape;891;p19"/>
            <p:cNvSpPr/>
            <p:nvPr/>
          </p:nvSpPr>
          <p:spPr>
            <a:xfrm>
              <a:off x="-1586075" y="3188225"/>
              <a:ext cx="1113550" cy="1279575"/>
            </a:xfrm>
            <a:custGeom>
              <a:avLst/>
              <a:gdLst/>
              <a:ahLst/>
              <a:cxnLst>
                <a:cxn ang="0">
                  <a:pos x="2147483646" y="9765625"/>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9765625"/>
                </a:cxn>
              </a:cxnLst>
              <a:pathLst>
                <a:path w="44542" h="51183">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bg2">
                <a:alpha val="100000"/>
              </a:schemeClr>
            </a:solidFill>
            <a:ln w="9525">
              <a:noFill/>
            </a:ln>
          </p:spPr>
          <p:txBody>
            <a:bodyPr/>
            <a:p>
              <a:endParaRPr lang="en-US"/>
            </a:p>
          </p:txBody>
        </p:sp>
        <p:sp>
          <p:nvSpPr>
            <p:cNvPr id="11" name="Google Shape;892;p19"/>
            <p:cNvSpPr/>
            <p:nvPr/>
          </p:nvSpPr>
          <p:spPr>
            <a:xfrm>
              <a:off x="-2403516" y="2992671"/>
              <a:ext cx="1133576" cy="121766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220" name="Google Shape;893;p19"/>
            <p:cNvSpPr/>
            <p:nvPr/>
          </p:nvSpPr>
          <p:spPr>
            <a:xfrm>
              <a:off x="-2351263" y="3014809"/>
              <a:ext cx="1085975" cy="1231500"/>
            </a:xfrm>
            <a:custGeom>
              <a:avLst/>
              <a:gdLst/>
              <a:ahLst/>
              <a:cxnLst>
                <a:cxn ang="0">
                  <a:pos x="2147483646" y="0"/>
                </a:cxn>
                <a:cxn ang="0">
                  <a:pos x="9765625"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3439" h="4926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alpha val="100000"/>
              </a:schemeClr>
            </a:solidFill>
            <a:ln w="9525" cap="flat" cmpd="sng">
              <a:solidFill>
                <a:schemeClr val="tx1">
                  <a:alpha val="100000"/>
                </a:schemeClr>
              </a:solidFill>
              <a:prstDash val="solid"/>
              <a:round/>
              <a:headEnd type="none" w="sm" len="sm"/>
              <a:tailEnd type="none" w="sm" len="sm"/>
            </a:ln>
          </p:spPr>
          <p:txBody>
            <a:bodyPr/>
            <a:p>
              <a:endParaRPr lang="en-US"/>
            </a:p>
          </p:txBody>
        </p:sp>
        <p:sp>
          <p:nvSpPr>
            <p:cNvPr id="7221" name="Google Shape;894;p19"/>
            <p:cNvSpPr/>
            <p:nvPr/>
          </p:nvSpPr>
          <p:spPr>
            <a:xfrm>
              <a:off x="-1573663" y="3188659"/>
              <a:ext cx="1070600" cy="1322400"/>
            </a:xfrm>
            <a:custGeom>
              <a:avLst/>
              <a:gdLst/>
              <a:ahLst/>
              <a:cxnLst>
                <a:cxn ang="0">
                  <a:pos x="2147483646" y="9765625"/>
                </a:cxn>
                <a:cxn ang="0">
                  <a:pos x="2147483646" y="2147483646"/>
                </a:cxn>
                <a:cxn ang="0">
                  <a:pos x="2147483646" y="2147483646"/>
                </a:cxn>
                <a:cxn ang="0">
                  <a:pos x="9765625"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9765625"/>
                </a:cxn>
              </a:cxnLst>
              <a:pathLst>
                <a:path w="42824" h="52896">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alpha val="100000"/>
              </a:schemeClr>
            </a:solidFill>
            <a:ln w="9525" cap="flat" cmpd="sng">
              <a:solidFill>
                <a:schemeClr val="tx1">
                  <a:alpha val="100000"/>
                </a:schemeClr>
              </a:solidFill>
              <a:prstDash val="solid"/>
              <a:round/>
              <a:headEnd type="none" w="sm" len="sm"/>
              <a:tailEnd type="none" w="sm" len="sm"/>
            </a:ln>
          </p:spPr>
          <p:txBody>
            <a:bodyPr/>
            <a:p>
              <a:endParaRPr lang="en-US"/>
            </a:p>
          </p:txBody>
        </p:sp>
        <p:grpSp>
          <p:nvGrpSpPr>
            <p:cNvPr id="7222" name="Google Shape;895;p19"/>
            <p:cNvGrpSpPr/>
            <p:nvPr/>
          </p:nvGrpSpPr>
          <p:grpSpPr>
            <a:xfrm>
              <a:off x="-2218800" y="3088875"/>
              <a:ext cx="1598825" cy="1190475"/>
              <a:chOff x="-2218800" y="3088875"/>
              <a:chExt cx="1598825" cy="1190475"/>
            </a:xfrm>
          </p:grpSpPr>
          <p:sp>
            <p:nvSpPr>
              <p:cNvPr id="7223" name="Google Shape;896;p19"/>
              <p:cNvSpPr/>
              <p:nvPr/>
            </p:nvSpPr>
            <p:spPr>
              <a:xfrm>
                <a:off x="-2218800" y="3088875"/>
                <a:ext cx="841100" cy="9853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1005859375" y="2147483646"/>
                  </a:cxn>
                  <a:cxn ang="0">
                    <a:pos x="2147483646" y="2147483646"/>
                  </a:cxn>
                  <a:cxn ang="0">
                    <a:pos x="2147483646" y="2147483646"/>
                  </a:cxn>
                  <a:cxn ang="0">
                    <a:pos x="2147483646" y="2147483646"/>
                  </a:cxn>
                  <a:cxn ang="0">
                    <a:pos x="1005859375" y="2147483646"/>
                  </a:cxn>
                </a:cxnLst>
                <a:pathLst>
                  <a:path w="33644" h="39413">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alpha val="100000"/>
                </a:schemeClr>
              </a:solidFill>
              <a:ln w="9525">
                <a:noFill/>
              </a:ln>
            </p:spPr>
            <p:txBody>
              <a:bodyPr/>
              <a:p>
                <a:endParaRPr lang="en-US"/>
              </a:p>
            </p:txBody>
          </p:sp>
          <p:sp>
            <p:nvSpPr>
              <p:cNvPr id="7224" name="Google Shape;897;p19"/>
              <p:cNvSpPr/>
              <p:nvPr/>
            </p:nvSpPr>
            <p:spPr>
              <a:xfrm>
                <a:off x="-1461075" y="3283625"/>
                <a:ext cx="841100" cy="995725"/>
              </a:xfrm>
              <a:custGeom>
                <a:avLst/>
                <a:gdLst/>
                <a:ahLst/>
                <a:cxnLst>
                  <a:cxn ang="0">
                    <a:pos x="2147483646" y="302734375"/>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1005859375" y="2147483646"/>
                  </a:cxn>
                  <a:cxn ang="0">
                    <a:pos x="2147483646" y="2147483646"/>
                  </a:cxn>
                  <a:cxn ang="0">
                    <a:pos x="2147483646" y="2147483646"/>
                  </a:cxn>
                  <a:cxn ang="0">
                    <a:pos x="2147483646" y="2147483646"/>
                  </a:cxn>
                  <a:cxn ang="0">
                    <a:pos x="1005859375" y="2147483646"/>
                  </a:cxn>
                </a:cxnLst>
                <a:pathLst>
                  <a:path w="33644" h="39829">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alpha val="100000"/>
                </a:schemeClr>
              </a:solidFill>
              <a:ln w="9525">
                <a:noFill/>
              </a:ln>
            </p:spPr>
            <p:txBody>
              <a:bodyPr/>
              <a:p>
                <a:endParaRPr lang="en-US"/>
              </a:p>
            </p:txBody>
          </p:sp>
        </p:grpSp>
      </p:grpSp>
      <p:grpSp>
        <p:nvGrpSpPr>
          <p:cNvPr id="7172" name="Google Shape;898;p19"/>
          <p:cNvGrpSpPr/>
          <p:nvPr/>
        </p:nvGrpSpPr>
        <p:grpSpPr>
          <a:xfrm rot="1090116">
            <a:off x="-749300" y="4778375"/>
            <a:ext cx="1811338" cy="2495550"/>
            <a:chOff x="334100" y="971800"/>
            <a:chExt cx="1810984" cy="1871771"/>
          </a:xfrm>
        </p:grpSpPr>
        <p:sp>
          <p:nvSpPr>
            <p:cNvPr id="18" name="Google Shape;899;p19"/>
            <p:cNvSpPr/>
            <p:nvPr/>
          </p:nvSpPr>
          <p:spPr>
            <a:xfrm>
              <a:off x="338822" y="971614"/>
              <a:ext cx="1803049"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210" name="Google Shape;900;p19"/>
            <p:cNvSpPr/>
            <p:nvPr/>
          </p:nvSpPr>
          <p:spPr>
            <a:xfrm>
              <a:off x="336189" y="976911"/>
              <a:ext cx="1795894" cy="1820273"/>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88544" h="89746">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alpha val="100000"/>
              </a:schemeClr>
            </a:solidFill>
            <a:ln w="9525">
              <a:noFill/>
            </a:ln>
          </p:spPr>
          <p:txBody>
            <a:bodyPr/>
            <a:p>
              <a:endParaRPr lang="en-US"/>
            </a:p>
          </p:txBody>
        </p:sp>
        <p:grpSp>
          <p:nvGrpSpPr>
            <p:cNvPr id="7211" name="Google Shape;901;p19"/>
            <p:cNvGrpSpPr/>
            <p:nvPr/>
          </p:nvGrpSpPr>
          <p:grpSpPr>
            <a:xfrm>
              <a:off x="1214129" y="978980"/>
              <a:ext cx="913828" cy="1211839"/>
              <a:chOff x="1214129" y="978980"/>
              <a:chExt cx="913828" cy="1211839"/>
            </a:xfrm>
          </p:grpSpPr>
          <p:sp>
            <p:nvSpPr>
              <p:cNvPr id="7215" name="Google Shape;902;p19"/>
              <p:cNvSpPr/>
              <p:nvPr/>
            </p:nvSpPr>
            <p:spPr>
              <a:xfrm>
                <a:off x="1222973" y="978980"/>
                <a:ext cx="904985" cy="1199365"/>
              </a:xfrm>
              <a:custGeom>
                <a:avLst/>
                <a:gdLst/>
                <a:ahLst/>
                <a:cxnLst>
                  <a:cxn ang="0">
                    <a:pos x="707054726" y="3387705"/>
                  </a:cxn>
                  <a:cxn ang="0">
                    <a:pos x="3387705" y="442714133"/>
                  </a:cxn>
                  <a:cxn ang="0">
                    <a:pos x="2147483646" y="2147483646"/>
                  </a:cxn>
                  <a:cxn ang="0">
                    <a:pos x="2147483646" y="2147483646"/>
                  </a:cxn>
                  <a:cxn ang="0">
                    <a:pos x="707054726" y="3387705"/>
                  </a:cxn>
                </a:cxnLst>
                <a:pathLst>
                  <a:path w="44619" h="59133">
                    <a:moveTo>
                      <a:pt x="206" y="1"/>
                    </a:moveTo>
                    <a:lnTo>
                      <a:pt x="1" y="129"/>
                    </a:lnTo>
                    <a:lnTo>
                      <a:pt x="44439" y="59132"/>
                    </a:lnTo>
                    <a:lnTo>
                      <a:pt x="44618" y="58978"/>
                    </a:lnTo>
                    <a:lnTo>
                      <a:pt x="206" y="1"/>
                    </a:lnTo>
                    <a:close/>
                  </a:path>
                </a:pathLst>
              </a:custGeom>
              <a:solidFill>
                <a:schemeClr val="tx1">
                  <a:alpha val="100000"/>
                </a:schemeClr>
              </a:solidFill>
              <a:ln w="9525">
                <a:noFill/>
              </a:ln>
            </p:spPr>
            <p:txBody>
              <a:bodyPr/>
              <a:p>
                <a:endParaRPr lang="en-US"/>
              </a:p>
            </p:txBody>
          </p:sp>
          <p:sp>
            <p:nvSpPr>
              <p:cNvPr id="7216" name="Google Shape;903;p19"/>
              <p:cNvSpPr/>
              <p:nvPr/>
            </p:nvSpPr>
            <p:spPr>
              <a:xfrm>
                <a:off x="1214129" y="991475"/>
                <a:ext cx="904985" cy="1199345"/>
              </a:xfrm>
              <a:custGeom>
                <a:avLst/>
                <a:gdLst/>
                <a:ahLst/>
                <a:cxnLst>
                  <a:cxn ang="0">
                    <a:pos x="707054726" y="0"/>
                  </a:cxn>
                  <a:cxn ang="0">
                    <a:pos x="3387705" y="528689052"/>
                  </a:cxn>
                  <a:cxn ang="0">
                    <a:pos x="2147483646" y="2147483646"/>
                  </a:cxn>
                  <a:cxn ang="0">
                    <a:pos x="2147483646" y="2147483646"/>
                  </a:cxn>
                  <a:cxn ang="0">
                    <a:pos x="707054726" y="0"/>
                  </a:cxn>
                </a:cxnLst>
                <a:pathLst>
                  <a:path w="44619" h="59132">
                    <a:moveTo>
                      <a:pt x="206" y="0"/>
                    </a:moveTo>
                    <a:lnTo>
                      <a:pt x="1" y="154"/>
                    </a:lnTo>
                    <a:lnTo>
                      <a:pt x="44439" y="59132"/>
                    </a:lnTo>
                    <a:lnTo>
                      <a:pt x="44618" y="59003"/>
                    </a:lnTo>
                    <a:lnTo>
                      <a:pt x="206" y="0"/>
                    </a:lnTo>
                    <a:close/>
                  </a:path>
                </a:pathLst>
              </a:custGeom>
              <a:solidFill>
                <a:schemeClr val="tx1">
                  <a:alpha val="100000"/>
                </a:schemeClr>
              </a:solidFill>
              <a:ln w="9525">
                <a:noFill/>
              </a:ln>
            </p:spPr>
            <p:txBody>
              <a:bodyPr/>
              <a:p>
                <a:endParaRPr lang="en-US"/>
              </a:p>
            </p:txBody>
          </p:sp>
        </p:grpSp>
        <p:sp>
          <p:nvSpPr>
            <p:cNvPr id="21" name="Google Shape;904;p19"/>
            <p:cNvSpPr/>
            <p:nvPr/>
          </p:nvSpPr>
          <p:spPr>
            <a:xfrm>
              <a:off x="333367" y="1005270"/>
              <a:ext cx="1741148"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213" name="Google Shape;905;p19"/>
            <p:cNvSpPr/>
            <p:nvPr/>
          </p:nvSpPr>
          <p:spPr>
            <a:xfrm>
              <a:off x="373105" y="1605205"/>
              <a:ext cx="899265" cy="1180097"/>
            </a:xfrm>
            <a:custGeom>
              <a:avLst/>
              <a:gdLst/>
              <a:ahLst/>
              <a:cxnLst>
                <a:cxn ang="0">
                  <a:pos x="2147483646" y="0"/>
                </a:cxn>
                <a:cxn ang="0">
                  <a:pos x="3387704" y="2147483646"/>
                </a:cxn>
                <a:cxn ang="0">
                  <a:pos x="2147483646" y="2147483646"/>
                </a:cxn>
                <a:cxn ang="0">
                  <a:pos x="2147483646" y="2147483646"/>
                </a:cxn>
                <a:cxn ang="0">
                  <a:pos x="2147483646" y="0"/>
                </a:cxn>
              </a:cxnLst>
              <a:pathLst>
                <a:path w="44337" h="58183">
                  <a:moveTo>
                    <a:pt x="1155" y="0"/>
                  </a:moveTo>
                  <a:lnTo>
                    <a:pt x="1" y="872"/>
                  </a:lnTo>
                  <a:lnTo>
                    <a:pt x="43157" y="58183"/>
                  </a:lnTo>
                  <a:lnTo>
                    <a:pt x="44337" y="57311"/>
                  </a:lnTo>
                  <a:lnTo>
                    <a:pt x="1155" y="0"/>
                  </a:lnTo>
                  <a:close/>
                </a:path>
              </a:pathLst>
            </a:custGeom>
            <a:solidFill>
              <a:schemeClr val="tx1">
                <a:alpha val="100000"/>
              </a:schemeClr>
            </a:solidFill>
            <a:ln w="9525">
              <a:noFill/>
            </a:ln>
          </p:spPr>
          <p:txBody>
            <a:bodyPr/>
            <a:p>
              <a:endParaRPr lang="en-US"/>
            </a:p>
          </p:txBody>
        </p:sp>
        <p:sp>
          <p:nvSpPr>
            <p:cNvPr id="7214" name="Google Shape;906;p19"/>
            <p:cNvSpPr/>
            <p:nvPr/>
          </p:nvSpPr>
          <p:spPr>
            <a:xfrm>
              <a:off x="762685" y="1424197"/>
              <a:ext cx="916931" cy="993396"/>
            </a:xfrm>
            <a:custGeom>
              <a:avLst/>
              <a:gdLst/>
              <a:ahLst/>
              <a:cxnLst>
                <a:cxn ang="0">
                  <a:pos x="2147483646" y="3387704"/>
                </a:cxn>
                <a:cxn ang="0">
                  <a:pos x="0" y="2147483646"/>
                </a:cxn>
                <a:cxn ang="0">
                  <a:pos x="2147483646" y="2147483646"/>
                </a:cxn>
                <a:cxn ang="0">
                  <a:pos x="2147483646" y="2147483646"/>
                </a:cxn>
                <a:cxn ang="0">
                  <a:pos x="2147483646" y="3387704"/>
                </a:cxn>
              </a:cxnLst>
              <a:pathLst>
                <a:path w="45208" h="48978">
                  <a:moveTo>
                    <a:pt x="19206" y="1"/>
                  </a:moveTo>
                  <a:lnTo>
                    <a:pt x="0" y="14463"/>
                  </a:lnTo>
                  <a:lnTo>
                    <a:pt x="26001" y="48978"/>
                  </a:lnTo>
                  <a:lnTo>
                    <a:pt x="45208" y="34515"/>
                  </a:lnTo>
                  <a:lnTo>
                    <a:pt x="19206" y="1"/>
                  </a:lnTo>
                  <a:close/>
                </a:path>
              </a:pathLst>
            </a:custGeom>
            <a:solidFill>
              <a:schemeClr val="bg1">
                <a:alpha val="100000"/>
              </a:schemeClr>
            </a:solidFill>
            <a:ln w="9525">
              <a:noFill/>
            </a:ln>
          </p:spPr>
          <p:txBody>
            <a:bodyPr/>
            <a:p>
              <a:endParaRPr lang="en-US"/>
            </a:p>
          </p:txBody>
        </p:sp>
      </p:grpSp>
      <p:grpSp>
        <p:nvGrpSpPr>
          <p:cNvPr id="7173" name="Google Shape;907;p19"/>
          <p:cNvGrpSpPr/>
          <p:nvPr/>
        </p:nvGrpSpPr>
        <p:grpSpPr>
          <a:xfrm rot="-1611739">
            <a:off x="7400925" y="-954087"/>
            <a:ext cx="1917700" cy="2749550"/>
            <a:chOff x="-700138" y="3808702"/>
            <a:chExt cx="1916655" cy="2062674"/>
          </a:xfrm>
        </p:grpSpPr>
        <p:sp>
          <p:nvSpPr>
            <p:cNvPr id="27" name="Google Shape;908;p19"/>
            <p:cNvSpPr/>
            <p:nvPr/>
          </p:nvSpPr>
          <p:spPr>
            <a:xfrm rot="-1128775">
              <a:off x="-421178" y="4062415"/>
              <a:ext cx="1420039" cy="1617269"/>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 name="Google Shape;909;p19"/>
            <p:cNvSpPr/>
            <p:nvPr/>
          </p:nvSpPr>
          <p:spPr>
            <a:xfrm rot="-1128775">
              <a:off x="-476904" y="3991867"/>
              <a:ext cx="1415279" cy="1632751"/>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202" name="Google Shape;910;p19"/>
            <p:cNvSpPr/>
            <p:nvPr/>
          </p:nvSpPr>
          <p:spPr>
            <a:xfrm rot="-1128775">
              <a:off x="411142" y="5063464"/>
              <a:ext cx="300449" cy="167182"/>
            </a:xfrm>
            <a:custGeom>
              <a:avLst/>
              <a:gdLst/>
              <a:ahLst/>
              <a:cxnLst>
                <a:cxn ang="0">
                  <a:pos x="2147483646" y="2147483646"/>
                </a:cxn>
                <a:cxn ang="0">
                  <a:pos x="2147483646" y="0"/>
                </a:cxn>
                <a:cxn ang="0">
                  <a:pos x="62580397" y="2147483646"/>
                </a:cxn>
                <a:cxn ang="0">
                  <a:pos x="2147483646" y="2147483646"/>
                </a:cxn>
                <a:cxn ang="0">
                  <a:pos x="2147483646" y="2147483646"/>
                </a:cxn>
                <a:cxn ang="0">
                  <a:pos x="2147483646" y="2147483646"/>
                </a:cxn>
                <a:cxn ang="0">
                  <a:pos x="2147483646" y="2147483646"/>
                </a:cxn>
                <a:cxn ang="0">
                  <a:pos x="2147483646" y="2147483646"/>
                </a:cxn>
              </a:cxnLst>
              <a:pathLst>
                <a:path w="8274" h="4604" fill="none">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tx1">
                  <a:alpha val="100000"/>
                </a:schemeClr>
              </a:solidFill>
              <a:prstDash val="solid"/>
              <a:miter lim="33357"/>
              <a:headEnd type="none" w="sm" len="sm"/>
              <a:tailEnd type="none" w="sm" len="sm"/>
            </a:ln>
          </p:spPr>
          <p:txBody>
            <a:bodyPr/>
            <a:p>
              <a:endParaRPr lang="en-US"/>
            </a:p>
          </p:txBody>
        </p:sp>
        <p:sp>
          <p:nvSpPr>
            <p:cNvPr id="7203" name="Google Shape;911;p19"/>
            <p:cNvSpPr/>
            <p:nvPr/>
          </p:nvSpPr>
          <p:spPr>
            <a:xfrm rot="-1128775">
              <a:off x="206184" y="5200882"/>
              <a:ext cx="918160" cy="352049"/>
            </a:xfrm>
            <a:custGeom>
              <a:avLst/>
              <a:gdLst/>
              <a:ahLst/>
              <a:cxnLst>
                <a:cxn ang="0">
                  <a:pos x="2147483646" y="62580405"/>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62580405"/>
                </a:cxn>
              </a:cxnLst>
              <a:pathLst>
                <a:path w="25285" h="9695">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alpha val="100000"/>
              </a:schemeClr>
            </a:solidFill>
            <a:ln w="9525">
              <a:noFill/>
            </a:ln>
          </p:spPr>
          <p:txBody>
            <a:bodyPr/>
            <a:p>
              <a:endParaRPr lang="en-US"/>
            </a:p>
          </p:txBody>
        </p:sp>
        <p:sp>
          <p:nvSpPr>
            <p:cNvPr id="7204" name="Google Shape;912;p19"/>
            <p:cNvSpPr/>
            <p:nvPr/>
          </p:nvSpPr>
          <p:spPr>
            <a:xfrm rot="-1128775">
              <a:off x="-404925" y="4413984"/>
              <a:ext cx="539022" cy="134577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0"/>
                </a:cxn>
              </a:cxnLst>
              <a:pathLst>
                <a:path w="14844" h="37061">
                  <a:moveTo>
                    <a:pt x="2769" y="0"/>
                  </a:moveTo>
                  <a:lnTo>
                    <a:pt x="867" y="634"/>
                  </a:lnTo>
                  <a:cubicBezTo>
                    <a:pt x="300" y="834"/>
                    <a:pt x="0" y="1435"/>
                    <a:pt x="200" y="2002"/>
                  </a:cubicBezTo>
                  <a:lnTo>
                    <a:pt x="11942" y="37060"/>
                  </a:lnTo>
                  <a:lnTo>
                    <a:pt x="14844" y="36093"/>
                  </a:lnTo>
                  <a:lnTo>
                    <a:pt x="2769" y="0"/>
                  </a:lnTo>
                  <a:close/>
                </a:path>
              </a:pathLst>
            </a:custGeom>
            <a:solidFill>
              <a:schemeClr val="bg2">
                <a:alpha val="100000"/>
              </a:schemeClr>
            </a:solidFill>
            <a:ln w="9525">
              <a:noFill/>
            </a:ln>
          </p:spPr>
          <p:txBody>
            <a:bodyPr/>
            <a:p>
              <a:endParaRPr lang="en-US"/>
            </a:p>
          </p:txBody>
        </p:sp>
        <p:sp>
          <p:nvSpPr>
            <p:cNvPr id="7205" name="Google Shape;913;p19"/>
            <p:cNvSpPr/>
            <p:nvPr/>
          </p:nvSpPr>
          <p:spPr>
            <a:xfrm rot="-1128775">
              <a:off x="-276077" y="4234377"/>
              <a:ext cx="661395" cy="495483"/>
            </a:xfrm>
            <a:custGeom>
              <a:avLst/>
              <a:gdLst/>
              <a:ahLst/>
              <a:cxnLst>
                <a:cxn ang="0">
                  <a:pos x="2147483646" y="2147483646"/>
                </a:cxn>
                <a:cxn ang="0">
                  <a:pos x="2147483646" y="2147483646"/>
                </a:cxn>
                <a:cxn ang="0">
                  <a:pos x="2147483646" y="62580393"/>
                </a:cxn>
                <a:cxn ang="0">
                  <a:pos x="2147483646" y="2147483646"/>
                </a:cxn>
                <a:cxn ang="0">
                  <a:pos x="62580480" y="2147483646"/>
                </a:cxn>
                <a:cxn ang="0">
                  <a:pos x="2147483646" y="2147483646"/>
                </a:cxn>
                <a:cxn ang="0">
                  <a:pos x="2147483646" y="2147483646"/>
                </a:cxn>
                <a:cxn ang="0">
                  <a:pos x="2147483646" y="2147483646"/>
                </a:cxn>
                <a:cxn ang="0">
                  <a:pos x="2147483646" y="2147483646"/>
                </a:cxn>
              </a:cxnLst>
              <a:pathLst>
                <a:path w="18214" h="13645" fill="none">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tx1">
                  <a:alpha val="100000"/>
                </a:schemeClr>
              </a:solidFill>
              <a:prstDash val="solid"/>
              <a:miter lim="33357"/>
              <a:headEnd type="none" w="sm" len="sm"/>
              <a:tailEnd type="none" w="sm" len="sm"/>
            </a:ln>
          </p:spPr>
          <p:txBody>
            <a:bodyPr/>
            <a:p>
              <a:endParaRPr lang="en-US"/>
            </a:p>
          </p:txBody>
        </p:sp>
        <p:sp>
          <p:nvSpPr>
            <p:cNvPr id="7206" name="Google Shape;914;p19"/>
            <p:cNvSpPr/>
            <p:nvPr/>
          </p:nvSpPr>
          <p:spPr>
            <a:xfrm rot="-1128775">
              <a:off x="201603" y="5203043"/>
              <a:ext cx="909699" cy="322237"/>
            </a:xfrm>
            <a:custGeom>
              <a:avLst/>
              <a:gdLst/>
              <a:ahLst/>
              <a:cxnLst>
                <a:cxn ang="0">
                  <a:pos x="2147483646" y="62580611"/>
                </a:cxn>
                <a:cxn ang="0">
                  <a:pos x="0" y="2147483646"/>
                </a:cxn>
                <a:cxn ang="0">
                  <a:pos x="2147483646" y="2147483646"/>
                </a:cxn>
                <a:cxn ang="0">
                  <a:pos x="2147483646" y="2147483646"/>
                </a:cxn>
                <a:cxn ang="0">
                  <a:pos x="2147483646" y="62580611"/>
                </a:cxn>
              </a:cxnLst>
              <a:pathLst>
                <a:path w="25052" h="8874">
                  <a:moveTo>
                    <a:pt x="24884" y="1"/>
                  </a:moveTo>
                  <a:lnTo>
                    <a:pt x="0" y="8340"/>
                  </a:lnTo>
                  <a:lnTo>
                    <a:pt x="200" y="8874"/>
                  </a:lnTo>
                  <a:lnTo>
                    <a:pt x="25051" y="568"/>
                  </a:lnTo>
                  <a:lnTo>
                    <a:pt x="24884" y="1"/>
                  </a:lnTo>
                  <a:close/>
                </a:path>
              </a:pathLst>
            </a:custGeom>
            <a:solidFill>
              <a:schemeClr val="tx1">
                <a:alpha val="100000"/>
              </a:schemeClr>
            </a:solidFill>
            <a:ln w="9525">
              <a:noFill/>
            </a:ln>
          </p:spPr>
          <p:txBody>
            <a:bodyPr/>
            <a:p>
              <a:endParaRPr lang="en-US"/>
            </a:p>
          </p:txBody>
        </p:sp>
        <p:sp>
          <p:nvSpPr>
            <p:cNvPr id="7207" name="Google Shape;915;p19"/>
            <p:cNvSpPr/>
            <p:nvPr/>
          </p:nvSpPr>
          <p:spPr>
            <a:xfrm rot="-1128775">
              <a:off x="222822" y="5233880"/>
              <a:ext cx="902437" cy="311343"/>
            </a:xfrm>
            <a:custGeom>
              <a:avLst/>
              <a:gdLst/>
              <a:ahLst/>
              <a:cxnLst>
                <a:cxn ang="0">
                  <a:pos x="2147483646" y="0"/>
                </a:cxn>
                <a:cxn ang="0">
                  <a:pos x="62580476" y="2147483646"/>
                </a:cxn>
                <a:cxn ang="0">
                  <a:pos x="2147483646" y="2147483646"/>
                </a:cxn>
                <a:cxn ang="0">
                  <a:pos x="2147483646" y="2147483646"/>
                </a:cxn>
                <a:cxn ang="0">
                  <a:pos x="2147483646" y="0"/>
                </a:cxn>
              </a:cxnLst>
              <a:pathLst>
                <a:path w="24852" h="8574">
                  <a:moveTo>
                    <a:pt x="24852" y="0"/>
                  </a:moveTo>
                  <a:lnTo>
                    <a:pt x="1" y="8340"/>
                  </a:lnTo>
                  <a:cubicBezTo>
                    <a:pt x="34" y="8406"/>
                    <a:pt x="134" y="8506"/>
                    <a:pt x="201" y="8573"/>
                  </a:cubicBezTo>
                  <a:lnTo>
                    <a:pt x="24818" y="334"/>
                  </a:lnTo>
                  <a:cubicBezTo>
                    <a:pt x="24852" y="200"/>
                    <a:pt x="24852" y="100"/>
                    <a:pt x="24852" y="0"/>
                  </a:cubicBezTo>
                  <a:close/>
                </a:path>
              </a:pathLst>
            </a:custGeom>
            <a:solidFill>
              <a:schemeClr val="tx1">
                <a:alpha val="100000"/>
              </a:schemeClr>
            </a:solidFill>
            <a:ln w="9525">
              <a:noFill/>
            </a:ln>
          </p:spPr>
          <p:txBody>
            <a:bodyPr/>
            <a:p>
              <a:endParaRPr lang="en-US"/>
            </a:p>
          </p:txBody>
        </p:sp>
        <p:sp>
          <p:nvSpPr>
            <p:cNvPr id="7208" name="Google Shape;916;p19"/>
            <p:cNvSpPr/>
            <p:nvPr/>
          </p:nvSpPr>
          <p:spPr>
            <a:xfrm rot="-1128775">
              <a:off x="421575" y="5546080"/>
              <a:ext cx="96954" cy="205964"/>
            </a:xfrm>
            <a:custGeom>
              <a:avLst/>
              <a:gdLst/>
              <a:ahLst/>
              <a:cxnLst>
                <a:cxn ang="0">
                  <a:pos x="2147483646" y="62580339"/>
                </a:cxn>
                <a:cxn ang="0">
                  <a:pos x="62580176" y="2147483646"/>
                </a:cxn>
                <a:cxn ang="0">
                  <a:pos x="2147483646" y="2147483646"/>
                </a:cxn>
                <a:cxn ang="0">
                  <a:pos x="2147483646" y="2147483646"/>
                </a:cxn>
                <a:cxn ang="0">
                  <a:pos x="2147483646" y="2147483646"/>
                </a:cxn>
                <a:cxn ang="0">
                  <a:pos x="2147483646" y="62580339"/>
                </a:cxn>
              </a:cxnLst>
              <a:pathLst>
                <a:path w="2670" h="5672">
                  <a:moveTo>
                    <a:pt x="901" y="1"/>
                  </a:moveTo>
                  <a:lnTo>
                    <a:pt x="1" y="301"/>
                  </a:lnTo>
                  <a:lnTo>
                    <a:pt x="1769" y="5672"/>
                  </a:lnTo>
                  <a:lnTo>
                    <a:pt x="2002" y="4871"/>
                  </a:lnTo>
                  <a:lnTo>
                    <a:pt x="2669" y="5371"/>
                  </a:lnTo>
                  <a:lnTo>
                    <a:pt x="901" y="1"/>
                  </a:lnTo>
                  <a:close/>
                </a:path>
              </a:pathLst>
            </a:custGeom>
            <a:solidFill>
              <a:schemeClr val="bg2">
                <a:alpha val="100000"/>
              </a:schemeClr>
            </a:solidFill>
            <a:ln w="9525">
              <a:noFill/>
            </a:ln>
          </p:spPr>
          <p:txBody>
            <a:bodyPr/>
            <a:p>
              <a:endParaRPr lang="en-US"/>
            </a:p>
          </p:txBody>
        </p:sp>
      </p:grpSp>
      <p:grpSp>
        <p:nvGrpSpPr>
          <p:cNvPr id="7174" name="Google Shape;917;p19"/>
          <p:cNvGrpSpPr/>
          <p:nvPr/>
        </p:nvGrpSpPr>
        <p:grpSpPr>
          <a:xfrm rot="3750311">
            <a:off x="-93662" y="-812800"/>
            <a:ext cx="2155825" cy="2466975"/>
            <a:chOff x="7518282" y="2373612"/>
            <a:chExt cx="1544209" cy="2355088"/>
          </a:xfrm>
        </p:grpSpPr>
        <p:sp>
          <p:nvSpPr>
            <p:cNvPr id="7192" name="Google Shape;918;p19"/>
            <p:cNvSpPr/>
            <p:nvPr/>
          </p:nvSpPr>
          <p:spPr>
            <a:xfrm rot="718822">
              <a:off x="7689615" y="3249120"/>
              <a:ext cx="1111866" cy="1379201"/>
            </a:xfrm>
            <a:custGeom>
              <a:avLst/>
              <a:gdLst/>
              <a:ahLst/>
              <a:cxnLst>
                <a:cxn ang="0">
                  <a:pos x="2147483646" y="6535188"/>
                </a:cxn>
                <a:cxn ang="0">
                  <a:pos x="2147483646" y="2147483646"/>
                </a:cxn>
                <a:cxn ang="0">
                  <a:pos x="2147483646" y="2147483646"/>
                </a:cxn>
                <a:cxn ang="0">
                  <a:pos x="2147483646" y="2147483646"/>
                </a:cxn>
                <a:cxn ang="0">
                  <a:pos x="2147483646" y="2147483646"/>
                </a:cxn>
                <a:cxn ang="0">
                  <a:pos x="52562993" y="2147483646"/>
                </a:cxn>
                <a:cxn ang="0">
                  <a:pos x="52562993" y="2147483646"/>
                </a:cxn>
                <a:cxn ang="0">
                  <a:pos x="2147483646" y="2147483646"/>
                </a:cxn>
                <a:cxn ang="0">
                  <a:pos x="2147483646" y="2147483646"/>
                </a:cxn>
                <a:cxn ang="0">
                  <a:pos x="2147483646" y="2147483646"/>
                </a:cxn>
                <a:cxn ang="0">
                  <a:pos x="2147483646" y="6535188"/>
                </a:cxn>
                <a:cxn ang="0">
                  <a:pos x="52562993" y="2147483646"/>
                </a:cxn>
                <a:cxn ang="0">
                  <a:pos x="52562993" y="2147483646"/>
                </a:cxn>
                <a:cxn ang="0">
                  <a:pos x="6535185" y="2147483646"/>
                </a:cxn>
                <a:cxn ang="0">
                  <a:pos x="6535185" y="2147483646"/>
                </a:cxn>
                <a:cxn ang="0">
                  <a:pos x="52562993" y="2147483646"/>
                </a:cxn>
              </a:cxnLst>
              <a:pathLst>
                <a:path w="48158" h="59737">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cubicBezTo>
                    <a:pt x="3" y="59733"/>
                    <a:pt x="5" y="59730"/>
                    <a:pt x="8" y="59727"/>
                  </a:cubicBezTo>
                  <a:close/>
                </a:path>
              </a:pathLst>
            </a:custGeom>
            <a:solidFill>
              <a:schemeClr val="accent2">
                <a:alpha val="100000"/>
              </a:schemeClr>
            </a:solidFill>
            <a:ln w="9525">
              <a:noFill/>
            </a:ln>
          </p:spPr>
          <p:txBody>
            <a:bodyPr/>
            <a:p>
              <a:endParaRPr lang="en-US"/>
            </a:p>
          </p:txBody>
        </p:sp>
        <p:sp>
          <p:nvSpPr>
            <p:cNvPr id="38" name="Google Shape;919;p19"/>
            <p:cNvSpPr/>
            <p:nvPr/>
          </p:nvSpPr>
          <p:spPr>
            <a:xfrm rot="718822">
              <a:off x="7648689" y="3212228"/>
              <a:ext cx="1112103" cy="137910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94" name="Google Shape;920;p19"/>
            <p:cNvSpPr/>
            <p:nvPr/>
          </p:nvSpPr>
          <p:spPr>
            <a:xfrm rot="718822">
              <a:off x="8428587" y="3328473"/>
              <a:ext cx="409048" cy="200495"/>
            </a:xfrm>
            <a:custGeom>
              <a:avLst/>
              <a:gdLst/>
              <a:ahLst/>
              <a:cxnLst>
                <a:cxn ang="0">
                  <a:pos x="2147483646" y="2147483646"/>
                </a:cxn>
                <a:cxn ang="0">
                  <a:pos x="2147483646" y="2147483646"/>
                </a:cxn>
                <a:cxn ang="0">
                  <a:pos x="2147483646" y="623126754"/>
                </a:cxn>
                <a:cxn ang="0">
                  <a:pos x="2147483646" y="0"/>
                </a:cxn>
                <a:cxn ang="0">
                  <a:pos x="2147483646" y="1463040459"/>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133177761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717" h="8684">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cubicBezTo>
                    <a:pt x="9894" y="2816"/>
                    <a:pt x="9895" y="2815"/>
                    <a:pt x="9896" y="2813"/>
                  </a:cubicBezTo>
                  <a:lnTo>
                    <a:pt x="9870" y="2839"/>
                  </a:lnTo>
                  <a:cubicBezTo>
                    <a:pt x="9878" y="2831"/>
                    <a:pt x="9886" y="2824"/>
                    <a:pt x="9894" y="2817"/>
                  </a:cubicBez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cubicBezTo>
                    <a:pt x="7792" y="7278"/>
                    <a:pt x="7792" y="7276"/>
                    <a:pt x="7793" y="7275"/>
                  </a:cubicBezTo>
                  <a:lnTo>
                    <a:pt x="7767" y="7301"/>
                  </a:lnTo>
                  <a:cubicBezTo>
                    <a:pt x="7775" y="7293"/>
                    <a:pt x="7783" y="7286"/>
                    <a:pt x="7791" y="7279"/>
                  </a:cubicBez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alpha val="100000"/>
              </a:schemeClr>
            </a:solidFill>
            <a:ln w="9525">
              <a:noFill/>
            </a:ln>
          </p:spPr>
          <p:txBody>
            <a:bodyPr/>
            <a:p>
              <a:endParaRPr lang="en-US"/>
            </a:p>
          </p:txBody>
        </p:sp>
        <p:sp>
          <p:nvSpPr>
            <p:cNvPr id="7195" name="Google Shape;921;p19"/>
            <p:cNvSpPr/>
            <p:nvPr/>
          </p:nvSpPr>
          <p:spPr>
            <a:xfrm rot="718822">
              <a:off x="7632882" y="3365539"/>
              <a:ext cx="918528" cy="1181592"/>
            </a:xfrm>
            <a:custGeom>
              <a:avLst/>
              <a:gdLst/>
              <a:ahLst/>
              <a:cxnLst>
                <a:cxn ang="0">
                  <a:pos x="2147483646" y="0"/>
                </a:cxn>
                <a:cxn ang="0">
                  <a:pos x="2147483646" y="472244491"/>
                </a:cxn>
                <a:cxn ang="0">
                  <a:pos x="682225567" y="2147483646"/>
                </a:cxn>
                <a:cxn ang="0">
                  <a:pos x="2147483646" y="2147483646"/>
                </a:cxn>
                <a:cxn ang="0">
                  <a:pos x="2147483646" y="2147483646"/>
                </a:cxn>
                <a:cxn ang="0">
                  <a:pos x="2147483646" y="2147483646"/>
                </a:cxn>
                <a:cxn ang="0">
                  <a:pos x="2147483646" y="0"/>
                </a:cxn>
              </a:cxnLst>
              <a:pathLst>
                <a:path w="39784" h="51178">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tx1">
                <a:alpha val="100000"/>
              </a:schemeClr>
            </a:solidFill>
            <a:ln w="9525">
              <a:noFill/>
            </a:ln>
          </p:spPr>
          <p:txBody>
            <a:bodyPr/>
            <a:p>
              <a:endParaRPr lang="en-US"/>
            </a:p>
          </p:txBody>
        </p:sp>
        <p:sp>
          <p:nvSpPr>
            <p:cNvPr id="7196" name="Google Shape;922;p19"/>
            <p:cNvSpPr/>
            <p:nvPr/>
          </p:nvSpPr>
          <p:spPr>
            <a:xfrm rot="718822">
              <a:off x="8009603" y="2528280"/>
              <a:ext cx="906430" cy="1506230"/>
            </a:xfrm>
            <a:custGeom>
              <a:avLst/>
              <a:gdLst/>
              <a:ahLst/>
              <a:cxnLst>
                <a:cxn ang="0">
                  <a:pos x="2147483646" y="6535185"/>
                </a:cxn>
                <a:cxn ang="0">
                  <a:pos x="2147483646" y="2147483646"/>
                </a:cxn>
                <a:cxn ang="0">
                  <a:pos x="2147483646" y="2147483646"/>
                </a:cxn>
                <a:cxn ang="0">
                  <a:pos x="2147483646" y="2147483646"/>
                </a:cxn>
                <a:cxn ang="0">
                  <a:pos x="2147483646" y="2147483646"/>
                </a:cxn>
                <a:cxn ang="0">
                  <a:pos x="2147483646" y="2147483646"/>
                </a:cxn>
                <a:cxn ang="0">
                  <a:pos x="91773082" y="2147483646"/>
                </a:cxn>
                <a:cxn ang="0">
                  <a:pos x="91773082" y="2147483646"/>
                </a:cxn>
                <a:cxn ang="0">
                  <a:pos x="2147483646" y="2147483646"/>
                </a:cxn>
                <a:cxn ang="0">
                  <a:pos x="2147483646" y="2147483646"/>
                </a:cxn>
                <a:cxn ang="0">
                  <a:pos x="2147483646" y="2147483646"/>
                </a:cxn>
                <a:cxn ang="0">
                  <a:pos x="2147483646" y="6535185"/>
                </a:cxn>
                <a:cxn ang="0">
                  <a:pos x="91773082" y="2147483646"/>
                </a:cxn>
                <a:cxn ang="0">
                  <a:pos x="91773082" y="2147483646"/>
                </a:cxn>
                <a:cxn ang="0">
                  <a:pos x="6535185" y="2147483646"/>
                </a:cxn>
                <a:cxn ang="0">
                  <a:pos x="91773082" y="2147483646"/>
                </a:cxn>
              </a:cxnLst>
              <a:pathLst>
                <a:path w="39260" h="65239">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alpha val="100000"/>
              </a:schemeClr>
            </a:solidFill>
            <a:ln w="9525">
              <a:noFill/>
            </a:ln>
          </p:spPr>
          <p:txBody>
            <a:bodyPr/>
            <a:p>
              <a:endParaRPr lang="en-US"/>
            </a:p>
          </p:txBody>
        </p:sp>
        <p:sp>
          <p:nvSpPr>
            <p:cNvPr id="7197" name="Google Shape;923;p19"/>
            <p:cNvSpPr/>
            <p:nvPr/>
          </p:nvSpPr>
          <p:spPr>
            <a:xfrm rot="718822">
              <a:off x="8025575" y="2445523"/>
              <a:ext cx="854321" cy="1538669"/>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7003" h="66644">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bg2">
                <a:alpha val="100000"/>
              </a:schemeClr>
            </a:solidFill>
            <a:ln w="9525">
              <a:noFill/>
            </a:ln>
          </p:spPr>
          <p:txBody>
            <a:bodyPr/>
            <a:p>
              <a:endParaRPr lang="en-US"/>
            </a:p>
          </p:txBody>
        </p:sp>
        <p:sp>
          <p:nvSpPr>
            <p:cNvPr id="7198" name="Google Shape;924;p19"/>
            <p:cNvSpPr/>
            <p:nvPr/>
          </p:nvSpPr>
          <p:spPr>
            <a:xfrm rot="718822">
              <a:off x="8557141" y="2511476"/>
              <a:ext cx="353037" cy="279917"/>
            </a:xfrm>
            <a:custGeom>
              <a:avLst/>
              <a:gdLst/>
              <a:ahLst/>
              <a:cxnLst>
                <a:cxn ang="0">
                  <a:pos x="2147483646" y="59098019"/>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291" h="12124">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alpha val="100000"/>
              </a:schemeClr>
            </a:solidFill>
            <a:ln w="9525">
              <a:noFill/>
            </a:ln>
          </p:spPr>
          <p:txBody>
            <a:bodyPr/>
            <a:p>
              <a:endParaRPr lang="en-US"/>
            </a:p>
          </p:txBody>
        </p:sp>
        <p:sp>
          <p:nvSpPr>
            <p:cNvPr id="7199" name="Google Shape;925;p19"/>
            <p:cNvSpPr/>
            <p:nvPr/>
          </p:nvSpPr>
          <p:spPr>
            <a:xfrm rot="718822">
              <a:off x="8018037" y="2549860"/>
              <a:ext cx="697670" cy="1395916"/>
            </a:xfrm>
            <a:custGeom>
              <a:avLst/>
              <a:gdLst/>
              <a:ahLst/>
              <a:cxnLst>
                <a:cxn ang="0">
                  <a:pos x="2147483646" y="6535185"/>
                </a:cxn>
                <a:cxn ang="0">
                  <a:pos x="2147483646" y="813504617"/>
                </a:cxn>
                <a:cxn ang="0">
                  <a:pos x="341261293" y="2147483646"/>
                </a:cxn>
                <a:cxn ang="0">
                  <a:pos x="2147483646" y="2147483646"/>
                </a:cxn>
                <a:cxn ang="0">
                  <a:pos x="2147483646" y="2147483646"/>
                </a:cxn>
                <a:cxn ang="0">
                  <a:pos x="2147483646" y="2147483646"/>
                </a:cxn>
                <a:cxn ang="0">
                  <a:pos x="2147483646" y="2147483646"/>
                </a:cxn>
                <a:cxn ang="0">
                  <a:pos x="2147483646" y="6535185"/>
                </a:cxn>
              </a:cxnLst>
              <a:pathLst>
                <a:path w="30218" h="60461">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tx1">
                <a:alpha val="100000"/>
              </a:schemeClr>
            </a:solidFill>
            <a:ln w="9525">
              <a:noFill/>
            </a:ln>
          </p:spPr>
          <p:txBody>
            <a:bodyPr/>
            <a:p>
              <a:endParaRPr lang="en-US"/>
            </a:p>
          </p:txBody>
        </p:sp>
      </p:grpSp>
      <p:grpSp>
        <p:nvGrpSpPr>
          <p:cNvPr id="7175" name="Google Shape;926;p19"/>
          <p:cNvGrpSpPr/>
          <p:nvPr/>
        </p:nvGrpSpPr>
        <p:grpSpPr>
          <a:xfrm rot="1281186" flipH="1">
            <a:off x="5365750" y="-1435100"/>
            <a:ext cx="2643188" cy="2844800"/>
            <a:chOff x="-729163" y="3851975"/>
            <a:chExt cx="2464103" cy="1988620"/>
          </a:xfrm>
        </p:grpSpPr>
        <p:sp>
          <p:nvSpPr>
            <p:cNvPr id="7178" name="Google Shape;927;p19"/>
            <p:cNvSpPr/>
            <p:nvPr/>
          </p:nvSpPr>
          <p:spPr>
            <a:xfrm rot="363082">
              <a:off x="-642946" y="3967874"/>
              <a:ext cx="2291669" cy="175682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1176938978"/>
                </a:cxn>
                <a:cxn ang="0">
                  <a:pos x="2147483646" y="0"/>
                </a:cxn>
              </a:cxnLst>
              <a:pathLst>
                <a:path w="73153" h="5608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bg2">
                <a:alpha val="100000"/>
              </a:schemeClr>
            </a:solidFill>
            <a:ln w="9525">
              <a:noFill/>
            </a:ln>
          </p:spPr>
          <p:txBody>
            <a:bodyPr/>
            <a:p>
              <a:endParaRPr lang="en-US"/>
            </a:p>
          </p:txBody>
        </p:sp>
        <p:sp>
          <p:nvSpPr>
            <p:cNvPr id="7179" name="Google Shape;928;p19"/>
            <p:cNvSpPr/>
            <p:nvPr/>
          </p:nvSpPr>
          <p:spPr>
            <a:xfrm rot="363082">
              <a:off x="792956" y="4622556"/>
              <a:ext cx="778540" cy="1132818"/>
            </a:xfrm>
            <a:custGeom>
              <a:avLst/>
              <a:gdLst/>
              <a:ahLst/>
              <a:cxnLst>
                <a:cxn ang="0">
                  <a:pos x="2147483646" y="29852751"/>
                </a:cxn>
                <a:cxn ang="0">
                  <a:pos x="0" y="2147483646"/>
                </a:cxn>
                <a:cxn ang="0">
                  <a:pos x="2147483646" y="2147483646"/>
                </a:cxn>
                <a:cxn ang="0">
                  <a:pos x="2147483646" y="2147483646"/>
                </a:cxn>
                <a:cxn ang="0">
                  <a:pos x="2147483646" y="29852751"/>
                </a:cxn>
              </a:cxnLst>
              <a:pathLst>
                <a:path w="24852" h="36161">
                  <a:moveTo>
                    <a:pt x="11909" y="1"/>
                  </a:moveTo>
                  <a:lnTo>
                    <a:pt x="0" y="31223"/>
                  </a:lnTo>
                  <a:lnTo>
                    <a:pt x="12943" y="36160"/>
                  </a:lnTo>
                  <a:lnTo>
                    <a:pt x="24851" y="4904"/>
                  </a:lnTo>
                  <a:lnTo>
                    <a:pt x="11909" y="1"/>
                  </a:lnTo>
                  <a:close/>
                </a:path>
              </a:pathLst>
            </a:custGeom>
            <a:solidFill>
              <a:schemeClr val="accent2">
                <a:alpha val="100000"/>
              </a:schemeClr>
            </a:solidFill>
            <a:ln w="9525">
              <a:noFill/>
            </a:ln>
          </p:spPr>
          <p:txBody>
            <a:bodyPr/>
            <a:p>
              <a:endParaRPr lang="en-US"/>
            </a:p>
          </p:txBody>
        </p:sp>
        <p:sp>
          <p:nvSpPr>
            <p:cNvPr id="7180" name="Google Shape;929;p19"/>
            <p:cNvSpPr/>
            <p:nvPr/>
          </p:nvSpPr>
          <p:spPr>
            <a:xfrm rot="363082">
              <a:off x="289098" y="4363311"/>
              <a:ext cx="1166244" cy="1323976"/>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965052193"/>
                </a:cxn>
                <a:cxn ang="0">
                  <a:pos x="2147483646" y="0"/>
                </a:cxn>
              </a:cxnLst>
              <a:pathLst>
                <a:path w="37228" h="42263">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alpha val="100000"/>
              </a:schemeClr>
            </a:solidFill>
            <a:ln w="19050" cap="flat" cmpd="sng">
              <a:solidFill>
                <a:schemeClr val="tx1">
                  <a:alpha val="100000"/>
                </a:schemeClr>
              </a:solidFill>
              <a:prstDash val="solid"/>
              <a:round/>
              <a:headEnd type="none" w="sm" len="sm"/>
              <a:tailEnd type="none" w="sm" len="sm"/>
            </a:ln>
          </p:spPr>
          <p:txBody>
            <a:bodyPr/>
            <a:p>
              <a:endParaRPr lang="en-US"/>
            </a:p>
          </p:txBody>
        </p:sp>
        <p:sp>
          <p:nvSpPr>
            <p:cNvPr id="7181" name="Google Shape;930;p19"/>
            <p:cNvSpPr/>
            <p:nvPr/>
          </p:nvSpPr>
          <p:spPr>
            <a:xfrm rot="363082">
              <a:off x="1066041" y="4735131"/>
              <a:ext cx="399201" cy="988588"/>
            </a:xfrm>
            <a:custGeom>
              <a:avLst/>
              <a:gdLst/>
              <a:ahLst/>
              <a:cxnLst>
                <a:cxn ang="0">
                  <a:pos x="2147483646" y="29852745"/>
                </a:cxn>
                <a:cxn ang="0">
                  <a:pos x="0" y="2147483646"/>
                </a:cxn>
                <a:cxn ang="0">
                  <a:pos x="2147483646" y="2147483646"/>
                </a:cxn>
                <a:cxn ang="0">
                  <a:pos x="2147483646" y="2147483646"/>
                </a:cxn>
                <a:cxn ang="0">
                  <a:pos x="2147483646" y="29852745"/>
                </a:cxn>
              </a:cxnLst>
              <a:pathLst>
                <a:path w="12743" h="31557">
                  <a:moveTo>
                    <a:pt x="11909" y="1"/>
                  </a:moveTo>
                  <a:lnTo>
                    <a:pt x="0" y="31257"/>
                  </a:lnTo>
                  <a:lnTo>
                    <a:pt x="834" y="31557"/>
                  </a:lnTo>
                  <a:lnTo>
                    <a:pt x="12743" y="334"/>
                  </a:lnTo>
                  <a:lnTo>
                    <a:pt x="11909" y="1"/>
                  </a:lnTo>
                  <a:close/>
                </a:path>
              </a:pathLst>
            </a:custGeom>
            <a:solidFill>
              <a:schemeClr val="accent2">
                <a:alpha val="100000"/>
              </a:schemeClr>
            </a:solidFill>
            <a:ln w="9525">
              <a:noFill/>
            </a:ln>
          </p:spPr>
          <p:txBody>
            <a:bodyPr/>
            <a:p>
              <a:endParaRPr lang="en-US"/>
            </a:p>
          </p:txBody>
        </p:sp>
        <p:sp>
          <p:nvSpPr>
            <p:cNvPr id="7182" name="Google Shape;931;p19"/>
            <p:cNvSpPr/>
            <p:nvPr/>
          </p:nvSpPr>
          <p:spPr>
            <a:xfrm rot="363082">
              <a:off x="1086646" y="4743259"/>
              <a:ext cx="390836" cy="979190"/>
            </a:xfrm>
            <a:custGeom>
              <a:avLst/>
              <a:gdLst/>
              <a:ahLst/>
              <a:cxnLst>
                <a:cxn ang="0">
                  <a:pos x="2147483646" y="29852749"/>
                </a:cxn>
                <a:cxn ang="0">
                  <a:pos x="0" y="2147483646"/>
                </a:cxn>
                <a:cxn ang="0">
                  <a:pos x="2147483646" y="2147483646"/>
                </a:cxn>
                <a:cxn ang="0">
                  <a:pos x="2147483646" y="2147483646"/>
                </a:cxn>
                <a:cxn ang="0">
                  <a:pos x="2147483646" y="29852749"/>
                </a:cxn>
              </a:cxnLst>
              <a:pathLst>
                <a:path w="12476" h="31257">
                  <a:moveTo>
                    <a:pt x="12042" y="1"/>
                  </a:moveTo>
                  <a:lnTo>
                    <a:pt x="0" y="31090"/>
                  </a:lnTo>
                  <a:lnTo>
                    <a:pt x="434" y="31256"/>
                  </a:lnTo>
                  <a:lnTo>
                    <a:pt x="12476" y="167"/>
                  </a:lnTo>
                  <a:lnTo>
                    <a:pt x="12042" y="1"/>
                  </a:lnTo>
                  <a:close/>
                </a:path>
              </a:pathLst>
            </a:custGeom>
            <a:solidFill>
              <a:schemeClr val="accent1">
                <a:alpha val="100000"/>
              </a:schemeClr>
            </a:solidFill>
            <a:ln w="9525">
              <a:noFill/>
            </a:ln>
          </p:spPr>
          <p:txBody>
            <a:bodyPr/>
            <a:p>
              <a:endParaRPr lang="en-US"/>
            </a:p>
          </p:txBody>
        </p:sp>
        <p:sp>
          <p:nvSpPr>
            <p:cNvPr id="7183" name="Google Shape;932;p19"/>
            <p:cNvSpPr/>
            <p:nvPr/>
          </p:nvSpPr>
          <p:spPr>
            <a:xfrm rot="363082">
              <a:off x="-564252" y="3933299"/>
              <a:ext cx="778540" cy="1133852"/>
            </a:xfrm>
            <a:custGeom>
              <a:avLst/>
              <a:gdLst/>
              <a:ahLst/>
              <a:cxnLst>
                <a:cxn ang="0">
                  <a:pos x="2147483646" y="29852756"/>
                </a:cxn>
                <a:cxn ang="0">
                  <a:pos x="0" y="2147483646"/>
                </a:cxn>
                <a:cxn ang="0">
                  <a:pos x="2147483646" y="2147483646"/>
                </a:cxn>
                <a:cxn ang="0">
                  <a:pos x="2147483646" y="2147483646"/>
                </a:cxn>
                <a:cxn ang="0">
                  <a:pos x="2147483646" y="29852756"/>
                </a:cxn>
              </a:cxnLst>
              <a:pathLst>
                <a:path w="24852" h="36194">
                  <a:moveTo>
                    <a:pt x="11909" y="1"/>
                  </a:moveTo>
                  <a:lnTo>
                    <a:pt x="0" y="31256"/>
                  </a:lnTo>
                  <a:lnTo>
                    <a:pt x="12943" y="36193"/>
                  </a:lnTo>
                  <a:lnTo>
                    <a:pt x="24851" y="4937"/>
                  </a:lnTo>
                  <a:lnTo>
                    <a:pt x="11909" y="1"/>
                  </a:lnTo>
                  <a:close/>
                </a:path>
              </a:pathLst>
            </a:custGeom>
            <a:solidFill>
              <a:schemeClr val="accent2">
                <a:alpha val="100000"/>
              </a:schemeClr>
            </a:solidFill>
            <a:ln w="9525">
              <a:noFill/>
            </a:ln>
          </p:spPr>
          <p:txBody>
            <a:bodyPr/>
            <a:p>
              <a:endParaRPr lang="en-US"/>
            </a:p>
          </p:txBody>
        </p:sp>
        <p:sp>
          <p:nvSpPr>
            <p:cNvPr id="7184" name="Google Shape;933;p19"/>
            <p:cNvSpPr/>
            <p:nvPr/>
          </p:nvSpPr>
          <p:spPr>
            <a:xfrm rot="363082">
              <a:off x="-449612" y="4006479"/>
              <a:ext cx="1166244" cy="1323004"/>
            </a:xfrm>
            <a:custGeom>
              <a:avLst/>
              <a:gdLst/>
              <a:ahLst/>
              <a:cxnLst>
                <a:cxn ang="0">
                  <a:pos x="2147483646" y="0"/>
                </a:cxn>
                <a:cxn ang="0">
                  <a:pos x="2147483646" y="2147483646"/>
                </a:cxn>
                <a:cxn ang="0">
                  <a:pos x="29852751"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7228" h="42232">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alpha val="100000"/>
              </a:schemeClr>
            </a:solidFill>
            <a:ln w="19050" cap="flat" cmpd="sng">
              <a:solidFill>
                <a:schemeClr val="tx1">
                  <a:alpha val="100000"/>
                </a:schemeClr>
              </a:solidFill>
              <a:prstDash val="solid"/>
              <a:round/>
              <a:headEnd type="none" w="sm" len="sm"/>
              <a:tailEnd type="none" w="sm" len="sm"/>
            </a:ln>
          </p:spPr>
          <p:txBody>
            <a:bodyPr/>
            <a:p>
              <a:endParaRPr lang="en-US"/>
            </a:p>
          </p:txBody>
        </p:sp>
        <p:sp>
          <p:nvSpPr>
            <p:cNvPr id="7185" name="Google Shape;934;p19"/>
            <p:cNvSpPr/>
            <p:nvPr/>
          </p:nvSpPr>
          <p:spPr>
            <a:xfrm rot="363082">
              <a:off x="-458078" y="3966041"/>
              <a:ext cx="400266" cy="988588"/>
            </a:xfrm>
            <a:custGeom>
              <a:avLst/>
              <a:gdLst/>
              <a:ahLst/>
              <a:cxnLst>
                <a:cxn ang="0">
                  <a:pos x="2147483646" y="0"/>
                </a:cxn>
                <a:cxn ang="0">
                  <a:pos x="29852757" y="2147483646"/>
                </a:cxn>
                <a:cxn ang="0">
                  <a:pos x="2147483646" y="2147483646"/>
                </a:cxn>
                <a:cxn ang="0">
                  <a:pos x="2147483646" y="2147483646"/>
                </a:cxn>
                <a:cxn ang="0">
                  <a:pos x="2147483646" y="0"/>
                </a:cxn>
              </a:cxnLst>
              <a:pathLst>
                <a:path w="12777" h="31557">
                  <a:moveTo>
                    <a:pt x="11909" y="0"/>
                  </a:moveTo>
                  <a:lnTo>
                    <a:pt x="1" y="31223"/>
                  </a:lnTo>
                  <a:lnTo>
                    <a:pt x="868" y="31556"/>
                  </a:lnTo>
                  <a:lnTo>
                    <a:pt x="12777" y="300"/>
                  </a:lnTo>
                  <a:lnTo>
                    <a:pt x="11909" y="0"/>
                  </a:lnTo>
                  <a:close/>
                </a:path>
              </a:pathLst>
            </a:custGeom>
            <a:solidFill>
              <a:schemeClr val="accent1">
                <a:alpha val="100000"/>
              </a:schemeClr>
            </a:solidFill>
            <a:ln w="9525">
              <a:noFill/>
            </a:ln>
          </p:spPr>
          <p:txBody>
            <a:bodyPr/>
            <a:p>
              <a:endParaRPr lang="en-US"/>
            </a:p>
          </p:txBody>
        </p:sp>
        <p:sp>
          <p:nvSpPr>
            <p:cNvPr id="7186" name="Google Shape;935;p19"/>
            <p:cNvSpPr/>
            <p:nvPr/>
          </p:nvSpPr>
          <p:spPr>
            <a:xfrm rot="363082">
              <a:off x="-486520" y="3948733"/>
              <a:ext cx="386701" cy="983356"/>
            </a:xfrm>
            <a:custGeom>
              <a:avLst/>
              <a:gdLst/>
              <a:ahLst/>
              <a:cxnLst>
                <a:cxn ang="0">
                  <a:pos x="2147483646" y="0"/>
                </a:cxn>
                <a:cxn ang="0">
                  <a:pos x="29852697" y="2147483646"/>
                </a:cxn>
                <a:cxn ang="0">
                  <a:pos x="2147483646" y="2147483646"/>
                </a:cxn>
                <a:cxn ang="0">
                  <a:pos x="2147483646" y="2147483646"/>
                </a:cxn>
                <a:cxn ang="0">
                  <a:pos x="2147483646" y="0"/>
                </a:cxn>
              </a:cxnLst>
              <a:pathLst>
                <a:path w="12344" h="31390">
                  <a:moveTo>
                    <a:pt x="11909" y="0"/>
                  </a:moveTo>
                  <a:lnTo>
                    <a:pt x="1" y="31223"/>
                  </a:lnTo>
                  <a:lnTo>
                    <a:pt x="435" y="31389"/>
                  </a:lnTo>
                  <a:lnTo>
                    <a:pt x="12343" y="167"/>
                  </a:lnTo>
                  <a:lnTo>
                    <a:pt x="11909" y="0"/>
                  </a:lnTo>
                  <a:close/>
                </a:path>
              </a:pathLst>
            </a:custGeom>
            <a:solidFill>
              <a:schemeClr val="accent1">
                <a:alpha val="100000"/>
              </a:schemeClr>
            </a:solidFill>
            <a:ln w="9525">
              <a:noFill/>
            </a:ln>
          </p:spPr>
          <p:txBody>
            <a:bodyPr/>
            <a:p>
              <a:endParaRPr lang="en-US"/>
            </a:p>
          </p:txBody>
        </p:sp>
        <p:sp>
          <p:nvSpPr>
            <p:cNvPr id="7187" name="Google Shape;936;p19"/>
            <p:cNvSpPr/>
            <p:nvPr/>
          </p:nvSpPr>
          <p:spPr>
            <a:xfrm rot="363082">
              <a:off x="-536791" y="3924334"/>
              <a:ext cx="403367" cy="990687"/>
            </a:xfrm>
            <a:custGeom>
              <a:avLst/>
              <a:gdLst/>
              <a:ahLst/>
              <a:cxnLst>
                <a:cxn ang="0">
                  <a:pos x="2147483646" y="0"/>
                </a:cxn>
                <a:cxn ang="0">
                  <a:pos x="0" y="2147483646"/>
                </a:cxn>
                <a:cxn ang="0">
                  <a:pos x="2147483646" y="2147483646"/>
                </a:cxn>
                <a:cxn ang="0">
                  <a:pos x="2147483646" y="2147483646"/>
                </a:cxn>
                <a:cxn ang="0">
                  <a:pos x="2147483646" y="0"/>
                </a:cxn>
              </a:cxnLst>
              <a:pathLst>
                <a:path w="12876" h="31624">
                  <a:moveTo>
                    <a:pt x="11909" y="0"/>
                  </a:moveTo>
                  <a:lnTo>
                    <a:pt x="0" y="31223"/>
                  </a:lnTo>
                  <a:lnTo>
                    <a:pt x="967" y="31623"/>
                  </a:lnTo>
                  <a:lnTo>
                    <a:pt x="12876" y="367"/>
                  </a:lnTo>
                  <a:lnTo>
                    <a:pt x="11909" y="0"/>
                  </a:lnTo>
                  <a:close/>
                </a:path>
              </a:pathLst>
            </a:custGeom>
            <a:solidFill>
              <a:schemeClr val="accent1">
                <a:alpha val="100000"/>
              </a:schemeClr>
            </a:solidFill>
            <a:ln w="9525">
              <a:noFill/>
            </a:ln>
          </p:spPr>
          <p:txBody>
            <a:bodyPr/>
            <a:p>
              <a:endParaRPr lang="en-US"/>
            </a:p>
          </p:txBody>
        </p:sp>
        <p:sp>
          <p:nvSpPr>
            <p:cNvPr id="7188" name="Google Shape;937;p19"/>
            <p:cNvSpPr/>
            <p:nvPr/>
          </p:nvSpPr>
          <p:spPr>
            <a:xfrm rot="363082">
              <a:off x="633267" y="4549023"/>
              <a:ext cx="365775" cy="364741"/>
            </a:xfrm>
            <a:custGeom>
              <a:avLst/>
              <a:gdLst/>
              <a:ahLst/>
              <a:cxnLst>
                <a:cxn ang="0">
                  <a:pos x="2147483646" y="29852749"/>
                </a:cxn>
                <a:cxn ang="0">
                  <a:pos x="2147483646" y="2147483646"/>
                </a:cxn>
                <a:cxn ang="0">
                  <a:pos x="2147483646" y="2147483646"/>
                </a:cxn>
                <a:cxn ang="0">
                  <a:pos x="29852766" y="2147483646"/>
                </a:cxn>
                <a:cxn ang="0">
                  <a:pos x="2147483646" y="29852749"/>
                </a:cxn>
              </a:cxnLst>
              <a:pathLst>
                <a:path w="11676" h="11643" fill="none">
                  <a:moveTo>
                    <a:pt x="3237" y="1"/>
                  </a:moveTo>
                  <a:lnTo>
                    <a:pt x="11676" y="3203"/>
                  </a:lnTo>
                  <a:lnTo>
                    <a:pt x="8440" y="11643"/>
                  </a:lnTo>
                  <a:lnTo>
                    <a:pt x="1" y="8407"/>
                  </a:lnTo>
                  <a:lnTo>
                    <a:pt x="3237" y="1"/>
                  </a:lnTo>
                  <a:close/>
                </a:path>
              </a:pathLst>
            </a:custGeom>
            <a:noFill/>
            <a:ln w="19050" cap="flat" cmpd="sng">
              <a:solidFill>
                <a:schemeClr val="tx1">
                  <a:alpha val="100000"/>
                </a:schemeClr>
              </a:solidFill>
              <a:prstDash val="solid"/>
              <a:miter lim="33357"/>
              <a:headEnd type="none" w="sm" len="sm"/>
              <a:tailEnd type="none" w="sm" len="sm"/>
            </a:ln>
          </p:spPr>
          <p:txBody>
            <a:bodyPr/>
            <a:p>
              <a:endParaRPr lang="en-US"/>
            </a:p>
          </p:txBody>
        </p:sp>
        <p:sp>
          <p:nvSpPr>
            <p:cNvPr id="7189" name="Google Shape;938;p19"/>
            <p:cNvSpPr/>
            <p:nvPr/>
          </p:nvSpPr>
          <p:spPr>
            <a:xfrm rot="363082">
              <a:off x="-56388" y="4232909"/>
              <a:ext cx="499541" cy="423260"/>
            </a:xfrm>
            <a:custGeom>
              <a:avLst/>
              <a:gdLst/>
              <a:ahLst/>
              <a:cxnLst>
                <a:cxn ang="0">
                  <a:pos x="2147483646" y="29852752"/>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9852697" y="2147483646"/>
                </a:cxn>
                <a:cxn ang="0">
                  <a:pos x="2147483646" y="2147483646"/>
                </a:cxn>
              </a:cxnLst>
              <a:pathLst>
                <a:path w="15946" h="13511" fill="none">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alpha val="100000"/>
                </a:schemeClr>
              </a:solidFill>
              <a:prstDash val="solid"/>
              <a:miter lim="33357"/>
              <a:headEnd type="none" w="sm" len="sm"/>
              <a:tailEnd type="none" w="sm" len="sm"/>
            </a:ln>
          </p:spPr>
          <p:txBody>
            <a:bodyPr/>
            <a:p>
              <a:endParaRPr lang="en-US"/>
            </a:p>
          </p:txBody>
        </p:sp>
        <p:sp>
          <p:nvSpPr>
            <p:cNvPr id="7190" name="Google Shape;939;p19"/>
            <p:cNvSpPr/>
            <p:nvPr/>
          </p:nvSpPr>
          <p:spPr>
            <a:xfrm rot="363082">
              <a:off x="940056" y="4735937"/>
              <a:ext cx="406531" cy="311454"/>
            </a:xfrm>
            <a:custGeom>
              <a:avLst/>
              <a:gdLst/>
              <a:ahLst/>
              <a:cxnLst>
                <a:cxn ang="0">
                  <a:pos x="2147483646" y="2147483646"/>
                </a:cxn>
                <a:cxn ang="0">
                  <a:pos x="2147483646" y="29852813"/>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9852696" y="2147483646"/>
                </a:cxn>
              </a:cxnLst>
              <a:pathLst>
                <a:path w="12977" h="9942" fill="none">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alpha val="100000"/>
                </a:schemeClr>
              </a:solidFill>
              <a:prstDash val="solid"/>
              <a:miter lim="33357"/>
              <a:headEnd type="none" w="sm" len="sm"/>
              <a:tailEnd type="none" w="sm" len="sm"/>
            </a:ln>
          </p:spPr>
          <p:txBody>
            <a:bodyPr/>
            <a:p>
              <a:endParaRPr lang="en-US"/>
            </a:p>
          </p:txBody>
        </p:sp>
        <p:sp>
          <p:nvSpPr>
            <p:cNvPr id="7191" name="Google Shape;940;p19"/>
            <p:cNvSpPr/>
            <p:nvPr/>
          </p:nvSpPr>
          <p:spPr>
            <a:xfrm rot="363082">
              <a:off x="407066" y="4979342"/>
              <a:ext cx="760778" cy="501609"/>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9852760" y="2147483646"/>
                </a:cxn>
                <a:cxn ang="0">
                  <a:pos x="2147483646" y="2147483646"/>
                </a:cxn>
              </a:cxnLst>
              <a:pathLst>
                <a:path w="24285" h="16012" fill="none">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alpha val="100000"/>
                </a:schemeClr>
              </a:solidFill>
              <a:prstDash val="solid"/>
              <a:miter lim="33357"/>
              <a:headEnd type="none" w="sm" len="sm"/>
              <a:tailEnd type="none" w="sm" len="sm"/>
            </a:ln>
          </p:spPr>
          <p:txBody>
            <a:bodyPr/>
            <a:p>
              <a:endParaRPr lang="en-US"/>
            </a:p>
          </p:txBody>
        </p:sp>
      </p:grpSp>
      <p:sp>
        <p:nvSpPr>
          <p:cNvPr id="941" name="Google Shape;941;p19"/>
          <p:cNvSpPr txBox="1">
            <a:spLocks noGrp="1"/>
          </p:cNvSpPr>
          <p:nvPr>
            <p:ph type="title"/>
          </p:nvPr>
        </p:nvSpPr>
        <p:spPr>
          <a:xfrm>
            <a:off x="5901125" y="1990265"/>
            <a:ext cx="2067300" cy="1383200"/>
          </a:xfrm>
          <a:prstGeom prst="rect">
            <a:avLst/>
          </a:prstGeom>
          <a:effectLst>
            <a:outerShdw dist="28575" dir="1920000" algn="bl" rotWithShape="0">
              <a:schemeClr val="accent1"/>
            </a:outerShdw>
          </a:effectLst>
        </p:spPr>
        <p:txBody>
          <a:bodyPr spcFirstLastPara="1" lIns="91425" tIns="91425" rIns="91425" bIns="91425">
            <a:noAutofit/>
          </a:bodyPr>
          <a:lstStyle>
            <a:lvl1pPr lvl="0" algn="r" rtl="0">
              <a:spcBef>
                <a:spcPts val="0"/>
              </a:spcBef>
              <a:spcAft>
                <a:spcPts val="0"/>
              </a:spcAft>
              <a:buSzPts val="2500"/>
              <a:buNone/>
              <a:defRPr sz="3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42" name="Google Shape;942;p19"/>
          <p:cNvSpPr txBox="1">
            <a:spLocks noGrp="1"/>
          </p:cNvSpPr>
          <p:nvPr>
            <p:ph type="subTitle" idx="1"/>
          </p:nvPr>
        </p:nvSpPr>
        <p:spPr>
          <a:xfrm>
            <a:off x="5126273" y="3350917"/>
            <a:ext cx="2842200" cy="1516800"/>
          </a:xfrm>
          <a:prstGeom prst="rect">
            <a:avLst/>
          </a:prstGeom>
        </p:spPr>
        <p:txBody>
          <a:bodyPr spcFirstLastPara="1" lIns="91425" tIns="91425" rIns="91425" bIns="91425" anchor="ctr">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matchingName="Title and body">
  <p:cSld name="Title and body">
    <p:bg>
      <p:bgPr>
        <a:blipFill rotWithShape="0">
          <a:blip r:embed="rId2"/>
          <a:stretch>
            <a:fillRect/>
          </a:stretch>
        </a:blipFill>
        <a:effectLst/>
      </p:bgPr>
    </p:bg>
    <p:spTree>
      <p:nvGrpSpPr>
        <p:cNvPr id="1" name="Shape 107"/>
        <p:cNvGrpSpPr/>
        <p:nvPr/>
      </p:nvGrpSpPr>
      <p:grpSpPr>
        <a:xfrm>
          <a:off x="0" y="0"/>
          <a:ext cx="0" cy="0"/>
          <a:chOff x="0" y="0"/>
          <a:chExt cx="0" cy="0"/>
        </a:xfrm>
      </p:grpSpPr>
      <p:grpSp>
        <p:nvGrpSpPr>
          <p:cNvPr id="8194" name="Google Shape;110;p4"/>
          <p:cNvGrpSpPr/>
          <p:nvPr/>
        </p:nvGrpSpPr>
        <p:grpSpPr>
          <a:xfrm>
            <a:off x="7843838" y="301625"/>
            <a:ext cx="1373187" cy="1663700"/>
            <a:chOff x="7844079" y="226728"/>
            <a:chExt cx="1373387" cy="1246991"/>
          </a:xfrm>
        </p:grpSpPr>
        <p:sp>
          <p:nvSpPr>
            <p:cNvPr id="8225" name="Google Shape;111;p4"/>
            <p:cNvSpPr/>
            <p:nvPr/>
          </p:nvSpPr>
          <p:spPr>
            <a:xfrm rot="-1688081">
              <a:off x="8295818" y="1015024"/>
              <a:ext cx="222185" cy="22239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8" h="1119">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tx1">
                <a:alpha val="100000"/>
              </a:schemeClr>
            </a:solidFill>
            <a:ln w="9525">
              <a:noFill/>
            </a:ln>
          </p:spPr>
          <p:txBody>
            <a:bodyPr/>
            <a:p>
              <a:endParaRPr lang="en-US"/>
            </a:p>
          </p:txBody>
        </p:sp>
        <p:sp>
          <p:nvSpPr>
            <p:cNvPr id="8226" name="Google Shape;112;p4"/>
            <p:cNvSpPr/>
            <p:nvPr/>
          </p:nvSpPr>
          <p:spPr>
            <a:xfrm rot="-1688081">
              <a:off x="8403840" y="292330"/>
              <a:ext cx="164354" cy="14170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27" h="713">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tx1">
                <a:alpha val="100000"/>
              </a:schemeClr>
            </a:solidFill>
            <a:ln w="9525">
              <a:noFill/>
            </a:ln>
          </p:spPr>
          <p:txBody>
            <a:bodyPr/>
            <a:p>
              <a:endParaRPr lang="en-US"/>
            </a:p>
          </p:txBody>
        </p:sp>
        <p:sp>
          <p:nvSpPr>
            <p:cNvPr id="8227" name="Google Shape;113;p4"/>
            <p:cNvSpPr/>
            <p:nvPr/>
          </p:nvSpPr>
          <p:spPr>
            <a:xfrm rot="-1688081">
              <a:off x="7886315" y="509903"/>
              <a:ext cx="222384" cy="21345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9" h="1074">
                  <a:moveTo>
                    <a:pt x="681" y="441"/>
                  </a:moveTo>
                  <a:cubicBezTo>
                    <a:pt x="681" y="441"/>
                    <a:pt x="681" y="441"/>
                    <a:pt x="681" y="466"/>
                  </a:cubicBezTo>
                  <a:cubicBezTo>
                    <a:pt x="681" y="466"/>
                    <a:pt x="657" y="490"/>
                    <a:pt x="584" y="490"/>
                  </a:cubicBezTo>
                  <a:cubicBezTo>
                    <a:pt x="608" y="466"/>
                    <a:pt x="632" y="441"/>
                    <a:pt x="657" y="441"/>
                  </a:cubicBezTo>
                  <a:lnTo>
                    <a:pt x="681" y="441"/>
                  </a:ln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tx1">
                <a:alpha val="100000"/>
              </a:schemeClr>
            </a:solidFill>
            <a:ln w="9525">
              <a:noFill/>
            </a:ln>
          </p:spPr>
          <p:txBody>
            <a:bodyPr/>
            <a:p>
              <a:endParaRPr lang="en-US"/>
            </a:p>
          </p:txBody>
        </p:sp>
        <p:sp>
          <p:nvSpPr>
            <p:cNvPr id="8228" name="Google Shape;114;p4"/>
            <p:cNvSpPr/>
            <p:nvPr/>
          </p:nvSpPr>
          <p:spPr>
            <a:xfrm rot="-1688081">
              <a:off x="7968779" y="265401"/>
              <a:ext cx="217416" cy="2130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094" h="1072">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tx1">
                <a:alpha val="100000"/>
              </a:schemeClr>
            </a:solidFill>
            <a:ln w="9525">
              <a:noFill/>
            </a:ln>
          </p:spPr>
          <p:txBody>
            <a:bodyPr/>
            <a:p>
              <a:endParaRPr lang="en-US"/>
            </a:p>
          </p:txBody>
        </p:sp>
        <p:sp>
          <p:nvSpPr>
            <p:cNvPr id="8229" name="Google Shape;115;p4"/>
            <p:cNvSpPr/>
            <p:nvPr/>
          </p:nvSpPr>
          <p:spPr>
            <a:xfrm rot="-1688081">
              <a:off x="8097363" y="456906"/>
              <a:ext cx="198138" cy="1725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97" h="868">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alpha val="100000"/>
              </a:schemeClr>
            </a:solidFill>
            <a:ln w="9525">
              <a:noFill/>
            </a:ln>
          </p:spPr>
          <p:txBody>
            <a:bodyPr/>
            <a:p>
              <a:endParaRPr lang="en-US"/>
            </a:p>
          </p:txBody>
        </p:sp>
        <p:sp>
          <p:nvSpPr>
            <p:cNvPr id="8230" name="Google Shape;116;p4"/>
            <p:cNvSpPr/>
            <p:nvPr/>
          </p:nvSpPr>
          <p:spPr>
            <a:xfrm rot="-1688081">
              <a:off x="8096253" y="485759"/>
              <a:ext cx="92014" cy="96790"/>
            </a:xfrm>
            <a:custGeom>
              <a:avLst/>
              <a:gdLst/>
              <a:ahLst/>
              <a:cxnLst>
                <a:cxn ang="0">
                  <a:pos x="2147483646" y="0"/>
                </a:cxn>
                <a:cxn ang="0">
                  <a:pos x="2147483646" y="2147483646"/>
                </a:cxn>
                <a:cxn ang="0">
                  <a:pos x="2147483646" y="0"/>
                </a:cxn>
              </a:cxnLst>
              <a:pathLst>
                <a:path w="463" h="487">
                  <a:moveTo>
                    <a:pt x="462" y="0"/>
                  </a:moveTo>
                  <a:lnTo>
                    <a:pt x="1" y="486"/>
                  </a:lnTo>
                  <a:cubicBezTo>
                    <a:pt x="1" y="486"/>
                    <a:pt x="438" y="98"/>
                    <a:pt x="462" y="0"/>
                  </a:cubicBezTo>
                  <a:close/>
                </a:path>
              </a:pathLst>
            </a:custGeom>
            <a:solidFill>
              <a:srgbClr val="FFFFFF">
                <a:alpha val="100000"/>
              </a:srgbClr>
            </a:solidFill>
            <a:ln w="9525">
              <a:noFill/>
            </a:ln>
          </p:spPr>
          <p:txBody>
            <a:bodyPr/>
            <a:p>
              <a:endParaRPr lang="en-US"/>
            </a:p>
          </p:txBody>
        </p:sp>
        <p:sp>
          <p:nvSpPr>
            <p:cNvPr id="8231" name="Google Shape;117;p4"/>
            <p:cNvSpPr/>
            <p:nvPr/>
          </p:nvSpPr>
          <p:spPr>
            <a:xfrm rot="-1688081">
              <a:off x="8086573" y="475658"/>
              <a:ext cx="111093" cy="1164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59" h="586">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tx1">
                <a:alpha val="100000"/>
              </a:schemeClr>
            </a:solidFill>
            <a:ln w="9525">
              <a:noFill/>
            </a:ln>
          </p:spPr>
          <p:txBody>
            <a:bodyPr/>
            <a:p>
              <a:endParaRPr lang="en-US"/>
            </a:p>
          </p:txBody>
        </p:sp>
        <p:sp>
          <p:nvSpPr>
            <p:cNvPr id="8232" name="Google Shape;118;p4"/>
            <p:cNvSpPr/>
            <p:nvPr/>
          </p:nvSpPr>
          <p:spPr>
            <a:xfrm rot="-1688081">
              <a:off x="8145749" y="485303"/>
              <a:ext cx="101553" cy="116068"/>
            </a:xfrm>
            <a:custGeom>
              <a:avLst/>
              <a:gdLst/>
              <a:ahLst/>
              <a:cxnLst>
                <a:cxn ang="0">
                  <a:pos x="2147483646" y="2147483646"/>
                </a:cxn>
                <a:cxn ang="0">
                  <a:pos x="0" y="2147483646"/>
                </a:cxn>
                <a:cxn ang="0">
                  <a:pos x="2147483646" y="2147483646"/>
                </a:cxn>
              </a:cxnLst>
              <a:pathLst>
                <a:path w="511" h="584">
                  <a:moveTo>
                    <a:pt x="510" y="1"/>
                  </a:moveTo>
                  <a:lnTo>
                    <a:pt x="0" y="584"/>
                  </a:lnTo>
                  <a:cubicBezTo>
                    <a:pt x="194" y="390"/>
                    <a:pt x="365" y="195"/>
                    <a:pt x="510" y="1"/>
                  </a:cubicBezTo>
                  <a:close/>
                </a:path>
              </a:pathLst>
            </a:custGeom>
            <a:solidFill>
              <a:srgbClr val="FFFFFF">
                <a:alpha val="100000"/>
              </a:srgbClr>
            </a:solidFill>
            <a:ln w="9525">
              <a:noFill/>
            </a:ln>
          </p:spPr>
          <p:txBody>
            <a:bodyPr/>
            <a:p>
              <a:endParaRPr lang="en-US"/>
            </a:p>
          </p:txBody>
        </p:sp>
        <p:sp>
          <p:nvSpPr>
            <p:cNvPr id="8233" name="Google Shape;119;p4"/>
            <p:cNvSpPr/>
            <p:nvPr/>
          </p:nvSpPr>
          <p:spPr>
            <a:xfrm rot="-1688081">
              <a:off x="8132238" y="479541"/>
              <a:ext cx="125600" cy="1325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32" h="667">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tx1">
                <a:alpha val="100000"/>
              </a:schemeClr>
            </a:solidFill>
            <a:ln w="9525">
              <a:noFill/>
            </a:ln>
          </p:spPr>
          <p:txBody>
            <a:bodyPr/>
            <a:p>
              <a:endParaRPr lang="en-US"/>
            </a:p>
          </p:txBody>
        </p:sp>
        <p:sp>
          <p:nvSpPr>
            <p:cNvPr id="8234" name="Google Shape;120;p4"/>
            <p:cNvSpPr/>
            <p:nvPr/>
          </p:nvSpPr>
          <p:spPr>
            <a:xfrm rot="-1688081">
              <a:off x="7848968" y="476562"/>
              <a:ext cx="144878" cy="5704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729" h="287">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tx1">
                <a:alpha val="100000"/>
              </a:schemeClr>
            </a:solidFill>
            <a:ln w="9525">
              <a:noFill/>
            </a:ln>
          </p:spPr>
          <p:txBody>
            <a:bodyPr/>
            <a:p>
              <a:endParaRPr lang="en-US"/>
            </a:p>
          </p:txBody>
        </p:sp>
        <p:sp>
          <p:nvSpPr>
            <p:cNvPr id="8235" name="Google Shape;121;p4"/>
            <p:cNvSpPr/>
            <p:nvPr/>
          </p:nvSpPr>
          <p:spPr>
            <a:xfrm rot="-1688081">
              <a:off x="8202326" y="503855"/>
              <a:ext cx="77308" cy="91821"/>
            </a:xfrm>
            <a:custGeom>
              <a:avLst/>
              <a:gdLst/>
              <a:ahLst/>
              <a:cxnLst>
                <a:cxn ang="0">
                  <a:pos x="2147483646" y="0"/>
                </a:cxn>
                <a:cxn ang="0">
                  <a:pos x="0" y="2147483646"/>
                </a:cxn>
                <a:cxn ang="0">
                  <a:pos x="2147483646" y="0"/>
                </a:cxn>
              </a:cxnLst>
              <a:pathLst>
                <a:path w="389" h="462">
                  <a:moveTo>
                    <a:pt x="389" y="0"/>
                  </a:moveTo>
                  <a:lnTo>
                    <a:pt x="0" y="462"/>
                  </a:lnTo>
                  <a:cubicBezTo>
                    <a:pt x="0" y="462"/>
                    <a:pt x="364" y="146"/>
                    <a:pt x="389" y="0"/>
                  </a:cubicBezTo>
                  <a:close/>
                </a:path>
              </a:pathLst>
            </a:custGeom>
            <a:solidFill>
              <a:srgbClr val="FFFFFF">
                <a:alpha val="100000"/>
              </a:srgbClr>
            </a:solidFill>
            <a:ln w="9525">
              <a:noFill/>
            </a:ln>
          </p:spPr>
          <p:txBody>
            <a:bodyPr/>
            <a:p>
              <a:endParaRPr lang="en-US"/>
            </a:p>
          </p:txBody>
        </p:sp>
        <p:sp>
          <p:nvSpPr>
            <p:cNvPr id="8236" name="Google Shape;122;p4"/>
            <p:cNvSpPr/>
            <p:nvPr/>
          </p:nvSpPr>
          <p:spPr>
            <a:xfrm rot="-1688081">
              <a:off x="8187819" y="494119"/>
              <a:ext cx="101553" cy="1124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1" h="566">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tx1">
                <a:alpha val="100000"/>
              </a:schemeClr>
            </a:solidFill>
            <a:ln w="9525">
              <a:noFill/>
            </a:ln>
          </p:spPr>
          <p:txBody>
            <a:bodyPr/>
            <a:p>
              <a:endParaRPr lang="en-US"/>
            </a:p>
          </p:txBody>
        </p:sp>
        <p:sp>
          <p:nvSpPr>
            <p:cNvPr id="8237" name="Google Shape;123;p4"/>
            <p:cNvSpPr/>
            <p:nvPr/>
          </p:nvSpPr>
          <p:spPr>
            <a:xfrm rot="-1688081">
              <a:off x="7905638" y="365861"/>
              <a:ext cx="77507" cy="13892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90" h="699">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tx1">
                <a:alpha val="100000"/>
              </a:schemeClr>
            </a:solidFill>
            <a:ln w="9525">
              <a:noFill/>
            </a:ln>
          </p:spPr>
          <p:txBody>
            <a:bodyPr/>
            <a:p>
              <a:endParaRPr lang="en-US"/>
            </a:p>
          </p:txBody>
        </p:sp>
        <p:sp>
          <p:nvSpPr>
            <p:cNvPr id="8238" name="Google Shape;124;p4"/>
            <p:cNvSpPr/>
            <p:nvPr/>
          </p:nvSpPr>
          <p:spPr>
            <a:xfrm rot="-1688081">
              <a:off x="8626261" y="406849"/>
              <a:ext cx="367262" cy="104183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848" h="5242">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lnTo>
                    <a:pt x="438" y="1792"/>
                  </a:ln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lnTo>
                    <a:pt x="803"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tx1">
                <a:alpha val="100000"/>
              </a:schemeClr>
            </a:solidFill>
            <a:ln w="9525">
              <a:noFill/>
            </a:ln>
          </p:spPr>
          <p:txBody>
            <a:bodyPr/>
            <a:p>
              <a:endParaRPr lang="en-US"/>
            </a:p>
          </p:txBody>
        </p:sp>
      </p:grpSp>
      <p:grpSp>
        <p:nvGrpSpPr>
          <p:cNvPr id="8195" name="Google Shape;125;p4"/>
          <p:cNvGrpSpPr/>
          <p:nvPr/>
        </p:nvGrpSpPr>
        <p:grpSpPr>
          <a:xfrm>
            <a:off x="92075" y="5276850"/>
            <a:ext cx="708025" cy="1638300"/>
            <a:chOff x="-1056319" y="1385262"/>
            <a:chExt cx="212940" cy="369285"/>
          </a:xfrm>
        </p:grpSpPr>
        <p:sp>
          <p:nvSpPr>
            <p:cNvPr id="8218" name="Google Shape;126;p4"/>
            <p:cNvSpPr/>
            <p:nvPr/>
          </p:nvSpPr>
          <p:spPr>
            <a:xfrm>
              <a:off x="-933315" y="1467563"/>
              <a:ext cx="27460" cy="2791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7168">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tx1">
                <a:alpha val="100000"/>
              </a:schemeClr>
            </a:solidFill>
            <a:ln w="9525">
              <a:noFill/>
            </a:ln>
          </p:spPr>
          <p:txBody>
            <a:bodyPr/>
            <a:p>
              <a:endParaRPr lang="en-US"/>
            </a:p>
          </p:txBody>
        </p:sp>
        <p:sp>
          <p:nvSpPr>
            <p:cNvPr id="8219" name="Google Shape;127;p4"/>
            <p:cNvSpPr/>
            <p:nvPr/>
          </p:nvSpPr>
          <p:spPr>
            <a:xfrm>
              <a:off x="-968331" y="1385262"/>
              <a:ext cx="124952" cy="1239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208" h="3183">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tx1">
                <a:alpha val="100000"/>
              </a:schemeClr>
            </a:solidFill>
            <a:ln w="9525">
              <a:noFill/>
            </a:ln>
          </p:spPr>
          <p:txBody>
            <a:bodyPr/>
            <a:p>
              <a:endParaRPr lang="en-US"/>
            </a:p>
          </p:txBody>
        </p:sp>
        <p:sp>
          <p:nvSpPr>
            <p:cNvPr id="8220" name="Google Shape;128;p4"/>
            <p:cNvSpPr/>
            <p:nvPr/>
          </p:nvSpPr>
          <p:spPr>
            <a:xfrm>
              <a:off x="-990104" y="1535297"/>
              <a:ext cx="60606" cy="2038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56" h="5234">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tx1">
                <a:alpha val="100000"/>
              </a:schemeClr>
            </a:solidFill>
            <a:ln w="9525">
              <a:noFill/>
            </a:ln>
          </p:spPr>
          <p:txBody>
            <a:bodyPr/>
            <a:p>
              <a:endParaRPr lang="en-US"/>
            </a:p>
          </p:txBody>
        </p:sp>
        <p:sp>
          <p:nvSpPr>
            <p:cNvPr id="8221" name="Google Shape;129;p4"/>
            <p:cNvSpPr/>
            <p:nvPr/>
          </p:nvSpPr>
          <p:spPr>
            <a:xfrm>
              <a:off x="-1056319" y="1471965"/>
              <a:ext cx="125886" cy="1233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232" h="3168">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tx1">
                <a:alpha val="100000"/>
              </a:schemeClr>
            </a:solidFill>
            <a:ln w="9525">
              <a:noFill/>
            </a:ln>
          </p:spPr>
          <p:txBody>
            <a:bodyPr/>
            <a:p>
              <a:endParaRPr lang="en-US"/>
            </a:p>
          </p:txBody>
        </p:sp>
        <p:sp>
          <p:nvSpPr>
            <p:cNvPr id="24" name="Google Shape;130;p4"/>
            <p:cNvSpPr/>
            <p:nvPr/>
          </p:nvSpPr>
          <p:spPr>
            <a:xfrm>
              <a:off x="-933138" y="1418541"/>
              <a:ext cx="55861" cy="5474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31;p4"/>
            <p:cNvSpPr/>
            <p:nvPr/>
          </p:nvSpPr>
          <p:spPr>
            <a:xfrm>
              <a:off x="-1021465" y="1507284"/>
              <a:ext cx="55861" cy="55106"/>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24" name="Google Shape;132;p4"/>
            <p:cNvSpPr/>
            <p:nvPr/>
          </p:nvSpPr>
          <p:spPr>
            <a:xfrm>
              <a:off x="-1029833" y="1690513"/>
              <a:ext cx="173717" cy="6403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460" h="1644">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alpha val="100000"/>
              </a:schemeClr>
            </a:solidFill>
            <a:ln w="9525">
              <a:noFill/>
            </a:ln>
          </p:spPr>
          <p:txBody>
            <a:bodyPr/>
            <a:p>
              <a:endParaRPr lang="en-US"/>
            </a:p>
          </p:txBody>
        </p:sp>
      </p:grpSp>
      <p:grpSp>
        <p:nvGrpSpPr>
          <p:cNvPr id="8196" name="Google Shape;133;p4"/>
          <p:cNvGrpSpPr/>
          <p:nvPr/>
        </p:nvGrpSpPr>
        <p:grpSpPr>
          <a:xfrm>
            <a:off x="8410575" y="5965825"/>
            <a:ext cx="538163" cy="741363"/>
            <a:chOff x="5294267" y="4624350"/>
            <a:chExt cx="383004" cy="395854"/>
          </a:xfrm>
        </p:grpSpPr>
        <p:sp>
          <p:nvSpPr>
            <p:cNvPr id="8209" name="Google Shape;134;p4"/>
            <p:cNvSpPr/>
            <p:nvPr/>
          </p:nvSpPr>
          <p:spPr>
            <a:xfrm>
              <a:off x="5358550" y="4859712"/>
              <a:ext cx="58369" cy="16049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71" h="1845">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tx1">
                <a:alpha val="100000"/>
              </a:schemeClr>
            </a:solidFill>
            <a:ln w="9525">
              <a:noFill/>
            </a:ln>
          </p:spPr>
          <p:txBody>
            <a:bodyPr/>
            <a:p>
              <a:endParaRPr lang="en-US"/>
            </a:p>
          </p:txBody>
        </p:sp>
        <p:sp>
          <p:nvSpPr>
            <p:cNvPr id="8210" name="Google Shape;135;p4"/>
            <p:cNvSpPr/>
            <p:nvPr/>
          </p:nvSpPr>
          <p:spPr>
            <a:xfrm>
              <a:off x="5294267" y="4894594"/>
              <a:ext cx="175454" cy="68546"/>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017" h="788">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tx1">
                <a:alpha val="100000"/>
              </a:schemeClr>
            </a:solidFill>
            <a:ln w="9525">
              <a:noFill/>
            </a:ln>
          </p:spPr>
          <p:txBody>
            <a:bodyPr/>
            <a:p>
              <a:endParaRPr lang="en-US"/>
            </a:p>
          </p:txBody>
        </p:sp>
        <p:sp>
          <p:nvSpPr>
            <p:cNvPr id="8211" name="Google Shape;136;p4"/>
            <p:cNvSpPr/>
            <p:nvPr/>
          </p:nvSpPr>
          <p:spPr>
            <a:xfrm>
              <a:off x="5310447" y="4883895"/>
              <a:ext cx="150836" cy="9403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34" h="1081">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tx1">
                <a:alpha val="100000"/>
              </a:schemeClr>
            </a:solidFill>
            <a:ln w="9525">
              <a:noFill/>
            </a:ln>
          </p:spPr>
          <p:txBody>
            <a:bodyPr/>
            <a:p>
              <a:endParaRPr lang="en-US"/>
            </a:p>
          </p:txBody>
        </p:sp>
        <p:sp>
          <p:nvSpPr>
            <p:cNvPr id="8212" name="Google Shape;137;p4"/>
            <p:cNvSpPr/>
            <p:nvPr/>
          </p:nvSpPr>
          <p:spPr>
            <a:xfrm>
              <a:off x="5340805" y="4845446"/>
              <a:ext cx="97252" cy="15779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18" h="1814">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tx1">
                <a:alpha val="100000"/>
              </a:schemeClr>
            </a:solidFill>
            <a:ln w="9525">
              <a:noFill/>
            </a:ln>
          </p:spPr>
          <p:txBody>
            <a:bodyPr/>
            <a:p>
              <a:endParaRPr lang="en-US"/>
            </a:p>
          </p:txBody>
        </p:sp>
        <p:sp>
          <p:nvSpPr>
            <p:cNvPr id="8213" name="Google Shape;138;p4"/>
            <p:cNvSpPr/>
            <p:nvPr/>
          </p:nvSpPr>
          <p:spPr>
            <a:xfrm>
              <a:off x="5499297" y="4624350"/>
              <a:ext cx="175454" cy="1505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17" h="1731">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tx1">
                <a:alpha val="100000"/>
              </a:schemeClr>
            </a:solidFill>
            <a:ln w="9525">
              <a:noFill/>
            </a:ln>
          </p:spPr>
          <p:txBody>
            <a:bodyPr/>
            <a:p>
              <a:endParaRPr lang="en-US"/>
            </a:p>
          </p:txBody>
        </p:sp>
        <p:sp>
          <p:nvSpPr>
            <p:cNvPr id="8214" name="Google Shape;139;p4"/>
            <p:cNvSpPr/>
            <p:nvPr/>
          </p:nvSpPr>
          <p:spPr>
            <a:xfrm>
              <a:off x="5615653" y="4833656"/>
              <a:ext cx="32352" cy="88957"/>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71" h="1845">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tx1">
                <a:alpha val="100000"/>
              </a:schemeClr>
            </a:solidFill>
            <a:ln w="9525">
              <a:noFill/>
            </a:ln>
          </p:spPr>
          <p:txBody>
            <a:bodyPr/>
            <a:p>
              <a:endParaRPr lang="en-US"/>
            </a:p>
          </p:txBody>
        </p:sp>
        <p:sp>
          <p:nvSpPr>
            <p:cNvPr id="8215" name="Google Shape;140;p4"/>
            <p:cNvSpPr/>
            <p:nvPr/>
          </p:nvSpPr>
          <p:spPr>
            <a:xfrm>
              <a:off x="5580022" y="4852990"/>
              <a:ext cx="97250" cy="3799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017" h="788">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tx1">
                <a:alpha val="100000"/>
              </a:schemeClr>
            </a:solidFill>
            <a:ln w="9525">
              <a:noFill/>
            </a:ln>
          </p:spPr>
          <p:txBody>
            <a:bodyPr/>
            <a:p>
              <a:endParaRPr lang="en-US"/>
            </a:p>
          </p:txBody>
        </p:sp>
        <p:sp>
          <p:nvSpPr>
            <p:cNvPr id="8216" name="Google Shape;141;p4"/>
            <p:cNvSpPr/>
            <p:nvPr/>
          </p:nvSpPr>
          <p:spPr>
            <a:xfrm>
              <a:off x="5588990" y="4847059"/>
              <a:ext cx="83605" cy="5212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34" h="1081">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tx1">
                <a:alpha val="100000"/>
              </a:schemeClr>
            </a:solidFill>
            <a:ln w="9525">
              <a:noFill/>
            </a:ln>
          </p:spPr>
          <p:txBody>
            <a:bodyPr/>
            <a:p>
              <a:endParaRPr lang="en-US"/>
            </a:p>
          </p:txBody>
        </p:sp>
        <p:sp>
          <p:nvSpPr>
            <p:cNvPr id="8217" name="Google Shape;142;p4"/>
            <p:cNvSpPr/>
            <p:nvPr/>
          </p:nvSpPr>
          <p:spPr>
            <a:xfrm>
              <a:off x="5605817" y="4825749"/>
              <a:ext cx="53904" cy="8746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18" h="1814">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tx1">
                <a:alpha val="100000"/>
              </a:schemeClr>
            </a:solidFill>
            <a:ln w="9525">
              <a:noFill/>
            </a:ln>
          </p:spPr>
          <p:txBody>
            <a:bodyPr/>
            <a:p>
              <a:endParaRPr lang="en-US"/>
            </a:p>
          </p:txBody>
        </p:sp>
      </p:grpSp>
      <p:grpSp>
        <p:nvGrpSpPr>
          <p:cNvPr id="8197" name="Google Shape;143;p4"/>
          <p:cNvGrpSpPr/>
          <p:nvPr/>
        </p:nvGrpSpPr>
        <p:grpSpPr>
          <a:xfrm>
            <a:off x="122238" y="166688"/>
            <a:ext cx="604837" cy="771525"/>
            <a:chOff x="122839" y="125316"/>
            <a:chExt cx="604654" cy="578037"/>
          </a:xfrm>
        </p:grpSpPr>
        <p:sp>
          <p:nvSpPr>
            <p:cNvPr id="8200" name="Google Shape;144;p4"/>
            <p:cNvSpPr/>
            <p:nvPr/>
          </p:nvSpPr>
          <p:spPr>
            <a:xfrm rot="10232062">
              <a:off x="183718" y="463675"/>
              <a:ext cx="246284" cy="22093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891" h="2593">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alpha val="100000"/>
              </a:schemeClr>
            </a:solidFill>
            <a:ln w="9525">
              <a:noFill/>
            </a:ln>
          </p:spPr>
          <p:txBody>
            <a:bodyPr/>
            <a:p>
              <a:endParaRPr lang="en-US"/>
            </a:p>
          </p:txBody>
        </p:sp>
        <p:sp>
          <p:nvSpPr>
            <p:cNvPr id="8201" name="Google Shape;145;p4"/>
            <p:cNvSpPr/>
            <p:nvPr/>
          </p:nvSpPr>
          <p:spPr>
            <a:xfrm rot="10232062">
              <a:off x="259551" y="505895"/>
              <a:ext cx="122162" cy="100199"/>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434" h="1176">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alpha val="100000"/>
              </a:srgbClr>
            </a:solidFill>
            <a:ln w="9525">
              <a:noFill/>
            </a:ln>
          </p:spPr>
          <p:txBody>
            <a:bodyPr/>
            <a:p>
              <a:endParaRPr lang="en-US"/>
            </a:p>
          </p:txBody>
        </p:sp>
        <p:sp>
          <p:nvSpPr>
            <p:cNvPr id="8202" name="Google Shape;146;p4"/>
            <p:cNvSpPr/>
            <p:nvPr/>
          </p:nvSpPr>
          <p:spPr>
            <a:xfrm rot="10232062">
              <a:off x="138246" y="172035"/>
              <a:ext cx="254633" cy="208407"/>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989" h="2446">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alpha val="100000"/>
              </a:schemeClr>
            </a:solidFill>
            <a:ln w="9525">
              <a:noFill/>
            </a:ln>
          </p:spPr>
          <p:txBody>
            <a:bodyPr/>
            <a:p>
              <a:endParaRPr lang="en-US"/>
            </a:p>
          </p:txBody>
        </p:sp>
        <p:sp>
          <p:nvSpPr>
            <p:cNvPr id="8203" name="Google Shape;147;p4"/>
            <p:cNvSpPr/>
            <p:nvPr/>
          </p:nvSpPr>
          <p:spPr>
            <a:xfrm rot="10232062">
              <a:off x="241030" y="237329"/>
              <a:ext cx="109810" cy="114769"/>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289" h="1347">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alpha val="100000"/>
              </a:srgbClr>
            </a:solidFill>
            <a:ln w="9525">
              <a:noFill/>
            </a:ln>
          </p:spPr>
          <p:txBody>
            <a:bodyPr/>
            <a:p>
              <a:endParaRPr lang="en-US"/>
            </a:p>
          </p:txBody>
        </p:sp>
        <p:sp>
          <p:nvSpPr>
            <p:cNvPr id="8204" name="Google Shape;148;p4"/>
            <p:cNvSpPr/>
            <p:nvPr/>
          </p:nvSpPr>
          <p:spPr>
            <a:xfrm rot="10232062">
              <a:off x="467454" y="143954"/>
              <a:ext cx="244239" cy="212326"/>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867" h="2492">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alpha val="100000"/>
              </a:schemeClr>
            </a:solidFill>
            <a:ln w="9525">
              <a:noFill/>
            </a:ln>
          </p:spPr>
          <p:txBody>
            <a:bodyPr/>
            <a:p>
              <a:endParaRPr lang="en-US"/>
            </a:p>
          </p:txBody>
        </p:sp>
        <p:sp>
          <p:nvSpPr>
            <p:cNvPr id="8205" name="Google Shape;149;p4"/>
            <p:cNvSpPr/>
            <p:nvPr/>
          </p:nvSpPr>
          <p:spPr>
            <a:xfrm rot="10232062">
              <a:off x="506806" y="218606"/>
              <a:ext cx="128381" cy="9193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507" h="1079">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alpha val="100000"/>
              </a:srgbClr>
            </a:solidFill>
            <a:ln w="9525">
              <a:noFill/>
            </a:ln>
          </p:spPr>
          <p:txBody>
            <a:bodyPr/>
            <a:p>
              <a:endParaRPr lang="en-US"/>
            </a:p>
          </p:txBody>
        </p:sp>
        <p:sp>
          <p:nvSpPr>
            <p:cNvPr id="8206" name="Google Shape;150;p4"/>
            <p:cNvSpPr/>
            <p:nvPr/>
          </p:nvSpPr>
          <p:spPr>
            <a:xfrm rot="10232062">
              <a:off x="212752" y="211973"/>
              <a:ext cx="453381" cy="33919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322" h="3981">
                  <a:moveTo>
                    <a:pt x="2229" y="0"/>
                  </a:moveTo>
                  <a:cubicBezTo>
                    <a:pt x="2176" y="0"/>
                    <a:pt x="2121" y="3"/>
                    <a:pt x="2061" y="9"/>
                  </a:cubicBezTo>
                  <a:cubicBezTo>
                    <a:pt x="1523" y="53"/>
                    <a:pt x="1298" y="507"/>
                    <a:pt x="1299" y="894"/>
                  </a:cubicBez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cubicBezTo>
                    <a:pt x="1077" y="3454"/>
                    <a:pt x="1536" y="3921"/>
                    <a:pt x="2132" y="3921"/>
                  </a:cubicBezTo>
                  <a:cubicBezTo>
                    <a:pt x="2149" y="3921"/>
                    <a:pt x="2166" y="3921"/>
                    <a:pt x="2183" y="3920"/>
                  </a:cubicBezTo>
                  <a:cubicBezTo>
                    <a:pt x="2358" y="3908"/>
                    <a:pt x="2491" y="3882"/>
                    <a:pt x="2590" y="3846"/>
                  </a:cubicBezTo>
                  <a:cubicBezTo>
                    <a:pt x="2678" y="3927"/>
                    <a:pt x="2799" y="3981"/>
                    <a:pt x="2960" y="3981"/>
                  </a:cubicBezTo>
                  <a:cubicBezTo>
                    <a:pt x="3070" y="3981"/>
                    <a:pt x="3199" y="3955"/>
                    <a:pt x="3349" y="3896"/>
                  </a:cubicBezTo>
                  <a:cubicBezTo>
                    <a:pt x="3931" y="3671"/>
                    <a:pt x="4211" y="3324"/>
                    <a:pt x="4262" y="3034"/>
                  </a:cubicBezTo>
                  <a:cubicBezTo>
                    <a:pt x="4365" y="3023"/>
                    <a:pt x="4482" y="2989"/>
                    <a:pt x="4612" y="2924"/>
                  </a:cubicBezTo>
                  <a:cubicBezTo>
                    <a:pt x="5321" y="2580"/>
                    <a:pt x="4915" y="1660"/>
                    <a:pt x="4479" y="1295"/>
                  </a:cubicBezTo>
                  <a:cubicBezTo>
                    <a:pt x="4597" y="1026"/>
                    <a:pt x="4485" y="563"/>
                    <a:pt x="3835" y="179"/>
                  </a:cubicBezTo>
                  <a:cubicBezTo>
                    <a:pt x="3619" y="52"/>
                    <a:pt x="3439" y="3"/>
                    <a:pt x="3289" y="3"/>
                  </a:cubicBezTo>
                  <a:cubicBezTo>
                    <a:pt x="3074" y="3"/>
                    <a:pt x="2921" y="104"/>
                    <a:pt x="2817" y="220"/>
                  </a:cubicBezTo>
                  <a:cubicBezTo>
                    <a:pt x="2713" y="96"/>
                    <a:pt x="2527" y="0"/>
                    <a:pt x="2229" y="0"/>
                  </a:cubicBezTo>
                  <a:close/>
                </a:path>
              </a:pathLst>
            </a:custGeom>
            <a:solidFill>
              <a:srgbClr val="FFFFFF">
                <a:alpha val="100000"/>
              </a:srgbClr>
            </a:solidFill>
            <a:ln w="9525">
              <a:noFill/>
            </a:ln>
          </p:spPr>
          <p:txBody>
            <a:bodyPr/>
            <a:p>
              <a:endParaRPr lang="en-US"/>
            </a:p>
          </p:txBody>
        </p:sp>
        <p:sp>
          <p:nvSpPr>
            <p:cNvPr id="8207" name="Google Shape;151;p4"/>
            <p:cNvSpPr/>
            <p:nvPr/>
          </p:nvSpPr>
          <p:spPr>
            <a:xfrm rot="10232062">
              <a:off x="230506" y="204162"/>
              <a:ext cx="422201" cy="35529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6" h="417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lnTo>
                    <a:pt x="826" y="2541"/>
                  </a:ln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alpha val="100000"/>
              </a:srgbClr>
            </a:solidFill>
            <a:ln w="9525">
              <a:noFill/>
            </a:ln>
          </p:spPr>
          <p:txBody>
            <a:bodyPr/>
            <a:p>
              <a:endParaRPr lang="en-US"/>
            </a:p>
          </p:txBody>
        </p:sp>
        <p:sp>
          <p:nvSpPr>
            <p:cNvPr id="46" name="Google Shape;152;p4"/>
            <p:cNvSpPr/>
            <p:nvPr/>
          </p:nvSpPr>
          <p:spPr>
            <a:xfrm rot="10232062">
              <a:off x="373588" y="314426"/>
              <a:ext cx="131722" cy="134400"/>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8" name="Google Shape;108;p4"/>
          <p:cNvSpPr txBox="1">
            <a:spLocks noGrp="1"/>
          </p:cNvSpPr>
          <p:nvPr>
            <p:ph type="body" idx="1"/>
          </p:nvPr>
        </p:nvSpPr>
        <p:spPr>
          <a:xfrm>
            <a:off x="753825" y="1446433"/>
            <a:ext cx="7590300" cy="4649600"/>
          </a:xfrm>
          <a:prstGeom prst="rect">
            <a:avLst/>
          </a:prstGeom>
          <a:noFill/>
          <a:ln>
            <a:noFill/>
          </a:ln>
        </p:spPr>
        <p:txBody>
          <a:bodyPr spcFirstLastPara="1">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p:txBody>
      </p:sp>
      <p:sp>
        <p:nvSpPr>
          <p:cNvPr id="109" name="Google Shape;109;p4"/>
          <p:cNvSpPr txBox="1">
            <a:spLocks noGrp="1"/>
          </p:cNvSpPr>
          <p:nvPr>
            <p:ph type="title"/>
          </p:nvPr>
        </p:nvSpPr>
        <p:spPr>
          <a:xfrm>
            <a:off x="753825" y="560133"/>
            <a:ext cx="74448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388100" y="1516600"/>
            <a:ext cx="6367800" cy="3824800"/>
          </a:xfrm>
          <a:prstGeom prst="rect">
            <a:avLst/>
          </a:prstGeom>
        </p:spPr>
        <p:txBody>
          <a:bodyPr spcFirstLastPara="1">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bg>
      <p:bgPr>
        <a:blipFill rotWithShape="0">
          <a:blip r:embed="rId2"/>
          <a:stretch>
            <a:fillRect/>
          </a:stretch>
        </a:blipFill>
        <a:effectLst/>
      </p:bgPr>
    </p:bg>
    <p:spTree>
      <p:nvGrpSpPr>
        <p:cNvPr id="1" name="Shape 153"/>
        <p:cNvGrpSpPr/>
        <p:nvPr/>
      </p:nvGrpSpPr>
      <p:grpSpPr>
        <a:xfrm>
          <a:off x="0" y="0"/>
          <a:ext cx="0" cy="0"/>
          <a:chOff x="0" y="0"/>
          <a:chExt cx="0" cy="0"/>
        </a:xfrm>
      </p:grpSpPr>
      <p:grpSp>
        <p:nvGrpSpPr>
          <p:cNvPr id="9218" name="Google Shape;156;p5"/>
          <p:cNvGrpSpPr/>
          <p:nvPr/>
        </p:nvGrpSpPr>
        <p:grpSpPr>
          <a:xfrm flipH="1">
            <a:off x="6927850" y="0"/>
            <a:ext cx="2009775" cy="1709738"/>
            <a:chOff x="7239867" y="1514545"/>
            <a:chExt cx="2525833" cy="1610805"/>
          </a:xfrm>
        </p:grpSpPr>
        <p:grpSp>
          <p:nvGrpSpPr>
            <p:cNvPr id="9245" name="Google Shape;157;p5"/>
            <p:cNvGrpSpPr/>
            <p:nvPr/>
          </p:nvGrpSpPr>
          <p:grpSpPr>
            <a:xfrm>
              <a:off x="7346663" y="1514545"/>
              <a:ext cx="2419037" cy="1551678"/>
              <a:chOff x="7410211" y="1555302"/>
              <a:chExt cx="2355440" cy="1510884"/>
            </a:xfrm>
          </p:grpSpPr>
          <p:grpSp>
            <p:nvGrpSpPr>
              <p:cNvPr id="9247" name="Google Shape;158;p5"/>
              <p:cNvGrpSpPr/>
              <p:nvPr/>
            </p:nvGrpSpPr>
            <p:grpSpPr>
              <a:xfrm>
                <a:off x="7410211" y="1555302"/>
                <a:ext cx="2355440" cy="1510884"/>
                <a:chOff x="761258" y="2062480"/>
                <a:chExt cx="1646470" cy="1056119"/>
              </a:xfrm>
            </p:grpSpPr>
            <p:sp>
              <p:nvSpPr>
                <p:cNvPr id="10" name="Google Shape;159;p5"/>
                <p:cNvSpPr>
                  <a:spLocks noChangeArrowheads="1"/>
                </p:cNvSpPr>
                <p:nvPr/>
              </p:nvSpPr>
              <p:spPr bwMode="auto">
                <a:xfrm rot="-1481318">
                  <a:off x="1087805" y="2126613"/>
                  <a:ext cx="430468" cy="55683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160;p5"/>
                <p:cNvSpPr>
                  <a:spLocks noChangeArrowheads="1"/>
                </p:cNvSpPr>
                <p:nvPr/>
              </p:nvSpPr>
              <p:spPr bwMode="auto">
                <a:xfrm>
                  <a:off x="1416428" y="2200925"/>
                  <a:ext cx="556757" cy="49270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61;p5"/>
                <p:cNvSpPr>
                  <a:spLocks noChangeArrowheads="1"/>
                </p:cNvSpPr>
                <p:nvPr/>
              </p:nvSpPr>
              <p:spPr bwMode="auto">
                <a:xfrm>
                  <a:off x="761899" y="2379071"/>
                  <a:ext cx="492934" cy="49270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62;p5"/>
                <p:cNvSpPr>
                  <a:spLocks noChangeArrowheads="1"/>
                </p:cNvSpPr>
                <p:nvPr/>
              </p:nvSpPr>
              <p:spPr bwMode="auto">
                <a:xfrm>
                  <a:off x="900409" y="2606080"/>
                  <a:ext cx="468491" cy="46928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63;p5"/>
                <p:cNvSpPr>
                  <a:spLocks noChangeArrowheads="1"/>
                </p:cNvSpPr>
                <p:nvPr/>
              </p:nvSpPr>
              <p:spPr bwMode="auto">
                <a:xfrm>
                  <a:off x="1250759" y="2593864"/>
                  <a:ext cx="492934" cy="49270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64;p5"/>
                <p:cNvSpPr>
                  <a:spLocks noChangeArrowheads="1"/>
                </p:cNvSpPr>
                <p:nvPr/>
              </p:nvSpPr>
              <p:spPr bwMode="auto">
                <a:xfrm rot="-2967336">
                  <a:off x="1707686" y="2475154"/>
                  <a:ext cx="621985" cy="49293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8" name="Google Shape;165;p5"/>
              <p:cNvSpPr>
                <a:spLocks noChangeArrowheads="1"/>
              </p:cNvSpPr>
              <p:nvPr/>
            </p:nvSpPr>
            <p:spPr bwMode="auto">
              <a:xfrm>
                <a:off x="7933707" y="2118898"/>
                <a:ext cx="705192" cy="70485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Google Shape;166;p5"/>
              <p:cNvSpPr>
                <a:spLocks noChangeArrowheads="1"/>
              </p:cNvSpPr>
              <p:nvPr/>
            </p:nvSpPr>
            <p:spPr bwMode="auto">
              <a:xfrm>
                <a:off x="8386351" y="2118898"/>
                <a:ext cx="705191" cy="70485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9246" name="Google Shape;167;p5"/>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grpSp>
        <p:nvGrpSpPr>
          <p:cNvPr id="9219" name="Google Shape;168;p5"/>
          <p:cNvGrpSpPr/>
          <p:nvPr/>
        </p:nvGrpSpPr>
        <p:grpSpPr>
          <a:xfrm rot="2398771">
            <a:off x="-128587" y="6019800"/>
            <a:ext cx="1016000" cy="809625"/>
            <a:chOff x="1202177" y="4613417"/>
            <a:chExt cx="528376" cy="315757"/>
          </a:xfrm>
        </p:grpSpPr>
        <p:sp>
          <p:nvSpPr>
            <p:cNvPr id="9239" name="Google Shape;169;p5"/>
            <p:cNvSpPr/>
            <p:nvPr/>
          </p:nvSpPr>
          <p:spPr>
            <a:xfrm>
              <a:off x="1564214" y="4671691"/>
              <a:ext cx="166339" cy="48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07" h="438">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alpha val="100000"/>
              </a:srgbClr>
            </a:solidFill>
            <a:ln w="9525">
              <a:noFill/>
            </a:ln>
          </p:spPr>
          <p:txBody>
            <a:bodyPr/>
            <a:p>
              <a:endParaRPr lang="en-US"/>
            </a:p>
          </p:txBody>
        </p:sp>
        <p:sp>
          <p:nvSpPr>
            <p:cNvPr id="9240" name="Google Shape;170;p5"/>
            <p:cNvSpPr/>
            <p:nvPr/>
          </p:nvSpPr>
          <p:spPr>
            <a:xfrm>
              <a:off x="1602846" y="4613417"/>
              <a:ext cx="60708" cy="1763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50" h="1598">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alpha val="100000"/>
              </a:srgbClr>
            </a:solidFill>
            <a:ln w="9525">
              <a:noFill/>
            </a:ln>
          </p:spPr>
          <p:txBody>
            <a:bodyPr/>
            <a:p>
              <a:endParaRPr lang="en-US"/>
            </a:p>
          </p:txBody>
        </p:sp>
        <p:sp>
          <p:nvSpPr>
            <p:cNvPr id="9241" name="Google Shape;171;p5"/>
            <p:cNvSpPr/>
            <p:nvPr/>
          </p:nvSpPr>
          <p:spPr>
            <a:xfrm>
              <a:off x="1582978" y="4629421"/>
              <a:ext cx="104638" cy="1389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48" h="1259">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alpha val="100000"/>
              </a:srgbClr>
            </a:solidFill>
            <a:ln w="9525">
              <a:noFill/>
            </a:ln>
          </p:spPr>
          <p:txBody>
            <a:bodyPr/>
            <a:p>
              <a:endParaRPr lang="en-US"/>
            </a:p>
          </p:txBody>
        </p:sp>
        <p:sp>
          <p:nvSpPr>
            <p:cNvPr id="9242" name="Google Shape;172;p5"/>
            <p:cNvSpPr/>
            <p:nvPr/>
          </p:nvSpPr>
          <p:spPr>
            <a:xfrm>
              <a:off x="1548982" y="4644430"/>
              <a:ext cx="160158" cy="10241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51" h="928">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alpha val="100000"/>
              </a:srgbClr>
            </a:solidFill>
            <a:ln w="9525">
              <a:noFill/>
            </a:ln>
          </p:spPr>
          <p:txBody>
            <a:bodyPr/>
            <a:p>
              <a:endParaRPr lang="en-US"/>
            </a:p>
          </p:txBody>
        </p:sp>
        <p:sp>
          <p:nvSpPr>
            <p:cNvPr id="9243" name="Google Shape;173;p5"/>
            <p:cNvSpPr/>
            <p:nvPr/>
          </p:nvSpPr>
          <p:spPr>
            <a:xfrm>
              <a:off x="1202177" y="4673346"/>
              <a:ext cx="177156" cy="15131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05" h="1371">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alpha val="100000"/>
              </a:srgbClr>
            </a:solidFill>
            <a:ln w="9525">
              <a:noFill/>
            </a:ln>
          </p:spPr>
          <p:txBody>
            <a:bodyPr/>
            <a:p>
              <a:endParaRPr lang="en-US"/>
            </a:p>
          </p:txBody>
        </p:sp>
        <p:sp>
          <p:nvSpPr>
            <p:cNvPr id="9244" name="Google Shape;174;p5"/>
            <p:cNvSpPr/>
            <p:nvPr/>
          </p:nvSpPr>
          <p:spPr>
            <a:xfrm>
              <a:off x="1389928" y="4832385"/>
              <a:ext cx="115344" cy="9679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1045" h="877">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alpha val="100000"/>
              </a:srgbClr>
            </a:solidFill>
            <a:ln w="9525">
              <a:noFill/>
            </a:ln>
          </p:spPr>
          <p:txBody>
            <a:bodyPr/>
            <a:p>
              <a:endParaRPr lang="en-US"/>
            </a:p>
          </p:txBody>
        </p:sp>
      </p:grpSp>
      <p:grpSp>
        <p:nvGrpSpPr>
          <p:cNvPr id="9220" name="Google Shape;175;p5"/>
          <p:cNvGrpSpPr/>
          <p:nvPr/>
        </p:nvGrpSpPr>
        <p:grpSpPr>
          <a:xfrm flipH="1">
            <a:off x="187325" y="211138"/>
            <a:ext cx="495300" cy="625475"/>
            <a:chOff x="2736573" y="4286656"/>
            <a:chExt cx="316076" cy="299294"/>
          </a:xfrm>
        </p:grpSpPr>
        <p:sp>
          <p:nvSpPr>
            <p:cNvPr id="9235" name="Google Shape;176;p5"/>
            <p:cNvSpPr/>
            <p:nvPr/>
          </p:nvSpPr>
          <p:spPr>
            <a:xfrm>
              <a:off x="2867907" y="4291145"/>
              <a:ext cx="173578" cy="1773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08" h="1541">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tx1">
                <a:alpha val="100000"/>
              </a:schemeClr>
            </a:solidFill>
            <a:ln w="9525">
              <a:noFill/>
            </a:ln>
          </p:spPr>
          <p:txBody>
            <a:bodyPr/>
            <a:p>
              <a:endParaRPr lang="en-US"/>
            </a:p>
          </p:txBody>
        </p:sp>
        <p:sp>
          <p:nvSpPr>
            <p:cNvPr id="9236" name="Google Shape;177;p5"/>
            <p:cNvSpPr/>
            <p:nvPr/>
          </p:nvSpPr>
          <p:spPr>
            <a:xfrm>
              <a:off x="2775708" y="4407871"/>
              <a:ext cx="166672" cy="178079"/>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448" h="1547">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tx1">
                <a:alpha val="100000"/>
              </a:schemeClr>
            </a:solidFill>
            <a:ln w="9525">
              <a:noFill/>
            </a:ln>
          </p:spPr>
          <p:txBody>
            <a:bodyPr/>
            <a:p>
              <a:endParaRPr lang="en-US"/>
            </a:p>
          </p:txBody>
        </p:sp>
        <p:sp>
          <p:nvSpPr>
            <p:cNvPr id="9237" name="Google Shape;178;p5"/>
            <p:cNvSpPr/>
            <p:nvPr/>
          </p:nvSpPr>
          <p:spPr>
            <a:xfrm>
              <a:off x="2736573" y="4286656"/>
              <a:ext cx="137090" cy="122480"/>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91" h="1064">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tx1">
                <a:alpha val="100000"/>
              </a:schemeClr>
            </a:solidFill>
            <a:ln w="9525">
              <a:noFill/>
            </a:ln>
          </p:spPr>
          <p:txBody>
            <a:bodyPr/>
            <a:p>
              <a:endParaRPr lang="en-US"/>
            </a:p>
          </p:txBody>
        </p:sp>
        <p:sp>
          <p:nvSpPr>
            <p:cNvPr id="9238" name="Google Shape;179;p5"/>
            <p:cNvSpPr/>
            <p:nvPr/>
          </p:nvSpPr>
          <p:spPr>
            <a:xfrm>
              <a:off x="2921890" y="4453916"/>
              <a:ext cx="130759" cy="10970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36" h="953">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tx1">
                <a:alpha val="100000"/>
              </a:schemeClr>
            </a:solidFill>
            <a:ln w="9525">
              <a:noFill/>
            </a:ln>
          </p:spPr>
          <p:txBody>
            <a:bodyPr/>
            <a:p>
              <a:endParaRPr lang="en-US"/>
            </a:p>
          </p:txBody>
        </p:sp>
      </p:grpSp>
      <p:grpSp>
        <p:nvGrpSpPr>
          <p:cNvPr id="9221" name="Google Shape;180;p5"/>
          <p:cNvGrpSpPr/>
          <p:nvPr/>
        </p:nvGrpSpPr>
        <p:grpSpPr>
          <a:xfrm rot="3680024">
            <a:off x="8296275" y="6081713"/>
            <a:ext cx="1016000" cy="546100"/>
            <a:chOff x="6102329" y="3283426"/>
            <a:chExt cx="654776" cy="469888"/>
          </a:xfrm>
        </p:grpSpPr>
        <p:sp>
          <p:nvSpPr>
            <p:cNvPr id="9224" name="Google Shape;181;p5"/>
            <p:cNvSpPr/>
            <p:nvPr/>
          </p:nvSpPr>
          <p:spPr>
            <a:xfrm>
              <a:off x="6149906" y="3283426"/>
              <a:ext cx="607200" cy="32738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2795" h="1507">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alpha val="100000"/>
              </a:schemeClr>
            </a:solidFill>
            <a:ln w="9525">
              <a:noFill/>
            </a:ln>
          </p:spPr>
          <p:txBody>
            <a:bodyPr/>
            <a:p>
              <a:endParaRPr lang="en-US"/>
            </a:p>
          </p:txBody>
        </p:sp>
        <p:sp>
          <p:nvSpPr>
            <p:cNvPr id="9225" name="Google Shape;182;p5"/>
            <p:cNvSpPr/>
            <p:nvPr/>
          </p:nvSpPr>
          <p:spPr>
            <a:xfrm>
              <a:off x="6218555" y="3499796"/>
              <a:ext cx="179662" cy="21137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827" h="973">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alpha val="100000"/>
              </a:schemeClr>
            </a:solidFill>
            <a:ln w="9525">
              <a:noFill/>
            </a:ln>
          </p:spPr>
          <p:txBody>
            <a:bodyPr/>
            <a:p>
              <a:endParaRPr lang="en-US"/>
            </a:p>
          </p:txBody>
        </p:sp>
        <p:sp>
          <p:nvSpPr>
            <p:cNvPr id="9226" name="Google Shape;183;p5"/>
            <p:cNvSpPr/>
            <p:nvPr/>
          </p:nvSpPr>
          <p:spPr>
            <a:xfrm>
              <a:off x="6367367" y="3409207"/>
              <a:ext cx="204862" cy="2491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43" h="1147">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alpha val="100000"/>
              </a:schemeClr>
            </a:solidFill>
            <a:ln w="9525">
              <a:noFill/>
            </a:ln>
          </p:spPr>
          <p:txBody>
            <a:bodyPr/>
            <a:p>
              <a:endParaRPr lang="en-US"/>
            </a:p>
          </p:txBody>
        </p:sp>
        <p:sp>
          <p:nvSpPr>
            <p:cNvPr id="9227" name="Google Shape;184;p5"/>
            <p:cNvSpPr/>
            <p:nvPr/>
          </p:nvSpPr>
          <p:spPr>
            <a:xfrm>
              <a:off x="6519439" y="3341429"/>
              <a:ext cx="174230" cy="1796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2" h="827">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alpha val="100000"/>
              </a:schemeClr>
            </a:solidFill>
            <a:ln w="9525">
              <a:noFill/>
            </a:ln>
          </p:spPr>
          <p:txBody>
            <a:bodyPr/>
            <a:p>
              <a:endParaRPr lang="en-US"/>
            </a:p>
          </p:txBody>
        </p:sp>
        <p:sp>
          <p:nvSpPr>
            <p:cNvPr id="33" name="Google Shape;185;p5"/>
            <p:cNvSpPr/>
            <p:nvPr/>
          </p:nvSpPr>
          <p:spPr>
            <a:xfrm>
              <a:off x="6594965" y="3491998"/>
              <a:ext cx="73662" cy="73761"/>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86;p5"/>
            <p:cNvSpPr/>
            <p:nvPr/>
          </p:nvSpPr>
          <p:spPr>
            <a:xfrm>
              <a:off x="6487883" y="3299880"/>
              <a:ext cx="68547" cy="73761"/>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87;p5"/>
            <p:cNvSpPr/>
            <p:nvPr/>
          </p:nvSpPr>
          <p:spPr>
            <a:xfrm>
              <a:off x="6326811" y="3394435"/>
              <a:ext cx="73662" cy="75127"/>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88;p5"/>
            <p:cNvSpPr/>
            <p:nvPr/>
          </p:nvSpPr>
          <p:spPr>
            <a:xfrm>
              <a:off x="6423152" y="3629679"/>
              <a:ext cx="73662" cy="73761"/>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89;p5"/>
            <p:cNvSpPr/>
            <p:nvPr/>
          </p:nvSpPr>
          <p:spPr>
            <a:xfrm>
              <a:off x="6174390" y="3478948"/>
              <a:ext cx="73662" cy="69663"/>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90;p5"/>
            <p:cNvSpPr/>
            <p:nvPr/>
          </p:nvSpPr>
          <p:spPr>
            <a:xfrm>
              <a:off x="6096710" y="3544333"/>
              <a:ext cx="74685" cy="73761"/>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91;p5"/>
            <p:cNvSpPr/>
            <p:nvPr/>
          </p:nvSpPr>
          <p:spPr>
            <a:xfrm>
              <a:off x="6212453" y="3685663"/>
              <a:ext cx="73662" cy="68298"/>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54" name="Google Shape;154;p5"/>
          <p:cNvSpPr txBox="1">
            <a:spLocks noGrp="1"/>
          </p:cNvSpPr>
          <p:nvPr>
            <p:ph type="subTitle" idx="1"/>
          </p:nvPr>
        </p:nvSpPr>
        <p:spPr>
          <a:xfrm>
            <a:off x="872800" y="5205067"/>
            <a:ext cx="26511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p:txBody>
      </p:sp>
      <p:sp>
        <p:nvSpPr>
          <p:cNvPr id="155" name="Google Shape;155;p5"/>
          <p:cNvSpPr txBox="1">
            <a:spLocks noGrp="1"/>
          </p:cNvSpPr>
          <p:nvPr>
            <p:ph type="subTitle" idx="2"/>
          </p:nvPr>
        </p:nvSpPr>
        <p:spPr>
          <a:xfrm>
            <a:off x="5620100" y="5205067"/>
            <a:ext cx="26511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p:txBody>
      </p:sp>
      <p:sp>
        <p:nvSpPr>
          <p:cNvPr id="192" name="Google Shape;192;p5"/>
          <p:cNvSpPr txBox="1">
            <a:spLocks noGrp="1"/>
          </p:cNvSpPr>
          <p:nvPr>
            <p:ph type="title"/>
          </p:nvPr>
        </p:nvSpPr>
        <p:spPr>
          <a:xfrm>
            <a:off x="753825" y="560133"/>
            <a:ext cx="74448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rotWithShape="0">
          <a:blip r:embed="rId2"/>
          <a:stretch>
            <a:fillRect/>
          </a:stretch>
        </a:blipFill>
        <a:effectLst/>
      </p:bgPr>
    </p:bg>
    <p:spTree>
      <p:nvGrpSpPr>
        <p:cNvPr id="1" name="Shape 240"/>
        <p:cNvGrpSpPr/>
        <p:nvPr/>
      </p:nvGrpSpPr>
      <p:grpSpPr>
        <a:xfrm>
          <a:off x="0" y="0"/>
          <a:ext cx="0" cy="0"/>
          <a:chOff x="0" y="0"/>
          <a:chExt cx="0" cy="0"/>
        </a:xfrm>
      </p:grpSpPr>
      <p:grpSp>
        <p:nvGrpSpPr>
          <p:cNvPr id="10242" name="Google Shape;243;p7"/>
          <p:cNvGrpSpPr/>
          <p:nvPr/>
        </p:nvGrpSpPr>
        <p:grpSpPr>
          <a:xfrm rot="-1253449" flipH="1">
            <a:off x="7915275" y="5089525"/>
            <a:ext cx="1023938" cy="1776413"/>
            <a:chOff x="4318023" y="4113296"/>
            <a:chExt cx="716422" cy="932073"/>
          </a:xfrm>
        </p:grpSpPr>
        <p:sp>
          <p:nvSpPr>
            <p:cNvPr id="10292" name="Google Shape;244;p7"/>
            <p:cNvSpPr/>
            <p:nvPr/>
          </p:nvSpPr>
          <p:spPr>
            <a:xfrm>
              <a:off x="4842115" y="4245779"/>
              <a:ext cx="192329" cy="205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11" h="2366">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tx1">
                <a:alpha val="100000"/>
              </a:schemeClr>
            </a:solidFill>
            <a:ln w="9525">
              <a:noFill/>
            </a:ln>
          </p:spPr>
          <p:txBody>
            <a:bodyPr/>
            <a:p>
              <a:endParaRPr lang="en-US"/>
            </a:p>
          </p:txBody>
        </p:sp>
        <p:sp>
          <p:nvSpPr>
            <p:cNvPr id="10293" name="Google Shape;245;p7"/>
            <p:cNvSpPr/>
            <p:nvPr/>
          </p:nvSpPr>
          <p:spPr>
            <a:xfrm>
              <a:off x="4730077" y="4175144"/>
              <a:ext cx="156491" cy="22364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99" h="2571">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tx1">
                <a:alpha val="100000"/>
              </a:schemeClr>
            </a:solidFill>
            <a:ln w="9525">
              <a:noFill/>
            </a:ln>
          </p:spPr>
          <p:txBody>
            <a:bodyPr/>
            <a:p>
              <a:endParaRPr lang="en-US"/>
            </a:p>
          </p:txBody>
        </p:sp>
        <p:sp>
          <p:nvSpPr>
            <p:cNvPr id="10294" name="Google Shape;246;p7"/>
            <p:cNvSpPr/>
            <p:nvPr/>
          </p:nvSpPr>
          <p:spPr>
            <a:xfrm>
              <a:off x="4828807" y="4113296"/>
              <a:ext cx="167625" cy="15022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927" h="17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tx1">
                <a:alpha val="100000"/>
              </a:schemeClr>
            </a:solidFill>
            <a:ln w="9525">
              <a:noFill/>
            </a:ln>
          </p:spPr>
          <p:txBody>
            <a:bodyPr/>
            <a:p>
              <a:endParaRPr lang="en-US"/>
            </a:p>
          </p:txBody>
        </p:sp>
        <p:sp>
          <p:nvSpPr>
            <p:cNvPr id="10295" name="Google Shape;247;p7"/>
            <p:cNvSpPr/>
            <p:nvPr/>
          </p:nvSpPr>
          <p:spPr>
            <a:xfrm>
              <a:off x="4318023" y="4482647"/>
              <a:ext cx="515662" cy="562722"/>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28" h="6469">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lnTo>
                    <a:pt x="1531" y="5205"/>
                  </a:ln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lnTo>
                    <a:pt x="2527" y="5205"/>
                  </a:ln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tx1">
                <a:alpha val="100000"/>
              </a:schemeClr>
            </a:solidFill>
            <a:ln w="9525">
              <a:noFill/>
            </a:ln>
          </p:spPr>
          <p:txBody>
            <a:bodyPr/>
            <a:p>
              <a:endParaRPr lang="en-US"/>
            </a:p>
          </p:txBody>
        </p:sp>
      </p:grpSp>
      <p:grpSp>
        <p:nvGrpSpPr>
          <p:cNvPr id="10243" name="Google Shape;248;p7"/>
          <p:cNvGrpSpPr/>
          <p:nvPr/>
        </p:nvGrpSpPr>
        <p:grpSpPr>
          <a:xfrm>
            <a:off x="2478088" y="5092700"/>
            <a:ext cx="1563687" cy="1647825"/>
            <a:chOff x="855987" y="2204128"/>
            <a:chExt cx="1217483" cy="962421"/>
          </a:xfrm>
        </p:grpSpPr>
        <p:grpSp>
          <p:nvGrpSpPr>
            <p:cNvPr id="10284" name="Google Shape;249;p7"/>
            <p:cNvGrpSpPr/>
            <p:nvPr/>
          </p:nvGrpSpPr>
          <p:grpSpPr>
            <a:xfrm>
              <a:off x="855987" y="2204128"/>
              <a:ext cx="1146639" cy="962421"/>
              <a:chOff x="958238" y="2157575"/>
              <a:chExt cx="1115191" cy="936025"/>
            </a:xfrm>
          </p:grpSpPr>
          <p:sp>
            <p:nvSpPr>
              <p:cNvPr id="12" name="Google Shape;250;p7"/>
              <p:cNvSpPr>
                <a:spLocks noChangeArrowheads="1"/>
              </p:cNvSpPr>
              <p:nvPr/>
            </p:nvSpPr>
            <p:spPr bwMode="auto">
              <a:xfrm>
                <a:off x="1253961" y="2157575"/>
                <a:ext cx="492871" cy="49236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251;p7"/>
              <p:cNvSpPr>
                <a:spLocks noChangeArrowheads="1"/>
              </p:cNvSpPr>
              <p:nvPr/>
            </p:nvSpPr>
            <p:spPr bwMode="auto">
              <a:xfrm>
                <a:off x="1441492" y="2325302"/>
                <a:ext cx="492871" cy="49236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252;p7"/>
              <p:cNvSpPr>
                <a:spLocks noChangeArrowheads="1"/>
              </p:cNvSpPr>
              <p:nvPr/>
            </p:nvSpPr>
            <p:spPr bwMode="auto">
              <a:xfrm>
                <a:off x="997908" y="2335222"/>
                <a:ext cx="492871" cy="49236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253;p7"/>
              <p:cNvSpPr>
                <a:spLocks noChangeArrowheads="1"/>
              </p:cNvSpPr>
              <p:nvPr/>
            </p:nvSpPr>
            <p:spPr bwMode="auto">
              <a:xfrm>
                <a:off x="958238" y="2551644"/>
                <a:ext cx="492871" cy="49236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254;p7"/>
              <p:cNvSpPr>
                <a:spLocks noChangeArrowheads="1"/>
              </p:cNvSpPr>
              <p:nvPr/>
            </p:nvSpPr>
            <p:spPr bwMode="auto">
              <a:xfrm>
                <a:off x="1165003" y="2601240"/>
                <a:ext cx="492871" cy="49236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Google Shape;255;p7"/>
              <p:cNvSpPr>
                <a:spLocks noChangeArrowheads="1"/>
              </p:cNvSpPr>
              <p:nvPr/>
            </p:nvSpPr>
            <p:spPr bwMode="auto">
              <a:xfrm>
                <a:off x="1451109" y="2561563"/>
                <a:ext cx="622700" cy="49236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0285" name="Google Shape;256;p7"/>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10244" name="Google Shape;257;p7"/>
          <p:cNvGrpSpPr/>
          <p:nvPr/>
        </p:nvGrpSpPr>
        <p:grpSpPr>
          <a:xfrm>
            <a:off x="-566737" y="-157162"/>
            <a:ext cx="2525712" cy="2147887"/>
            <a:chOff x="7239867" y="1514545"/>
            <a:chExt cx="2525833" cy="1610805"/>
          </a:xfrm>
        </p:grpSpPr>
        <p:grpSp>
          <p:nvGrpSpPr>
            <p:cNvPr id="10273" name="Google Shape;258;p7"/>
            <p:cNvGrpSpPr/>
            <p:nvPr/>
          </p:nvGrpSpPr>
          <p:grpSpPr>
            <a:xfrm>
              <a:off x="7346663" y="1514545"/>
              <a:ext cx="2419037" cy="1551678"/>
              <a:chOff x="7410211" y="1555302"/>
              <a:chExt cx="2355440" cy="1510884"/>
            </a:xfrm>
          </p:grpSpPr>
          <p:grpSp>
            <p:nvGrpSpPr>
              <p:cNvPr id="10275" name="Google Shape;259;p7"/>
              <p:cNvGrpSpPr/>
              <p:nvPr/>
            </p:nvGrpSpPr>
            <p:grpSpPr>
              <a:xfrm>
                <a:off x="7410211" y="1555302"/>
                <a:ext cx="2355440" cy="1510884"/>
                <a:chOff x="761258" y="2062480"/>
                <a:chExt cx="1646470" cy="1056119"/>
              </a:xfrm>
            </p:grpSpPr>
            <p:sp>
              <p:nvSpPr>
                <p:cNvPr id="24" name="Google Shape;260;p7"/>
                <p:cNvSpPr>
                  <a:spLocks noChangeArrowheads="1"/>
                </p:cNvSpPr>
                <p:nvPr/>
              </p:nvSpPr>
              <p:spPr bwMode="auto">
                <a:xfrm rot="-1481318">
                  <a:off x="1087293" y="2126495"/>
                  <a:ext cx="430060" cy="55669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5" name="Google Shape;261;p7"/>
                <p:cNvSpPr>
                  <a:spLocks noChangeArrowheads="1"/>
                </p:cNvSpPr>
                <p:nvPr/>
              </p:nvSpPr>
              <p:spPr bwMode="auto">
                <a:xfrm>
                  <a:off x="1415781" y="2201045"/>
                  <a:ext cx="557565"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6" name="Google Shape;262;p7"/>
                <p:cNvSpPr>
                  <a:spLocks noChangeArrowheads="1"/>
                </p:cNvSpPr>
                <p:nvPr/>
              </p:nvSpPr>
              <p:spPr bwMode="auto">
                <a:xfrm>
                  <a:off x="760967" y="2379315"/>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7" name="Google Shape;263;p7"/>
                <p:cNvSpPr>
                  <a:spLocks noChangeArrowheads="1"/>
                </p:cNvSpPr>
                <p:nvPr/>
              </p:nvSpPr>
              <p:spPr bwMode="auto">
                <a:xfrm>
                  <a:off x="899277" y="2606205"/>
                  <a:ext cx="468960" cy="469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8" name="Google Shape;264;p7"/>
                <p:cNvSpPr>
                  <a:spLocks noChangeArrowheads="1"/>
                </p:cNvSpPr>
                <p:nvPr/>
              </p:nvSpPr>
              <p:spPr bwMode="auto">
                <a:xfrm>
                  <a:off x="1250457" y="2594050"/>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9" name="Google Shape;265;p7"/>
                <p:cNvSpPr>
                  <a:spLocks noChangeArrowheads="1"/>
                </p:cNvSpPr>
                <p:nvPr/>
              </p:nvSpPr>
              <p:spPr bwMode="auto">
                <a:xfrm rot="-2967336">
                  <a:off x="1706081" y="2475309"/>
                  <a:ext cx="623136" cy="49273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2" name="Google Shape;266;p7"/>
              <p:cNvSpPr>
                <a:spLocks noChangeArrowheads="1"/>
              </p:cNvSpPr>
              <p:nvPr/>
            </p:nvSpPr>
            <p:spPr bwMode="auto">
              <a:xfrm>
                <a:off x="7932287" y="2118695"/>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3" name="Google Shape;267;p7"/>
              <p:cNvSpPr>
                <a:spLocks noChangeArrowheads="1"/>
              </p:cNvSpPr>
              <p:nvPr/>
            </p:nvSpPr>
            <p:spPr bwMode="auto">
              <a:xfrm>
                <a:off x="8386764" y="2118695"/>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0274" name="Google Shape;268;p7"/>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grpSp>
        <p:nvGrpSpPr>
          <p:cNvPr id="10245" name="Google Shape;269;p7"/>
          <p:cNvGrpSpPr/>
          <p:nvPr/>
        </p:nvGrpSpPr>
        <p:grpSpPr>
          <a:xfrm>
            <a:off x="234950" y="5214938"/>
            <a:ext cx="700088" cy="1525587"/>
            <a:chOff x="6168935" y="2859502"/>
            <a:chExt cx="1408973" cy="2304574"/>
          </a:xfrm>
        </p:grpSpPr>
        <p:grpSp>
          <p:nvGrpSpPr>
            <p:cNvPr id="10260" name="Google Shape;270;p7"/>
            <p:cNvGrpSpPr/>
            <p:nvPr/>
          </p:nvGrpSpPr>
          <p:grpSpPr>
            <a:xfrm>
              <a:off x="6168935" y="2859502"/>
              <a:ext cx="1408973" cy="2304574"/>
              <a:chOff x="-714598" y="3684851"/>
              <a:chExt cx="341453" cy="558441"/>
            </a:xfrm>
          </p:grpSpPr>
          <p:sp>
            <p:nvSpPr>
              <p:cNvPr id="10262" name="Google Shape;271;p7"/>
              <p:cNvSpPr/>
              <p:nvPr/>
            </p:nvSpPr>
            <p:spPr>
              <a:xfrm>
                <a:off x="-636793" y="3777865"/>
                <a:ext cx="110261" cy="35312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240" h="3971">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alpha val="100000"/>
                </a:srgbClr>
              </a:solidFill>
              <a:ln w="9525">
                <a:noFill/>
              </a:ln>
            </p:spPr>
            <p:txBody>
              <a:bodyPr/>
              <a:p>
                <a:endParaRPr lang="en-US"/>
              </a:p>
            </p:txBody>
          </p:sp>
          <p:sp>
            <p:nvSpPr>
              <p:cNvPr id="10263" name="Google Shape;272;p7"/>
              <p:cNvSpPr/>
              <p:nvPr/>
            </p:nvSpPr>
            <p:spPr>
              <a:xfrm>
                <a:off x="-548228" y="3839221"/>
                <a:ext cx="92921" cy="32848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5" h="3694">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alpha val="100000"/>
                </a:srgbClr>
              </a:solidFill>
              <a:ln w="9525">
                <a:noFill/>
              </a:ln>
            </p:spPr>
            <p:txBody>
              <a:bodyPr/>
              <a:p>
                <a:endParaRPr lang="en-US"/>
              </a:p>
            </p:txBody>
          </p:sp>
          <p:sp>
            <p:nvSpPr>
              <p:cNvPr id="35" name="Google Shape;273;p7"/>
              <p:cNvSpPr/>
              <p:nvPr/>
            </p:nvSpPr>
            <p:spPr>
              <a:xfrm>
                <a:off x="-714598" y="3684851"/>
                <a:ext cx="166468" cy="172007"/>
              </a:xfrm>
              <a:custGeom>
                <a:avLst/>
                <a:gdLst/>
                <a:ahLst/>
                <a:cxnLst/>
                <a:rect l="l" t="t" r="r" b="b"/>
                <a:pathLst>
                  <a:path w="1871" h="1934" extrusionOk="0">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274;p7"/>
              <p:cNvSpPr/>
              <p:nvPr/>
            </p:nvSpPr>
            <p:spPr>
              <a:xfrm>
                <a:off x="-561293" y="3750516"/>
                <a:ext cx="188148" cy="177818"/>
              </a:xfrm>
              <a:custGeom>
                <a:avLst/>
                <a:gdLst/>
                <a:ahLst/>
                <a:cxnLst/>
                <a:rect l="l" t="t" r="r" b="b"/>
                <a:pathLst>
                  <a:path w="2115" h="2000" extrusionOk="0">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66" name="Google Shape;275;p7"/>
              <p:cNvSpPr/>
              <p:nvPr/>
            </p:nvSpPr>
            <p:spPr>
              <a:xfrm>
                <a:off x="-686499" y="3891063"/>
                <a:ext cx="121020" cy="10840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361" h="1219">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tx2">
                  <a:alpha val="100000"/>
                </a:schemeClr>
              </a:solidFill>
              <a:ln w="9525">
                <a:noFill/>
              </a:ln>
            </p:spPr>
            <p:txBody>
              <a:bodyPr/>
              <a:p>
                <a:endParaRPr lang="en-US"/>
              </a:p>
            </p:txBody>
          </p:sp>
          <p:sp>
            <p:nvSpPr>
              <p:cNvPr id="10267" name="Google Shape;276;p7"/>
              <p:cNvSpPr/>
              <p:nvPr/>
            </p:nvSpPr>
            <p:spPr>
              <a:xfrm>
                <a:off x="-505013" y="3906180"/>
                <a:ext cx="121020" cy="108400"/>
              </a:xfrm>
              <a:custGeom>
                <a:avLst/>
                <a:gdLst/>
                <a:ahLst/>
                <a:cxnLst>
                  <a:cxn ang="0">
                    <a:pos x="2147483646" y="2147483646"/>
                  </a:cxn>
                  <a:cxn ang="0">
                    <a:pos x="0" y="2147483646"/>
                  </a:cxn>
                  <a:cxn ang="0">
                    <a:pos x="2147483646" y="2147483646"/>
                  </a:cxn>
                  <a:cxn ang="0">
                    <a:pos x="2147483646" y="2147483646"/>
                  </a:cxn>
                </a:cxnLst>
                <a:pathLst>
                  <a:path w="1361" h="1219">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tx2">
                  <a:alpha val="100000"/>
                </a:schemeClr>
              </a:solidFill>
              <a:ln w="9525">
                <a:noFill/>
              </a:ln>
            </p:spPr>
            <p:txBody>
              <a:bodyPr/>
              <a:p>
                <a:endParaRPr lang="en-US"/>
              </a:p>
            </p:txBody>
          </p:sp>
          <p:sp>
            <p:nvSpPr>
              <p:cNvPr id="10268" name="Google Shape;277;p7"/>
              <p:cNvSpPr/>
              <p:nvPr/>
            </p:nvSpPr>
            <p:spPr>
              <a:xfrm>
                <a:off x="-643284" y="3930545"/>
                <a:ext cx="75671" cy="6002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851" h="675">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alpha val="100000"/>
                </a:srgbClr>
              </a:solidFill>
              <a:ln w="9525">
                <a:noFill/>
              </a:ln>
            </p:spPr>
            <p:txBody>
              <a:bodyPr/>
              <a:p>
                <a:endParaRPr lang="en-US"/>
              </a:p>
            </p:txBody>
          </p:sp>
          <p:sp>
            <p:nvSpPr>
              <p:cNvPr id="10269" name="Google Shape;278;p7"/>
              <p:cNvSpPr/>
              <p:nvPr/>
            </p:nvSpPr>
            <p:spPr>
              <a:xfrm>
                <a:off x="-509370" y="3949397"/>
                <a:ext cx="80028" cy="5629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00" h="633">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alpha val="100000"/>
                </a:srgbClr>
              </a:solidFill>
              <a:ln w="9525">
                <a:noFill/>
              </a:ln>
            </p:spPr>
            <p:txBody>
              <a:bodyPr/>
              <a:p>
                <a:endParaRPr lang="en-US"/>
              </a:p>
            </p:txBody>
          </p:sp>
          <p:sp>
            <p:nvSpPr>
              <p:cNvPr id="10270" name="Google Shape;279;p7"/>
              <p:cNvSpPr/>
              <p:nvPr/>
            </p:nvSpPr>
            <p:spPr>
              <a:xfrm>
                <a:off x="-539603" y="3817613"/>
                <a:ext cx="118886" cy="757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37" h="852">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alpha val="100000"/>
                </a:srgbClr>
              </a:solidFill>
              <a:ln w="9525">
                <a:noFill/>
              </a:ln>
            </p:spPr>
            <p:txBody>
              <a:bodyPr/>
              <a:p>
                <a:endParaRPr lang="en-US"/>
              </a:p>
            </p:txBody>
          </p:sp>
          <p:sp>
            <p:nvSpPr>
              <p:cNvPr id="10271" name="Google Shape;280;p7"/>
              <p:cNvSpPr/>
              <p:nvPr/>
            </p:nvSpPr>
            <p:spPr>
              <a:xfrm>
                <a:off x="-692990" y="3761503"/>
                <a:ext cx="131868" cy="5842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483" h="657">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alpha val="100000"/>
                </a:srgbClr>
              </a:solidFill>
              <a:ln w="9525">
                <a:noFill/>
              </a:ln>
            </p:spPr>
            <p:txBody>
              <a:bodyPr/>
              <a:p>
                <a:endParaRPr lang="en-US"/>
              </a:p>
            </p:txBody>
          </p:sp>
          <p:sp>
            <p:nvSpPr>
              <p:cNvPr id="43" name="Google Shape;281;p7"/>
              <p:cNvSpPr/>
              <p:nvPr/>
            </p:nvSpPr>
            <p:spPr>
              <a:xfrm>
                <a:off x="-665045" y="4027121"/>
                <a:ext cx="267897" cy="216171"/>
              </a:xfrm>
              <a:custGeom>
                <a:avLst/>
                <a:gdLst/>
                <a:ahLst/>
                <a:cxnLst/>
                <a:rect l="l" t="t" r="r" b="b"/>
                <a:pathLst>
                  <a:path w="3013" h="2430" extrusionOk="0">
                    <a:moveTo>
                      <a:pt x="1" y="0"/>
                    </a:moveTo>
                    <a:lnTo>
                      <a:pt x="316" y="2381"/>
                    </a:lnTo>
                    <a:lnTo>
                      <a:pt x="2746" y="2429"/>
                    </a:lnTo>
                    <a:lnTo>
                      <a:pt x="3013" y="0"/>
                    </a:ln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261" name="Google Shape;282;p7"/>
            <p:cNvSpPr/>
            <p:nvPr/>
          </p:nvSpPr>
          <p:spPr>
            <a:xfrm>
              <a:off x="6350500" y="4521609"/>
              <a:ext cx="1179950" cy="287650"/>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7198" h="11506">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w="28575" cap="flat" cmpd="sng">
              <a:solidFill>
                <a:schemeClr val="tx1">
                  <a:alpha val="100000"/>
                </a:schemeClr>
              </a:solidFill>
              <a:prstDash val="solid"/>
              <a:round/>
              <a:headEnd type="none" w="med" len="med"/>
              <a:tailEnd type="none" w="med" len="med"/>
            </a:ln>
          </p:spPr>
          <p:txBody>
            <a:bodyPr/>
            <a:p>
              <a:endParaRPr lang="en-US"/>
            </a:p>
          </p:txBody>
        </p:sp>
      </p:grpSp>
      <p:grpSp>
        <p:nvGrpSpPr>
          <p:cNvPr id="10246" name="Google Shape;283;p7"/>
          <p:cNvGrpSpPr/>
          <p:nvPr/>
        </p:nvGrpSpPr>
        <p:grpSpPr>
          <a:xfrm>
            <a:off x="7712075" y="195263"/>
            <a:ext cx="2074863" cy="1441450"/>
            <a:chOff x="7239867" y="1514545"/>
            <a:chExt cx="2525833" cy="1610805"/>
          </a:xfrm>
        </p:grpSpPr>
        <p:grpSp>
          <p:nvGrpSpPr>
            <p:cNvPr id="10249" name="Google Shape;284;p7"/>
            <p:cNvGrpSpPr/>
            <p:nvPr/>
          </p:nvGrpSpPr>
          <p:grpSpPr>
            <a:xfrm>
              <a:off x="7346663" y="1514545"/>
              <a:ext cx="2419037" cy="1551678"/>
              <a:chOff x="7410211" y="1555302"/>
              <a:chExt cx="2355440" cy="1510884"/>
            </a:xfrm>
          </p:grpSpPr>
          <p:grpSp>
            <p:nvGrpSpPr>
              <p:cNvPr id="10251" name="Google Shape;285;p7"/>
              <p:cNvGrpSpPr/>
              <p:nvPr/>
            </p:nvGrpSpPr>
            <p:grpSpPr>
              <a:xfrm>
                <a:off x="7410211" y="1555302"/>
                <a:ext cx="2355440" cy="1510884"/>
                <a:chOff x="761258" y="2062480"/>
                <a:chExt cx="1646470" cy="1056119"/>
              </a:xfrm>
            </p:grpSpPr>
            <p:sp>
              <p:nvSpPr>
                <p:cNvPr id="50" name="Google Shape;286;p7"/>
                <p:cNvSpPr>
                  <a:spLocks noChangeArrowheads="1"/>
                </p:cNvSpPr>
                <p:nvPr/>
              </p:nvSpPr>
              <p:spPr bwMode="auto">
                <a:xfrm rot="-1481318">
                  <a:off x="1087120" y="2126474"/>
                  <a:ext cx="430118" cy="55784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1" name="Google Shape;287;p7"/>
                <p:cNvSpPr>
                  <a:spLocks noChangeArrowheads="1"/>
                </p:cNvSpPr>
                <p:nvPr/>
              </p:nvSpPr>
              <p:spPr bwMode="auto">
                <a:xfrm>
                  <a:off x="1414641" y="2201336"/>
                  <a:ext cx="559023" cy="49263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2" name="Google Shape;288;p7"/>
                <p:cNvSpPr>
                  <a:spLocks noChangeArrowheads="1"/>
                </p:cNvSpPr>
                <p:nvPr/>
              </p:nvSpPr>
              <p:spPr bwMode="auto">
                <a:xfrm>
                  <a:off x="760914" y="2378831"/>
                  <a:ext cx="493255" cy="49384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3" name="Google Shape;289;p7"/>
                <p:cNvSpPr>
                  <a:spLocks noChangeArrowheads="1"/>
                </p:cNvSpPr>
                <p:nvPr/>
              </p:nvSpPr>
              <p:spPr bwMode="auto">
                <a:xfrm>
                  <a:off x="899025" y="2605832"/>
                  <a:ext cx="469579" cy="46969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4" name="Google Shape;290;p7"/>
                <p:cNvSpPr>
                  <a:spLocks noChangeArrowheads="1"/>
                </p:cNvSpPr>
                <p:nvPr/>
              </p:nvSpPr>
              <p:spPr bwMode="auto">
                <a:xfrm>
                  <a:off x="1250223" y="2594964"/>
                  <a:ext cx="493255" cy="49263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5" name="Google Shape;291;p7"/>
                <p:cNvSpPr>
                  <a:spLocks noChangeArrowheads="1"/>
                </p:cNvSpPr>
                <p:nvPr/>
              </p:nvSpPr>
              <p:spPr bwMode="auto">
                <a:xfrm rot="-2967336">
                  <a:off x="1706206" y="2475119"/>
                  <a:ext cx="623043" cy="49325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48" name="Google Shape;292;p7"/>
              <p:cNvSpPr>
                <a:spLocks noChangeArrowheads="1"/>
              </p:cNvSpPr>
              <p:nvPr/>
            </p:nvSpPr>
            <p:spPr bwMode="auto">
              <a:xfrm>
                <a:off x="7932841" y="2120153"/>
                <a:ext cx="705650" cy="70476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9" name="Google Shape;293;p7"/>
              <p:cNvSpPr>
                <a:spLocks noChangeArrowheads="1"/>
              </p:cNvSpPr>
              <p:nvPr/>
            </p:nvSpPr>
            <p:spPr bwMode="auto">
              <a:xfrm>
                <a:off x="8386339" y="2120153"/>
                <a:ext cx="703769" cy="70476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0250" name="Google Shape;294;p7"/>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sp>
        <p:nvSpPr>
          <p:cNvPr id="241" name="Google Shape;241;p7"/>
          <p:cNvSpPr txBox="1">
            <a:spLocks noGrp="1"/>
          </p:cNvSpPr>
          <p:nvPr>
            <p:ph type="title"/>
          </p:nvPr>
        </p:nvSpPr>
        <p:spPr>
          <a:xfrm>
            <a:off x="875200" y="2404267"/>
            <a:ext cx="3141600" cy="680800"/>
          </a:xfrm>
          <a:prstGeom prst="rect">
            <a:avLst/>
          </a:prstGeom>
          <a:noFill/>
          <a:ln>
            <a:noFill/>
          </a:ln>
        </p:spPr>
        <p:txBody>
          <a:bodyPr spcFirstLastPara="1" lIns="0" tIns="0" rIns="0" bIns="0">
            <a:noAutofit/>
          </a:bodyPr>
          <a:lstStyle>
            <a:lvl1pPr lvl="0" algn="l" rtl="0">
              <a:spcBef>
                <a:spcPts val="0"/>
              </a:spcBef>
              <a:spcAft>
                <a:spcPts val="0"/>
              </a:spcAft>
              <a:buSzPts val="2200"/>
              <a:buNone/>
              <a:defRPr i="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p:txBody>
      </p:sp>
      <p:sp>
        <p:nvSpPr>
          <p:cNvPr id="242" name="Google Shape;242;p7"/>
          <p:cNvSpPr txBox="1">
            <a:spLocks noGrp="1"/>
          </p:cNvSpPr>
          <p:nvPr>
            <p:ph type="subTitle" idx="1"/>
          </p:nvPr>
        </p:nvSpPr>
        <p:spPr>
          <a:xfrm>
            <a:off x="875200" y="3168067"/>
            <a:ext cx="3194400" cy="1768000"/>
          </a:xfrm>
          <a:prstGeom prst="rect">
            <a:avLst/>
          </a:prstGeom>
          <a:noFill/>
          <a:ln>
            <a:noFill/>
          </a:ln>
        </p:spPr>
        <p:txBody>
          <a:bodyPr spcFirstLastPara="1">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0"/>
              </a:spcBef>
              <a:spcAft>
                <a:spcPts val="0"/>
              </a:spcAft>
              <a:buNone/>
              <a:defRPr sz="1800">
                <a:solidFill>
                  <a:schemeClr val="dk1"/>
                </a:solidFill>
                <a:latin typeface="Comfortaa"/>
                <a:ea typeface="Comfortaa"/>
                <a:cs typeface="Comfortaa"/>
                <a:sym typeface="Comfortaa"/>
              </a:defRPr>
            </a:lvl2pPr>
            <a:lvl3pPr lvl="2" rtl="0">
              <a:spcBef>
                <a:spcPts val="0"/>
              </a:spcBef>
              <a:spcAft>
                <a:spcPts val="0"/>
              </a:spcAft>
              <a:buNone/>
              <a:defRPr sz="1800">
                <a:solidFill>
                  <a:schemeClr val="dk1"/>
                </a:solidFill>
                <a:latin typeface="Comfortaa"/>
                <a:ea typeface="Comfortaa"/>
                <a:cs typeface="Comfortaa"/>
                <a:sym typeface="Comfortaa"/>
              </a:defRPr>
            </a:lvl3pPr>
            <a:lvl4pPr lvl="3" rtl="0">
              <a:spcBef>
                <a:spcPts val="0"/>
              </a:spcBef>
              <a:spcAft>
                <a:spcPts val="0"/>
              </a:spcAft>
              <a:buNone/>
              <a:defRPr sz="1800">
                <a:solidFill>
                  <a:schemeClr val="dk1"/>
                </a:solidFill>
                <a:latin typeface="Comfortaa"/>
                <a:ea typeface="Comfortaa"/>
                <a:cs typeface="Comfortaa"/>
                <a:sym typeface="Comfortaa"/>
              </a:defRPr>
            </a:lvl4pPr>
            <a:lvl5pPr lvl="4" rtl="0">
              <a:spcBef>
                <a:spcPts val="0"/>
              </a:spcBef>
              <a:spcAft>
                <a:spcPts val="0"/>
              </a:spcAft>
              <a:buNone/>
              <a:defRPr sz="1800">
                <a:solidFill>
                  <a:schemeClr val="dk1"/>
                </a:solidFill>
                <a:latin typeface="Comfortaa"/>
                <a:ea typeface="Comfortaa"/>
                <a:cs typeface="Comfortaa"/>
                <a:sym typeface="Comfortaa"/>
              </a:defRPr>
            </a:lvl5pPr>
            <a:lvl6pPr lvl="5" rtl="0">
              <a:spcBef>
                <a:spcPts val="0"/>
              </a:spcBef>
              <a:spcAft>
                <a:spcPts val="0"/>
              </a:spcAft>
              <a:buNone/>
              <a:defRPr sz="1800">
                <a:solidFill>
                  <a:schemeClr val="dk1"/>
                </a:solidFill>
                <a:latin typeface="Comfortaa"/>
                <a:ea typeface="Comfortaa"/>
                <a:cs typeface="Comfortaa"/>
                <a:sym typeface="Comfortaa"/>
              </a:defRPr>
            </a:lvl6pPr>
            <a:lvl7pPr lvl="6" rtl="0">
              <a:spcBef>
                <a:spcPts val="0"/>
              </a:spcBef>
              <a:spcAft>
                <a:spcPts val="0"/>
              </a:spcAft>
              <a:buNone/>
              <a:defRPr sz="1800">
                <a:solidFill>
                  <a:schemeClr val="dk1"/>
                </a:solidFill>
                <a:latin typeface="Comfortaa"/>
                <a:ea typeface="Comfortaa"/>
                <a:cs typeface="Comfortaa"/>
                <a:sym typeface="Comfortaa"/>
              </a:defRPr>
            </a:lvl7pPr>
            <a:lvl8pPr lvl="7" rtl="0">
              <a:spcBef>
                <a:spcPts val="0"/>
              </a:spcBef>
              <a:spcAft>
                <a:spcPts val="0"/>
              </a:spcAft>
              <a:buNone/>
              <a:defRPr sz="1800">
                <a:solidFill>
                  <a:schemeClr val="dk1"/>
                </a:solidFill>
                <a:latin typeface="Comfortaa"/>
                <a:ea typeface="Comfortaa"/>
                <a:cs typeface="Comfortaa"/>
                <a:sym typeface="Comfortaa"/>
              </a:defRPr>
            </a:lvl8pPr>
            <a:lvl9pPr lvl="8" rtl="0">
              <a:spcBef>
                <a:spcPts val="0"/>
              </a:spcBef>
              <a:spcAft>
                <a:spcPts val="0"/>
              </a:spcAft>
              <a:buNone/>
              <a:defRPr sz="1800">
                <a:solidFill>
                  <a:schemeClr val="dk1"/>
                </a:solidFill>
                <a:latin typeface="Comfortaa"/>
                <a:ea typeface="Comfortaa"/>
                <a:cs typeface="Comfortaa"/>
                <a:sym typeface="Comfortaa"/>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rotWithShape="0">
          <a:blip r:embed="rId2"/>
          <a:stretch>
            <a:fillRect/>
          </a:stretch>
        </a:blipFill>
        <a:effectLst/>
      </p:bgPr>
    </p:bg>
    <p:spTree>
      <p:nvGrpSpPr>
        <p:cNvPr id="1" name="Shape 295"/>
        <p:cNvGrpSpPr/>
        <p:nvPr/>
      </p:nvGrpSpPr>
      <p:grpSpPr>
        <a:xfrm>
          <a:off x="0" y="0"/>
          <a:ext cx="0" cy="0"/>
          <a:chOff x="0" y="0"/>
          <a:chExt cx="0" cy="0"/>
        </a:xfrm>
      </p:grpSpPr>
      <p:grpSp>
        <p:nvGrpSpPr>
          <p:cNvPr id="11266" name="Google Shape;297;p8"/>
          <p:cNvGrpSpPr/>
          <p:nvPr/>
        </p:nvGrpSpPr>
        <p:grpSpPr>
          <a:xfrm>
            <a:off x="-187325" y="3052763"/>
            <a:ext cx="2038350" cy="2147887"/>
            <a:chOff x="855987" y="2204128"/>
            <a:chExt cx="1217483" cy="962421"/>
          </a:xfrm>
        </p:grpSpPr>
        <p:grpSp>
          <p:nvGrpSpPr>
            <p:cNvPr id="11319" name="Google Shape;298;p8"/>
            <p:cNvGrpSpPr/>
            <p:nvPr/>
          </p:nvGrpSpPr>
          <p:grpSpPr>
            <a:xfrm>
              <a:off x="855987" y="2204128"/>
              <a:ext cx="1146639" cy="962421"/>
              <a:chOff x="958238" y="2157575"/>
              <a:chExt cx="1115191" cy="936025"/>
            </a:xfrm>
          </p:grpSpPr>
          <p:sp>
            <p:nvSpPr>
              <p:cNvPr id="7" name="Google Shape;299;p8"/>
              <p:cNvSpPr>
                <a:spLocks noChangeArrowheads="1"/>
              </p:cNvSpPr>
              <p:nvPr/>
            </p:nvSpPr>
            <p:spPr bwMode="auto">
              <a:xfrm>
                <a:off x="1253339" y="2157575"/>
                <a:ext cx="493372"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Google Shape;300;p8"/>
              <p:cNvSpPr>
                <a:spLocks noChangeArrowheads="1"/>
              </p:cNvSpPr>
              <p:nvPr/>
            </p:nvSpPr>
            <p:spPr bwMode="auto">
              <a:xfrm>
                <a:off x="1440544" y="2324994"/>
                <a:ext cx="493371"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Google Shape;301;p8"/>
              <p:cNvSpPr>
                <a:spLocks noChangeArrowheads="1"/>
              </p:cNvSpPr>
              <p:nvPr/>
            </p:nvSpPr>
            <p:spPr bwMode="auto">
              <a:xfrm>
                <a:off x="997892" y="2334680"/>
                <a:ext cx="492450"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302;p8"/>
              <p:cNvSpPr>
                <a:spLocks noChangeArrowheads="1"/>
              </p:cNvSpPr>
              <p:nvPr/>
            </p:nvSpPr>
            <p:spPr bwMode="auto">
              <a:xfrm>
                <a:off x="958238" y="2551909"/>
                <a:ext cx="492449"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303;p8"/>
              <p:cNvSpPr>
                <a:spLocks noChangeArrowheads="1"/>
              </p:cNvSpPr>
              <p:nvPr/>
            </p:nvSpPr>
            <p:spPr bwMode="auto">
              <a:xfrm>
                <a:off x="1164809" y="2601028"/>
                <a:ext cx="492449"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304;p8"/>
              <p:cNvSpPr>
                <a:spLocks noChangeArrowheads="1"/>
              </p:cNvSpPr>
              <p:nvPr/>
            </p:nvSpPr>
            <p:spPr bwMode="auto">
              <a:xfrm>
                <a:off x="1450687" y="2561595"/>
                <a:ext cx="622478"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1320" name="Google Shape;305;p8"/>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11267" name="Google Shape;306;p8"/>
          <p:cNvGrpSpPr/>
          <p:nvPr/>
        </p:nvGrpSpPr>
        <p:grpSpPr>
          <a:xfrm>
            <a:off x="5521325" y="207963"/>
            <a:ext cx="1651000" cy="960437"/>
            <a:chOff x="3965010" y="571479"/>
            <a:chExt cx="1651683" cy="719972"/>
          </a:xfrm>
        </p:grpSpPr>
        <p:grpSp>
          <p:nvGrpSpPr>
            <p:cNvPr id="11311" name="Google Shape;307;p8"/>
            <p:cNvGrpSpPr/>
            <p:nvPr/>
          </p:nvGrpSpPr>
          <p:grpSpPr>
            <a:xfrm>
              <a:off x="3965010" y="571479"/>
              <a:ext cx="1446820" cy="719972"/>
              <a:chOff x="3953250" y="571500"/>
              <a:chExt cx="1383325" cy="766825"/>
            </a:xfrm>
          </p:grpSpPr>
          <p:grpSp>
            <p:nvGrpSpPr>
              <p:cNvPr id="11313" name="Google Shape;308;p8"/>
              <p:cNvGrpSpPr/>
              <p:nvPr/>
            </p:nvGrpSpPr>
            <p:grpSpPr>
              <a:xfrm>
                <a:off x="3953250" y="571500"/>
                <a:ext cx="1383166" cy="669650"/>
                <a:chOff x="897088" y="2374675"/>
                <a:chExt cx="1383166" cy="669650"/>
              </a:xfrm>
            </p:grpSpPr>
            <p:sp>
              <p:nvSpPr>
                <p:cNvPr id="18" name="Google Shape;309;p8"/>
                <p:cNvSpPr>
                  <a:spLocks noChangeArrowheads="1"/>
                </p:cNvSpPr>
                <p:nvPr/>
              </p:nvSpPr>
              <p:spPr bwMode="auto">
                <a:xfrm>
                  <a:off x="1135486" y="2416501"/>
                  <a:ext cx="622568" cy="62233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9" name="Google Shape;310;p8"/>
                <p:cNvSpPr>
                  <a:spLocks noChangeArrowheads="1"/>
                </p:cNvSpPr>
                <p:nvPr/>
              </p:nvSpPr>
              <p:spPr bwMode="auto">
                <a:xfrm>
                  <a:off x="1478658" y="2374675"/>
                  <a:ext cx="493499" cy="49178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0" name="Google Shape;311;p8"/>
                <p:cNvSpPr>
                  <a:spLocks noChangeArrowheads="1"/>
                </p:cNvSpPr>
                <p:nvPr/>
              </p:nvSpPr>
              <p:spPr bwMode="auto">
                <a:xfrm>
                  <a:off x="897088" y="2689010"/>
                  <a:ext cx="491981" cy="35489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Google Shape;312;p8"/>
                <p:cNvSpPr>
                  <a:spLocks noChangeArrowheads="1"/>
                </p:cNvSpPr>
                <p:nvPr/>
              </p:nvSpPr>
              <p:spPr bwMode="auto">
                <a:xfrm>
                  <a:off x="1657836" y="2552122"/>
                  <a:ext cx="622568" cy="49178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7" name="Google Shape;313;p8"/>
              <p:cNvSpPr>
                <a:spLocks noChangeArrowheads="1"/>
              </p:cNvSpPr>
              <p:nvPr/>
            </p:nvSpPr>
            <p:spPr bwMode="auto">
              <a:xfrm>
                <a:off x="3972990" y="907382"/>
                <a:ext cx="1363576" cy="43094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1312" name="Google Shape;314;p8"/>
            <p:cNvSpPr/>
            <p:nvPr/>
          </p:nvSpPr>
          <p:spPr>
            <a:xfrm>
              <a:off x="4006544" y="571481"/>
              <a:ext cx="1610148" cy="660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4" h="1872">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alpha val="100000"/>
              </a:schemeClr>
            </a:solidFill>
            <a:ln w="9525">
              <a:noFill/>
            </a:ln>
          </p:spPr>
          <p:txBody>
            <a:bodyPr/>
            <a:p>
              <a:endParaRPr lang="en-US"/>
            </a:p>
          </p:txBody>
        </p:sp>
      </p:grpSp>
      <p:grpSp>
        <p:nvGrpSpPr>
          <p:cNvPr id="11268" name="Google Shape;315;p8"/>
          <p:cNvGrpSpPr/>
          <p:nvPr/>
        </p:nvGrpSpPr>
        <p:grpSpPr>
          <a:xfrm rot="8903269">
            <a:off x="-61912" y="163513"/>
            <a:ext cx="1100137" cy="1049337"/>
            <a:chOff x="1202177" y="4613417"/>
            <a:chExt cx="528376" cy="377938"/>
          </a:xfrm>
        </p:grpSpPr>
        <p:sp>
          <p:nvSpPr>
            <p:cNvPr id="11305" name="Google Shape;316;p8"/>
            <p:cNvSpPr/>
            <p:nvPr/>
          </p:nvSpPr>
          <p:spPr>
            <a:xfrm>
              <a:off x="1564214" y="4671691"/>
              <a:ext cx="166339" cy="48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07" h="438">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tx1">
                <a:alpha val="100000"/>
              </a:schemeClr>
            </a:solidFill>
            <a:ln w="9525">
              <a:noFill/>
            </a:ln>
          </p:spPr>
          <p:txBody>
            <a:bodyPr/>
            <a:p>
              <a:endParaRPr lang="en-US"/>
            </a:p>
          </p:txBody>
        </p:sp>
        <p:sp>
          <p:nvSpPr>
            <p:cNvPr id="11306" name="Google Shape;317;p8"/>
            <p:cNvSpPr/>
            <p:nvPr/>
          </p:nvSpPr>
          <p:spPr>
            <a:xfrm>
              <a:off x="1602846" y="4613417"/>
              <a:ext cx="60708" cy="1763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50" h="1598">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tx1">
                <a:alpha val="100000"/>
              </a:schemeClr>
            </a:solidFill>
            <a:ln w="9525">
              <a:noFill/>
            </a:ln>
          </p:spPr>
          <p:txBody>
            <a:bodyPr/>
            <a:p>
              <a:endParaRPr lang="en-US"/>
            </a:p>
          </p:txBody>
        </p:sp>
        <p:sp>
          <p:nvSpPr>
            <p:cNvPr id="11307" name="Google Shape;318;p8"/>
            <p:cNvSpPr/>
            <p:nvPr/>
          </p:nvSpPr>
          <p:spPr>
            <a:xfrm>
              <a:off x="1582978" y="4629421"/>
              <a:ext cx="104638" cy="1389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48" h="1259">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tx1">
                <a:alpha val="100000"/>
              </a:schemeClr>
            </a:solidFill>
            <a:ln w="9525">
              <a:noFill/>
            </a:ln>
          </p:spPr>
          <p:txBody>
            <a:bodyPr/>
            <a:p>
              <a:endParaRPr lang="en-US"/>
            </a:p>
          </p:txBody>
        </p:sp>
        <p:sp>
          <p:nvSpPr>
            <p:cNvPr id="11308" name="Google Shape;319;p8"/>
            <p:cNvSpPr/>
            <p:nvPr/>
          </p:nvSpPr>
          <p:spPr>
            <a:xfrm>
              <a:off x="1548982" y="4644430"/>
              <a:ext cx="160158" cy="10241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51" h="928">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tx1">
                <a:alpha val="100000"/>
              </a:schemeClr>
            </a:solidFill>
            <a:ln w="9525">
              <a:noFill/>
            </a:ln>
          </p:spPr>
          <p:txBody>
            <a:bodyPr/>
            <a:p>
              <a:endParaRPr lang="en-US"/>
            </a:p>
          </p:txBody>
        </p:sp>
        <p:sp>
          <p:nvSpPr>
            <p:cNvPr id="11309" name="Google Shape;320;p8"/>
            <p:cNvSpPr/>
            <p:nvPr/>
          </p:nvSpPr>
          <p:spPr>
            <a:xfrm>
              <a:off x="1202177" y="4673346"/>
              <a:ext cx="177156" cy="15131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05" h="1371">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tx1">
                <a:alpha val="100000"/>
              </a:schemeClr>
            </a:solidFill>
            <a:ln w="9525">
              <a:noFill/>
            </a:ln>
          </p:spPr>
          <p:txBody>
            <a:bodyPr/>
            <a:p>
              <a:endParaRPr lang="en-US"/>
            </a:p>
          </p:txBody>
        </p:sp>
        <p:sp>
          <p:nvSpPr>
            <p:cNvPr id="11310" name="Google Shape;321;p8"/>
            <p:cNvSpPr/>
            <p:nvPr/>
          </p:nvSpPr>
          <p:spPr>
            <a:xfrm>
              <a:off x="1419143" y="4894566"/>
              <a:ext cx="115344" cy="9679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1045" h="877">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tx1">
                <a:alpha val="100000"/>
              </a:schemeClr>
            </a:solidFill>
            <a:ln w="9525">
              <a:noFill/>
            </a:ln>
          </p:spPr>
          <p:txBody>
            <a:bodyPr/>
            <a:p>
              <a:endParaRPr lang="en-US"/>
            </a:p>
          </p:txBody>
        </p:sp>
      </p:grpSp>
      <p:grpSp>
        <p:nvGrpSpPr>
          <p:cNvPr id="11269" name="Google Shape;322;p8"/>
          <p:cNvGrpSpPr/>
          <p:nvPr/>
        </p:nvGrpSpPr>
        <p:grpSpPr>
          <a:xfrm>
            <a:off x="7224713" y="2895600"/>
            <a:ext cx="2525712" cy="2146300"/>
            <a:chOff x="7239867" y="1514545"/>
            <a:chExt cx="2525833" cy="1610805"/>
          </a:xfrm>
        </p:grpSpPr>
        <p:grpSp>
          <p:nvGrpSpPr>
            <p:cNvPr id="11294" name="Google Shape;323;p8"/>
            <p:cNvGrpSpPr/>
            <p:nvPr/>
          </p:nvGrpSpPr>
          <p:grpSpPr>
            <a:xfrm>
              <a:off x="7346663" y="1514545"/>
              <a:ext cx="2419037" cy="1551678"/>
              <a:chOff x="7410211" y="1555302"/>
              <a:chExt cx="2355440" cy="1510884"/>
            </a:xfrm>
          </p:grpSpPr>
          <p:grpSp>
            <p:nvGrpSpPr>
              <p:cNvPr id="11296" name="Google Shape;324;p8"/>
              <p:cNvGrpSpPr/>
              <p:nvPr/>
            </p:nvGrpSpPr>
            <p:grpSpPr>
              <a:xfrm>
                <a:off x="7410211" y="1555302"/>
                <a:ext cx="2355440" cy="1510884"/>
                <a:chOff x="761258" y="2062480"/>
                <a:chExt cx="1646470" cy="1056119"/>
              </a:xfrm>
            </p:grpSpPr>
            <p:sp>
              <p:nvSpPr>
                <p:cNvPr id="35" name="Google Shape;325;p8"/>
                <p:cNvSpPr>
                  <a:spLocks noChangeArrowheads="1"/>
                </p:cNvSpPr>
                <p:nvPr/>
              </p:nvSpPr>
              <p:spPr bwMode="auto">
                <a:xfrm rot="-1481318">
                  <a:off x="1087293" y="2126543"/>
                  <a:ext cx="430060" cy="55710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6" name="Google Shape;326;p8"/>
                <p:cNvSpPr>
                  <a:spLocks noChangeArrowheads="1"/>
                </p:cNvSpPr>
                <p:nvPr/>
              </p:nvSpPr>
              <p:spPr bwMode="auto">
                <a:xfrm>
                  <a:off x="1415781" y="2201147"/>
                  <a:ext cx="557565" cy="49222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7" name="Google Shape;327;p8"/>
                <p:cNvSpPr>
                  <a:spLocks noChangeArrowheads="1"/>
                </p:cNvSpPr>
                <p:nvPr/>
              </p:nvSpPr>
              <p:spPr bwMode="auto">
                <a:xfrm>
                  <a:off x="760966" y="2379550"/>
                  <a:ext cx="492732" cy="49222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8" name="Google Shape;328;p8"/>
                <p:cNvSpPr>
                  <a:spLocks noChangeArrowheads="1"/>
                </p:cNvSpPr>
                <p:nvPr/>
              </p:nvSpPr>
              <p:spPr bwMode="auto">
                <a:xfrm>
                  <a:off x="899277" y="2605796"/>
                  <a:ext cx="468960" cy="46952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9" name="Google Shape;329;p8"/>
                <p:cNvSpPr>
                  <a:spLocks noChangeArrowheads="1"/>
                </p:cNvSpPr>
                <p:nvPr/>
              </p:nvSpPr>
              <p:spPr bwMode="auto">
                <a:xfrm>
                  <a:off x="1250457" y="2594443"/>
                  <a:ext cx="492732" cy="49222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0" name="Google Shape;330;p8"/>
                <p:cNvSpPr>
                  <a:spLocks noChangeArrowheads="1"/>
                </p:cNvSpPr>
                <p:nvPr/>
              </p:nvSpPr>
              <p:spPr bwMode="auto">
                <a:xfrm rot="-2967336">
                  <a:off x="1706256" y="2475391"/>
                  <a:ext cx="622786" cy="49273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3" name="Google Shape;331;p8"/>
              <p:cNvSpPr>
                <a:spLocks noChangeArrowheads="1"/>
              </p:cNvSpPr>
              <p:nvPr/>
            </p:nvSpPr>
            <p:spPr bwMode="auto">
              <a:xfrm>
                <a:off x="7932287" y="2119111"/>
                <a:ext cx="704902" cy="70418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4" name="Google Shape;332;p8"/>
              <p:cNvSpPr>
                <a:spLocks noChangeArrowheads="1"/>
              </p:cNvSpPr>
              <p:nvPr/>
            </p:nvSpPr>
            <p:spPr bwMode="auto">
              <a:xfrm>
                <a:off x="8386763" y="2119111"/>
                <a:ext cx="704902" cy="70418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1295" name="Google Shape;333;p8"/>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sp>
        <p:nvSpPr>
          <p:cNvPr id="11270" name="Google Shape;334;p8"/>
          <p:cNvSpPr/>
          <p:nvPr/>
        </p:nvSpPr>
        <p:spPr>
          <a:xfrm>
            <a:off x="-49212" y="6430963"/>
            <a:ext cx="1603375" cy="4921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289" h="1677">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alpha val="100000"/>
            </a:schemeClr>
          </a:solidFill>
          <a:ln w="9525">
            <a:noFill/>
          </a:ln>
        </p:spPr>
        <p:txBody>
          <a:bodyPr/>
          <a:p>
            <a:endParaRPr lang="en-US"/>
          </a:p>
        </p:txBody>
      </p:sp>
      <p:sp>
        <p:nvSpPr>
          <p:cNvPr id="11271" name="Google Shape;335;p8"/>
          <p:cNvSpPr/>
          <p:nvPr/>
        </p:nvSpPr>
        <p:spPr>
          <a:xfrm>
            <a:off x="1506538" y="6613525"/>
            <a:ext cx="1065212" cy="3095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1272" name="Google Shape;336;p8"/>
          <p:cNvSpPr/>
          <p:nvPr/>
        </p:nvSpPr>
        <p:spPr>
          <a:xfrm>
            <a:off x="6003925" y="6457950"/>
            <a:ext cx="1603375" cy="4651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1273" name="Google Shape;337;p8"/>
          <p:cNvSpPr/>
          <p:nvPr/>
        </p:nvSpPr>
        <p:spPr>
          <a:xfrm>
            <a:off x="7532688" y="6430963"/>
            <a:ext cx="1697037" cy="4921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1274" name="Google Shape;338;p8"/>
          <p:cNvSpPr/>
          <p:nvPr/>
        </p:nvSpPr>
        <p:spPr>
          <a:xfrm>
            <a:off x="3146425" y="6457950"/>
            <a:ext cx="1603375" cy="4651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1275" name="Google Shape;339;p8"/>
          <p:cNvSpPr/>
          <p:nvPr/>
        </p:nvSpPr>
        <p:spPr>
          <a:xfrm>
            <a:off x="4668838" y="6515100"/>
            <a:ext cx="1408112" cy="4079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1276" name="Google Shape;340;p8"/>
          <p:cNvSpPr/>
          <p:nvPr/>
        </p:nvSpPr>
        <p:spPr>
          <a:xfrm>
            <a:off x="2368550" y="6613525"/>
            <a:ext cx="1065213" cy="3095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grpSp>
        <p:nvGrpSpPr>
          <p:cNvPr id="11277" name="Google Shape;341;p8"/>
          <p:cNvGrpSpPr/>
          <p:nvPr/>
        </p:nvGrpSpPr>
        <p:grpSpPr>
          <a:xfrm rot="615299" flipH="1">
            <a:off x="1158875" y="379413"/>
            <a:ext cx="1651000" cy="1998662"/>
            <a:chOff x="7844079" y="226728"/>
            <a:chExt cx="1373387" cy="1246991"/>
          </a:xfrm>
        </p:grpSpPr>
        <p:sp>
          <p:nvSpPr>
            <p:cNvPr id="11280" name="Google Shape;342;p8"/>
            <p:cNvSpPr/>
            <p:nvPr/>
          </p:nvSpPr>
          <p:spPr>
            <a:xfrm rot="-1688081">
              <a:off x="8295818" y="1015024"/>
              <a:ext cx="222185" cy="22239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8" h="1119">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tx1">
                <a:alpha val="100000"/>
              </a:schemeClr>
            </a:solidFill>
            <a:ln w="9525">
              <a:noFill/>
            </a:ln>
          </p:spPr>
          <p:txBody>
            <a:bodyPr/>
            <a:p>
              <a:endParaRPr lang="en-US"/>
            </a:p>
          </p:txBody>
        </p:sp>
        <p:sp>
          <p:nvSpPr>
            <p:cNvPr id="11281" name="Google Shape;343;p8"/>
            <p:cNvSpPr/>
            <p:nvPr/>
          </p:nvSpPr>
          <p:spPr>
            <a:xfrm rot="-1688081">
              <a:off x="8403840" y="292330"/>
              <a:ext cx="164354" cy="14170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27" h="713">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tx1">
                <a:alpha val="100000"/>
              </a:schemeClr>
            </a:solidFill>
            <a:ln w="9525">
              <a:noFill/>
            </a:ln>
          </p:spPr>
          <p:txBody>
            <a:bodyPr/>
            <a:p>
              <a:endParaRPr lang="en-US"/>
            </a:p>
          </p:txBody>
        </p:sp>
        <p:sp>
          <p:nvSpPr>
            <p:cNvPr id="11282" name="Google Shape;344;p8"/>
            <p:cNvSpPr/>
            <p:nvPr/>
          </p:nvSpPr>
          <p:spPr>
            <a:xfrm rot="-1688081">
              <a:off x="7886315" y="509903"/>
              <a:ext cx="222384" cy="21345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9" h="1074">
                  <a:moveTo>
                    <a:pt x="681" y="441"/>
                  </a:moveTo>
                  <a:cubicBezTo>
                    <a:pt x="681" y="441"/>
                    <a:pt x="681" y="441"/>
                    <a:pt x="681" y="466"/>
                  </a:cubicBezTo>
                  <a:cubicBezTo>
                    <a:pt x="681" y="466"/>
                    <a:pt x="657" y="490"/>
                    <a:pt x="584" y="490"/>
                  </a:cubicBezTo>
                  <a:cubicBezTo>
                    <a:pt x="608" y="466"/>
                    <a:pt x="632" y="441"/>
                    <a:pt x="657" y="441"/>
                  </a:cubicBezTo>
                  <a:lnTo>
                    <a:pt x="681" y="441"/>
                  </a:ln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tx1">
                <a:alpha val="100000"/>
              </a:schemeClr>
            </a:solidFill>
            <a:ln w="9525">
              <a:noFill/>
            </a:ln>
          </p:spPr>
          <p:txBody>
            <a:bodyPr/>
            <a:p>
              <a:endParaRPr lang="en-US"/>
            </a:p>
          </p:txBody>
        </p:sp>
        <p:sp>
          <p:nvSpPr>
            <p:cNvPr id="11283" name="Google Shape;345;p8"/>
            <p:cNvSpPr/>
            <p:nvPr/>
          </p:nvSpPr>
          <p:spPr>
            <a:xfrm rot="-1688081">
              <a:off x="7968779" y="265401"/>
              <a:ext cx="217416" cy="2130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094" h="1072">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tx1">
                <a:alpha val="100000"/>
              </a:schemeClr>
            </a:solidFill>
            <a:ln w="9525">
              <a:noFill/>
            </a:ln>
          </p:spPr>
          <p:txBody>
            <a:bodyPr/>
            <a:p>
              <a:endParaRPr lang="en-US"/>
            </a:p>
          </p:txBody>
        </p:sp>
        <p:sp>
          <p:nvSpPr>
            <p:cNvPr id="11284" name="Google Shape;346;p8"/>
            <p:cNvSpPr/>
            <p:nvPr/>
          </p:nvSpPr>
          <p:spPr>
            <a:xfrm rot="-1688081">
              <a:off x="8097363" y="456906"/>
              <a:ext cx="198138" cy="1725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97" h="868">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alpha val="100000"/>
              </a:schemeClr>
            </a:solidFill>
            <a:ln w="9525">
              <a:noFill/>
            </a:ln>
          </p:spPr>
          <p:txBody>
            <a:bodyPr/>
            <a:p>
              <a:endParaRPr lang="en-US"/>
            </a:p>
          </p:txBody>
        </p:sp>
        <p:sp>
          <p:nvSpPr>
            <p:cNvPr id="11285" name="Google Shape;347;p8"/>
            <p:cNvSpPr/>
            <p:nvPr/>
          </p:nvSpPr>
          <p:spPr>
            <a:xfrm rot="-1688081">
              <a:off x="8096253" y="485759"/>
              <a:ext cx="92014" cy="96790"/>
            </a:xfrm>
            <a:custGeom>
              <a:avLst/>
              <a:gdLst/>
              <a:ahLst/>
              <a:cxnLst>
                <a:cxn ang="0">
                  <a:pos x="2147483646" y="0"/>
                </a:cxn>
                <a:cxn ang="0">
                  <a:pos x="2147483646" y="2147483646"/>
                </a:cxn>
                <a:cxn ang="0">
                  <a:pos x="2147483646" y="0"/>
                </a:cxn>
              </a:cxnLst>
              <a:pathLst>
                <a:path w="463" h="487">
                  <a:moveTo>
                    <a:pt x="462" y="0"/>
                  </a:moveTo>
                  <a:lnTo>
                    <a:pt x="1" y="486"/>
                  </a:lnTo>
                  <a:cubicBezTo>
                    <a:pt x="1" y="486"/>
                    <a:pt x="438" y="98"/>
                    <a:pt x="462" y="0"/>
                  </a:cubicBezTo>
                  <a:close/>
                </a:path>
              </a:pathLst>
            </a:custGeom>
            <a:solidFill>
              <a:srgbClr val="FFFFFF">
                <a:alpha val="100000"/>
              </a:srgbClr>
            </a:solidFill>
            <a:ln w="9525">
              <a:noFill/>
            </a:ln>
          </p:spPr>
          <p:txBody>
            <a:bodyPr/>
            <a:p>
              <a:endParaRPr lang="en-US"/>
            </a:p>
          </p:txBody>
        </p:sp>
        <p:sp>
          <p:nvSpPr>
            <p:cNvPr id="11286" name="Google Shape;348;p8"/>
            <p:cNvSpPr/>
            <p:nvPr/>
          </p:nvSpPr>
          <p:spPr>
            <a:xfrm rot="-1688081">
              <a:off x="8086573" y="475658"/>
              <a:ext cx="111093" cy="1164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59" h="586">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tx1">
                <a:alpha val="100000"/>
              </a:schemeClr>
            </a:solidFill>
            <a:ln w="9525">
              <a:noFill/>
            </a:ln>
          </p:spPr>
          <p:txBody>
            <a:bodyPr/>
            <a:p>
              <a:endParaRPr lang="en-US"/>
            </a:p>
          </p:txBody>
        </p:sp>
        <p:sp>
          <p:nvSpPr>
            <p:cNvPr id="11287" name="Google Shape;349;p8"/>
            <p:cNvSpPr/>
            <p:nvPr/>
          </p:nvSpPr>
          <p:spPr>
            <a:xfrm rot="-1688081">
              <a:off x="8145749" y="485303"/>
              <a:ext cx="101553" cy="116068"/>
            </a:xfrm>
            <a:custGeom>
              <a:avLst/>
              <a:gdLst/>
              <a:ahLst/>
              <a:cxnLst>
                <a:cxn ang="0">
                  <a:pos x="2147483646" y="2147483646"/>
                </a:cxn>
                <a:cxn ang="0">
                  <a:pos x="0" y="2147483646"/>
                </a:cxn>
                <a:cxn ang="0">
                  <a:pos x="2147483646" y="2147483646"/>
                </a:cxn>
              </a:cxnLst>
              <a:pathLst>
                <a:path w="511" h="584">
                  <a:moveTo>
                    <a:pt x="510" y="1"/>
                  </a:moveTo>
                  <a:lnTo>
                    <a:pt x="0" y="584"/>
                  </a:lnTo>
                  <a:cubicBezTo>
                    <a:pt x="194" y="390"/>
                    <a:pt x="365" y="195"/>
                    <a:pt x="510" y="1"/>
                  </a:cubicBezTo>
                  <a:close/>
                </a:path>
              </a:pathLst>
            </a:custGeom>
            <a:solidFill>
              <a:srgbClr val="FFFFFF">
                <a:alpha val="100000"/>
              </a:srgbClr>
            </a:solidFill>
            <a:ln w="9525">
              <a:noFill/>
            </a:ln>
          </p:spPr>
          <p:txBody>
            <a:bodyPr/>
            <a:p>
              <a:endParaRPr lang="en-US"/>
            </a:p>
          </p:txBody>
        </p:sp>
        <p:sp>
          <p:nvSpPr>
            <p:cNvPr id="11288" name="Google Shape;350;p8"/>
            <p:cNvSpPr/>
            <p:nvPr/>
          </p:nvSpPr>
          <p:spPr>
            <a:xfrm rot="-1688081">
              <a:off x="8132238" y="479541"/>
              <a:ext cx="125600" cy="1325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32" h="667">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tx1">
                <a:alpha val="100000"/>
              </a:schemeClr>
            </a:solidFill>
            <a:ln w="9525">
              <a:noFill/>
            </a:ln>
          </p:spPr>
          <p:txBody>
            <a:bodyPr/>
            <a:p>
              <a:endParaRPr lang="en-US"/>
            </a:p>
          </p:txBody>
        </p:sp>
        <p:sp>
          <p:nvSpPr>
            <p:cNvPr id="11289" name="Google Shape;351;p8"/>
            <p:cNvSpPr/>
            <p:nvPr/>
          </p:nvSpPr>
          <p:spPr>
            <a:xfrm rot="-1688081">
              <a:off x="7848968" y="476562"/>
              <a:ext cx="144878" cy="5704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729" h="287">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tx1">
                <a:alpha val="100000"/>
              </a:schemeClr>
            </a:solidFill>
            <a:ln w="9525">
              <a:noFill/>
            </a:ln>
          </p:spPr>
          <p:txBody>
            <a:bodyPr/>
            <a:p>
              <a:endParaRPr lang="en-US"/>
            </a:p>
          </p:txBody>
        </p:sp>
        <p:sp>
          <p:nvSpPr>
            <p:cNvPr id="11290" name="Google Shape;352;p8"/>
            <p:cNvSpPr/>
            <p:nvPr/>
          </p:nvSpPr>
          <p:spPr>
            <a:xfrm rot="-1688081">
              <a:off x="8202326" y="503855"/>
              <a:ext cx="77308" cy="91821"/>
            </a:xfrm>
            <a:custGeom>
              <a:avLst/>
              <a:gdLst/>
              <a:ahLst/>
              <a:cxnLst>
                <a:cxn ang="0">
                  <a:pos x="2147483646" y="0"/>
                </a:cxn>
                <a:cxn ang="0">
                  <a:pos x="0" y="2147483646"/>
                </a:cxn>
                <a:cxn ang="0">
                  <a:pos x="2147483646" y="0"/>
                </a:cxn>
              </a:cxnLst>
              <a:pathLst>
                <a:path w="389" h="462">
                  <a:moveTo>
                    <a:pt x="389" y="0"/>
                  </a:moveTo>
                  <a:lnTo>
                    <a:pt x="0" y="462"/>
                  </a:lnTo>
                  <a:cubicBezTo>
                    <a:pt x="0" y="462"/>
                    <a:pt x="364" y="146"/>
                    <a:pt x="389" y="0"/>
                  </a:cubicBezTo>
                  <a:close/>
                </a:path>
              </a:pathLst>
            </a:custGeom>
            <a:solidFill>
              <a:srgbClr val="FFFFFF">
                <a:alpha val="100000"/>
              </a:srgbClr>
            </a:solidFill>
            <a:ln w="9525">
              <a:noFill/>
            </a:ln>
          </p:spPr>
          <p:txBody>
            <a:bodyPr/>
            <a:p>
              <a:endParaRPr lang="en-US"/>
            </a:p>
          </p:txBody>
        </p:sp>
        <p:sp>
          <p:nvSpPr>
            <p:cNvPr id="11291" name="Google Shape;353;p8"/>
            <p:cNvSpPr/>
            <p:nvPr/>
          </p:nvSpPr>
          <p:spPr>
            <a:xfrm rot="-1688081">
              <a:off x="8187819" y="494119"/>
              <a:ext cx="101553" cy="1124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1" h="566">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tx1">
                <a:alpha val="100000"/>
              </a:schemeClr>
            </a:solidFill>
            <a:ln w="9525">
              <a:noFill/>
            </a:ln>
          </p:spPr>
          <p:txBody>
            <a:bodyPr/>
            <a:p>
              <a:endParaRPr lang="en-US"/>
            </a:p>
          </p:txBody>
        </p:sp>
        <p:sp>
          <p:nvSpPr>
            <p:cNvPr id="11292" name="Google Shape;354;p8"/>
            <p:cNvSpPr/>
            <p:nvPr/>
          </p:nvSpPr>
          <p:spPr>
            <a:xfrm rot="-1688081">
              <a:off x="7905638" y="365861"/>
              <a:ext cx="77507" cy="13892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90" h="699">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tx1">
                <a:alpha val="100000"/>
              </a:schemeClr>
            </a:solidFill>
            <a:ln w="9525">
              <a:noFill/>
            </a:ln>
          </p:spPr>
          <p:txBody>
            <a:bodyPr/>
            <a:p>
              <a:endParaRPr lang="en-US"/>
            </a:p>
          </p:txBody>
        </p:sp>
        <p:sp>
          <p:nvSpPr>
            <p:cNvPr id="11293" name="Google Shape;355;p8"/>
            <p:cNvSpPr/>
            <p:nvPr/>
          </p:nvSpPr>
          <p:spPr>
            <a:xfrm rot="-1688081">
              <a:off x="8626261" y="406849"/>
              <a:ext cx="367262" cy="104183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848" h="5242">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lnTo>
                    <a:pt x="438" y="1792"/>
                  </a:ln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lnTo>
                    <a:pt x="803"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tx1">
                <a:alpha val="100000"/>
              </a:schemeClr>
            </a:solidFill>
            <a:ln w="9525">
              <a:noFill/>
            </a:ln>
          </p:spPr>
          <p:txBody>
            <a:bodyPr/>
            <a:p>
              <a:endParaRPr lang="en-US"/>
            </a:p>
          </p:txBody>
        </p:sp>
      </p:grpSp>
      <p:sp>
        <p:nvSpPr>
          <p:cNvPr id="296" name="Google Shape;296;p8"/>
          <p:cNvSpPr txBox="1">
            <a:spLocks noGrp="1"/>
          </p:cNvSpPr>
          <p:nvPr>
            <p:ph type="title"/>
          </p:nvPr>
        </p:nvSpPr>
        <p:spPr>
          <a:xfrm>
            <a:off x="1779150" y="1390433"/>
            <a:ext cx="5585700" cy="4240400"/>
          </a:xfrm>
          <a:prstGeom prst="rect">
            <a:avLst/>
          </a:prstGeom>
        </p:spPr>
        <p:txBody>
          <a:bodyPr spcFirstLastPara="1">
            <a:noAutofit/>
          </a:bodyPr>
          <a:lstStyle>
            <a:lvl1pPr lvl="0" rtl="0">
              <a:spcBef>
                <a:spcPts val="0"/>
              </a:spcBef>
              <a:spcAft>
                <a:spcPts val="0"/>
              </a:spcAft>
              <a:buSzPts val="4800"/>
              <a:buNone/>
              <a:defRPr sz="10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bg>
      <p:bgPr>
        <a:blipFill rotWithShape="0">
          <a:blip r:embed="rId2"/>
          <a:stretch>
            <a:fillRect/>
          </a:stretch>
        </a:blipFill>
        <a:effectLst/>
      </p:bgPr>
    </p:bg>
    <p:spTree>
      <p:nvGrpSpPr>
        <p:cNvPr id="1" name="Shape 383"/>
        <p:cNvGrpSpPr/>
        <p:nvPr/>
      </p:nvGrpSpPr>
      <p:grpSpPr>
        <a:xfrm>
          <a:off x="0" y="0"/>
          <a:ext cx="0" cy="0"/>
          <a:chOff x="0" y="0"/>
          <a:chExt cx="0" cy="0"/>
        </a:xfrm>
      </p:grpSpPr>
      <p:grpSp>
        <p:nvGrpSpPr>
          <p:cNvPr id="12290" name="Google Shape;385;p10"/>
          <p:cNvGrpSpPr/>
          <p:nvPr/>
        </p:nvGrpSpPr>
        <p:grpSpPr>
          <a:xfrm rot="392454">
            <a:off x="2695575" y="3752850"/>
            <a:ext cx="1920875" cy="3335338"/>
            <a:chOff x="4318023" y="4113296"/>
            <a:chExt cx="716422" cy="932073"/>
          </a:xfrm>
        </p:grpSpPr>
        <p:sp>
          <p:nvSpPr>
            <p:cNvPr id="12326" name="Google Shape;386;p10"/>
            <p:cNvSpPr/>
            <p:nvPr/>
          </p:nvSpPr>
          <p:spPr>
            <a:xfrm>
              <a:off x="4842115" y="4245779"/>
              <a:ext cx="192329" cy="205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11" h="2366">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tx1">
                <a:alpha val="100000"/>
              </a:schemeClr>
            </a:solidFill>
            <a:ln w="9525">
              <a:noFill/>
            </a:ln>
          </p:spPr>
          <p:txBody>
            <a:bodyPr/>
            <a:p>
              <a:endParaRPr lang="en-US"/>
            </a:p>
          </p:txBody>
        </p:sp>
        <p:sp>
          <p:nvSpPr>
            <p:cNvPr id="12327" name="Google Shape;387;p10"/>
            <p:cNvSpPr/>
            <p:nvPr/>
          </p:nvSpPr>
          <p:spPr>
            <a:xfrm>
              <a:off x="4730077" y="4175144"/>
              <a:ext cx="156491" cy="22364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99" h="2571">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tx1">
                <a:alpha val="100000"/>
              </a:schemeClr>
            </a:solidFill>
            <a:ln w="9525">
              <a:noFill/>
            </a:ln>
          </p:spPr>
          <p:txBody>
            <a:bodyPr/>
            <a:p>
              <a:endParaRPr lang="en-US"/>
            </a:p>
          </p:txBody>
        </p:sp>
        <p:sp>
          <p:nvSpPr>
            <p:cNvPr id="12328" name="Google Shape;388;p10"/>
            <p:cNvSpPr/>
            <p:nvPr/>
          </p:nvSpPr>
          <p:spPr>
            <a:xfrm>
              <a:off x="4828807" y="4113296"/>
              <a:ext cx="167625" cy="15022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927" h="17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tx1">
                <a:alpha val="100000"/>
              </a:schemeClr>
            </a:solidFill>
            <a:ln w="9525">
              <a:noFill/>
            </a:ln>
          </p:spPr>
          <p:txBody>
            <a:bodyPr/>
            <a:p>
              <a:endParaRPr lang="en-US"/>
            </a:p>
          </p:txBody>
        </p:sp>
        <p:sp>
          <p:nvSpPr>
            <p:cNvPr id="12329" name="Google Shape;389;p10"/>
            <p:cNvSpPr/>
            <p:nvPr/>
          </p:nvSpPr>
          <p:spPr>
            <a:xfrm>
              <a:off x="4318023" y="4482647"/>
              <a:ext cx="515662" cy="562722"/>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28" h="6469">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lnTo>
                    <a:pt x="1531" y="5205"/>
                  </a:ln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lnTo>
                    <a:pt x="2527" y="5205"/>
                  </a:ln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tx1">
                <a:alpha val="100000"/>
              </a:schemeClr>
            </a:solidFill>
            <a:ln w="9525">
              <a:noFill/>
            </a:ln>
          </p:spPr>
          <p:txBody>
            <a:bodyPr/>
            <a:p>
              <a:endParaRPr lang="en-US"/>
            </a:p>
          </p:txBody>
        </p:sp>
      </p:grpSp>
      <p:grpSp>
        <p:nvGrpSpPr>
          <p:cNvPr id="12291" name="Google Shape;390;p10"/>
          <p:cNvGrpSpPr/>
          <p:nvPr/>
        </p:nvGrpSpPr>
        <p:grpSpPr>
          <a:xfrm>
            <a:off x="-747712" y="2822575"/>
            <a:ext cx="2036762" cy="2147888"/>
            <a:chOff x="855987" y="2204128"/>
            <a:chExt cx="1217483" cy="962421"/>
          </a:xfrm>
        </p:grpSpPr>
        <p:grpSp>
          <p:nvGrpSpPr>
            <p:cNvPr id="12318" name="Google Shape;391;p10"/>
            <p:cNvGrpSpPr/>
            <p:nvPr/>
          </p:nvGrpSpPr>
          <p:grpSpPr>
            <a:xfrm>
              <a:off x="855987" y="2204128"/>
              <a:ext cx="1146639" cy="962421"/>
              <a:chOff x="958238" y="2157575"/>
              <a:chExt cx="1115191" cy="936025"/>
            </a:xfrm>
          </p:grpSpPr>
          <p:sp>
            <p:nvSpPr>
              <p:cNvPr id="12" name="Google Shape;392;p10"/>
              <p:cNvSpPr>
                <a:spLocks noChangeArrowheads="1"/>
              </p:cNvSpPr>
              <p:nvPr/>
            </p:nvSpPr>
            <p:spPr bwMode="auto">
              <a:xfrm>
                <a:off x="1253569" y="2157575"/>
                <a:ext cx="492834"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393;p10"/>
              <p:cNvSpPr>
                <a:spLocks noChangeArrowheads="1"/>
              </p:cNvSpPr>
              <p:nvPr/>
            </p:nvSpPr>
            <p:spPr bwMode="auto">
              <a:xfrm>
                <a:off x="1440919" y="2324994"/>
                <a:ext cx="492833"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394;p10"/>
              <p:cNvSpPr>
                <a:spLocks noChangeArrowheads="1"/>
              </p:cNvSpPr>
              <p:nvPr/>
            </p:nvSpPr>
            <p:spPr bwMode="auto">
              <a:xfrm>
                <a:off x="997923" y="2334679"/>
                <a:ext cx="491911"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395;p10"/>
              <p:cNvSpPr>
                <a:spLocks noChangeArrowheads="1"/>
              </p:cNvSpPr>
              <p:nvPr/>
            </p:nvSpPr>
            <p:spPr bwMode="auto">
              <a:xfrm>
                <a:off x="958238" y="2551909"/>
                <a:ext cx="492834"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396;p10"/>
              <p:cNvSpPr>
                <a:spLocks noChangeArrowheads="1"/>
              </p:cNvSpPr>
              <p:nvPr/>
            </p:nvSpPr>
            <p:spPr bwMode="auto">
              <a:xfrm>
                <a:off x="1164970" y="2601028"/>
                <a:ext cx="492834"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Google Shape;397;p10"/>
              <p:cNvSpPr>
                <a:spLocks noChangeArrowheads="1"/>
              </p:cNvSpPr>
              <p:nvPr/>
            </p:nvSpPr>
            <p:spPr bwMode="auto">
              <a:xfrm>
                <a:off x="1451072" y="2561595"/>
                <a:ext cx="622040"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2319" name="Google Shape;398;p10"/>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12292" name="Google Shape;399;p10"/>
          <p:cNvGrpSpPr/>
          <p:nvPr/>
        </p:nvGrpSpPr>
        <p:grpSpPr>
          <a:xfrm>
            <a:off x="7288213" y="3617913"/>
            <a:ext cx="2525712" cy="2147887"/>
            <a:chOff x="7239867" y="1514545"/>
            <a:chExt cx="2525833" cy="1610805"/>
          </a:xfrm>
        </p:grpSpPr>
        <p:grpSp>
          <p:nvGrpSpPr>
            <p:cNvPr id="12307" name="Google Shape;400;p10"/>
            <p:cNvGrpSpPr/>
            <p:nvPr/>
          </p:nvGrpSpPr>
          <p:grpSpPr>
            <a:xfrm>
              <a:off x="7346663" y="1514545"/>
              <a:ext cx="2419037" cy="1551678"/>
              <a:chOff x="7410211" y="1555302"/>
              <a:chExt cx="2355440" cy="1510884"/>
            </a:xfrm>
          </p:grpSpPr>
          <p:grpSp>
            <p:nvGrpSpPr>
              <p:cNvPr id="12309" name="Google Shape;401;p10"/>
              <p:cNvGrpSpPr/>
              <p:nvPr/>
            </p:nvGrpSpPr>
            <p:grpSpPr>
              <a:xfrm>
                <a:off x="7410211" y="1555302"/>
                <a:ext cx="2355440" cy="1510884"/>
                <a:chOff x="761258" y="2062480"/>
                <a:chExt cx="1646470" cy="1056119"/>
              </a:xfrm>
            </p:grpSpPr>
            <p:sp>
              <p:nvSpPr>
                <p:cNvPr id="24" name="Google Shape;402;p10"/>
                <p:cNvSpPr>
                  <a:spLocks noChangeArrowheads="1"/>
                </p:cNvSpPr>
                <p:nvPr/>
              </p:nvSpPr>
              <p:spPr bwMode="auto">
                <a:xfrm rot="-1481318">
                  <a:off x="1087293" y="2126495"/>
                  <a:ext cx="430060" cy="55669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5" name="Google Shape;403;p10"/>
                <p:cNvSpPr>
                  <a:spLocks noChangeArrowheads="1"/>
                </p:cNvSpPr>
                <p:nvPr/>
              </p:nvSpPr>
              <p:spPr bwMode="auto">
                <a:xfrm>
                  <a:off x="1415781" y="2201044"/>
                  <a:ext cx="557565"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6" name="Google Shape;404;p10"/>
                <p:cNvSpPr>
                  <a:spLocks noChangeArrowheads="1"/>
                </p:cNvSpPr>
                <p:nvPr/>
              </p:nvSpPr>
              <p:spPr bwMode="auto">
                <a:xfrm>
                  <a:off x="760966" y="2379315"/>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7" name="Google Shape;405;p10"/>
                <p:cNvSpPr>
                  <a:spLocks noChangeArrowheads="1"/>
                </p:cNvSpPr>
                <p:nvPr/>
              </p:nvSpPr>
              <p:spPr bwMode="auto">
                <a:xfrm>
                  <a:off x="899277" y="2606204"/>
                  <a:ext cx="468960" cy="469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8" name="Google Shape;406;p10"/>
                <p:cNvSpPr>
                  <a:spLocks noChangeArrowheads="1"/>
                </p:cNvSpPr>
                <p:nvPr/>
              </p:nvSpPr>
              <p:spPr bwMode="auto">
                <a:xfrm>
                  <a:off x="1250457" y="2594050"/>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9" name="Google Shape;407;p10"/>
                <p:cNvSpPr>
                  <a:spLocks noChangeArrowheads="1"/>
                </p:cNvSpPr>
                <p:nvPr/>
              </p:nvSpPr>
              <p:spPr bwMode="auto">
                <a:xfrm rot="-2967336">
                  <a:off x="1706081" y="2475309"/>
                  <a:ext cx="623136" cy="49273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2" name="Google Shape;408;p10"/>
              <p:cNvSpPr>
                <a:spLocks noChangeArrowheads="1"/>
              </p:cNvSpPr>
              <p:nvPr/>
            </p:nvSpPr>
            <p:spPr bwMode="auto">
              <a:xfrm>
                <a:off x="7932287" y="2118694"/>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3" name="Google Shape;409;p10"/>
              <p:cNvSpPr>
                <a:spLocks noChangeArrowheads="1"/>
              </p:cNvSpPr>
              <p:nvPr/>
            </p:nvSpPr>
            <p:spPr bwMode="auto">
              <a:xfrm>
                <a:off x="8386763" y="2118694"/>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2308" name="Google Shape;410;p10"/>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grpSp>
        <p:nvGrpSpPr>
          <p:cNvPr id="12293" name="Google Shape;411;p10"/>
          <p:cNvGrpSpPr/>
          <p:nvPr/>
        </p:nvGrpSpPr>
        <p:grpSpPr>
          <a:xfrm>
            <a:off x="2770188" y="-985837"/>
            <a:ext cx="2525712" cy="2147887"/>
            <a:chOff x="7239867" y="1514545"/>
            <a:chExt cx="2525833" cy="1610805"/>
          </a:xfrm>
        </p:grpSpPr>
        <p:grpSp>
          <p:nvGrpSpPr>
            <p:cNvPr id="12296" name="Google Shape;412;p10"/>
            <p:cNvGrpSpPr/>
            <p:nvPr/>
          </p:nvGrpSpPr>
          <p:grpSpPr>
            <a:xfrm>
              <a:off x="7346663" y="1514545"/>
              <a:ext cx="2419037" cy="1551678"/>
              <a:chOff x="7410211" y="1555302"/>
              <a:chExt cx="2355440" cy="1510884"/>
            </a:xfrm>
          </p:grpSpPr>
          <p:grpSp>
            <p:nvGrpSpPr>
              <p:cNvPr id="12298" name="Google Shape;413;p10"/>
              <p:cNvGrpSpPr/>
              <p:nvPr/>
            </p:nvGrpSpPr>
            <p:grpSpPr>
              <a:xfrm>
                <a:off x="7410211" y="1555302"/>
                <a:ext cx="2355440" cy="1510884"/>
                <a:chOff x="761258" y="2062480"/>
                <a:chExt cx="1646470" cy="1056119"/>
              </a:xfrm>
            </p:grpSpPr>
            <p:sp>
              <p:nvSpPr>
                <p:cNvPr id="36" name="Google Shape;414;p10"/>
                <p:cNvSpPr>
                  <a:spLocks noChangeArrowheads="1"/>
                </p:cNvSpPr>
                <p:nvPr/>
              </p:nvSpPr>
              <p:spPr bwMode="auto">
                <a:xfrm rot="-1481318">
                  <a:off x="1087293" y="2126495"/>
                  <a:ext cx="430060" cy="55669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7" name="Google Shape;415;p10"/>
                <p:cNvSpPr>
                  <a:spLocks noChangeArrowheads="1"/>
                </p:cNvSpPr>
                <p:nvPr/>
              </p:nvSpPr>
              <p:spPr bwMode="auto">
                <a:xfrm>
                  <a:off x="1415781" y="2201045"/>
                  <a:ext cx="557565"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8" name="Google Shape;416;p10"/>
                <p:cNvSpPr>
                  <a:spLocks noChangeArrowheads="1"/>
                </p:cNvSpPr>
                <p:nvPr/>
              </p:nvSpPr>
              <p:spPr bwMode="auto">
                <a:xfrm>
                  <a:off x="760966" y="2379315"/>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9" name="Google Shape;417;p10"/>
                <p:cNvSpPr>
                  <a:spLocks noChangeArrowheads="1"/>
                </p:cNvSpPr>
                <p:nvPr/>
              </p:nvSpPr>
              <p:spPr bwMode="auto">
                <a:xfrm>
                  <a:off x="899277" y="2606205"/>
                  <a:ext cx="468960" cy="469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0" name="Google Shape;418;p10"/>
                <p:cNvSpPr>
                  <a:spLocks noChangeArrowheads="1"/>
                </p:cNvSpPr>
                <p:nvPr/>
              </p:nvSpPr>
              <p:spPr bwMode="auto">
                <a:xfrm>
                  <a:off x="1250457" y="2594050"/>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1" name="Google Shape;419;p10"/>
                <p:cNvSpPr>
                  <a:spLocks noChangeArrowheads="1"/>
                </p:cNvSpPr>
                <p:nvPr/>
              </p:nvSpPr>
              <p:spPr bwMode="auto">
                <a:xfrm rot="-2967336">
                  <a:off x="1706081" y="2475309"/>
                  <a:ext cx="623136" cy="49273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4" name="Google Shape;420;p10"/>
              <p:cNvSpPr>
                <a:spLocks noChangeArrowheads="1"/>
              </p:cNvSpPr>
              <p:nvPr/>
            </p:nvSpPr>
            <p:spPr bwMode="auto">
              <a:xfrm>
                <a:off x="7932287" y="2118694"/>
                <a:ext cx="704902" cy="70482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5" name="Google Shape;421;p10"/>
              <p:cNvSpPr>
                <a:spLocks noChangeArrowheads="1"/>
              </p:cNvSpPr>
              <p:nvPr/>
            </p:nvSpPr>
            <p:spPr bwMode="auto">
              <a:xfrm>
                <a:off x="8386763" y="2118694"/>
                <a:ext cx="704902" cy="70482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2297" name="Google Shape;422;p10"/>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sp>
        <p:nvSpPr>
          <p:cNvPr id="384" name="Google Shape;384;p10"/>
          <p:cNvSpPr txBox="1">
            <a:spLocks noGrp="1"/>
          </p:cNvSpPr>
          <p:nvPr>
            <p:ph type="body" idx="1"/>
          </p:nvPr>
        </p:nvSpPr>
        <p:spPr>
          <a:xfrm>
            <a:off x="5105225" y="1219200"/>
            <a:ext cx="3162000" cy="1604000"/>
          </a:xfrm>
          <a:prstGeom prst="rect">
            <a:avLst/>
          </a:prstGeom>
          <a:noFill/>
          <a:ln>
            <a:noFill/>
          </a:ln>
        </p:spPr>
        <p:txBody>
          <a:bodyPr spcFirstLastPara="1">
            <a:noAutofit/>
          </a:bodyPr>
          <a:lstStyle>
            <a:lvl1pPr marL="457200" lvl="0" indent="-228600">
              <a:lnSpc>
                <a:spcPct val="100000"/>
              </a:lnSpc>
              <a:spcBef>
                <a:spcPts val="0"/>
              </a:spcBef>
              <a:spcAft>
                <a:spcPts val="0"/>
              </a:spcAft>
              <a:buClr>
                <a:schemeClr val="dk1"/>
              </a:buClr>
              <a:buSzPts val="1400"/>
              <a:buNone/>
              <a:defRPr sz="3500">
                <a:solidFill>
                  <a:schemeClr val="lt1"/>
                </a:solidFill>
                <a:latin typeface="Vibur"/>
                <a:ea typeface="Vibur"/>
                <a:cs typeface="Vibur"/>
                <a:sym typeface="Vibur"/>
              </a:defRPr>
            </a:lvl1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rotWithShape="0">
          <a:blip r:embed="rId2"/>
          <a:stretch>
            <a:fillRect/>
          </a:stretch>
        </a:blipFill>
        <a:effectLst/>
      </p:bgPr>
    </p:bg>
    <p:spTree>
      <p:nvGrpSpPr>
        <p:cNvPr id="1" name="Shape 423"/>
        <p:cNvGrpSpPr/>
        <p:nvPr/>
      </p:nvGrpSpPr>
      <p:grpSpPr>
        <a:xfrm>
          <a:off x="0" y="0"/>
          <a:ext cx="0" cy="0"/>
          <a:chOff x="0" y="0"/>
          <a:chExt cx="0" cy="0"/>
        </a:xfrm>
      </p:grpSpPr>
      <p:grpSp>
        <p:nvGrpSpPr>
          <p:cNvPr id="13314" name="Google Shape;424;p11"/>
          <p:cNvGrpSpPr/>
          <p:nvPr/>
        </p:nvGrpSpPr>
        <p:grpSpPr>
          <a:xfrm flipH="1">
            <a:off x="7532688" y="4856163"/>
            <a:ext cx="884237" cy="2001837"/>
            <a:chOff x="-1056319" y="1385262"/>
            <a:chExt cx="212940" cy="361495"/>
          </a:xfrm>
        </p:grpSpPr>
        <p:sp>
          <p:nvSpPr>
            <p:cNvPr id="13367" name="Google Shape;425;p11"/>
            <p:cNvSpPr/>
            <p:nvPr/>
          </p:nvSpPr>
          <p:spPr>
            <a:xfrm>
              <a:off x="-933315" y="1467563"/>
              <a:ext cx="27460" cy="2791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7168">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tx1">
                <a:alpha val="100000"/>
              </a:schemeClr>
            </a:solidFill>
            <a:ln w="9525">
              <a:noFill/>
            </a:ln>
          </p:spPr>
          <p:txBody>
            <a:bodyPr/>
            <a:p>
              <a:endParaRPr lang="en-US"/>
            </a:p>
          </p:txBody>
        </p:sp>
        <p:sp>
          <p:nvSpPr>
            <p:cNvPr id="13368" name="Google Shape;426;p11"/>
            <p:cNvSpPr/>
            <p:nvPr/>
          </p:nvSpPr>
          <p:spPr>
            <a:xfrm>
              <a:off x="-968331" y="1385262"/>
              <a:ext cx="124952" cy="1239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208" h="3183">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tx1">
                <a:alpha val="100000"/>
              </a:schemeClr>
            </a:solidFill>
            <a:ln w="9525">
              <a:noFill/>
            </a:ln>
          </p:spPr>
          <p:txBody>
            <a:bodyPr/>
            <a:p>
              <a:endParaRPr lang="en-US"/>
            </a:p>
          </p:txBody>
        </p:sp>
        <p:sp>
          <p:nvSpPr>
            <p:cNvPr id="13369" name="Google Shape;427;p11"/>
            <p:cNvSpPr/>
            <p:nvPr/>
          </p:nvSpPr>
          <p:spPr>
            <a:xfrm>
              <a:off x="-990104" y="1535297"/>
              <a:ext cx="60606" cy="2038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56" h="5234">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tx1">
                <a:alpha val="100000"/>
              </a:schemeClr>
            </a:solidFill>
            <a:ln w="9525">
              <a:noFill/>
            </a:ln>
          </p:spPr>
          <p:txBody>
            <a:bodyPr/>
            <a:p>
              <a:endParaRPr lang="en-US"/>
            </a:p>
          </p:txBody>
        </p:sp>
        <p:sp>
          <p:nvSpPr>
            <p:cNvPr id="13370" name="Google Shape;428;p11"/>
            <p:cNvSpPr/>
            <p:nvPr/>
          </p:nvSpPr>
          <p:spPr>
            <a:xfrm>
              <a:off x="-1056319" y="1471965"/>
              <a:ext cx="125886" cy="1233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232" h="3168">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tx1">
                <a:alpha val="100000"/>
              </a:schemeClr>
            </a:solidFill>
            <a:ln w="9525">
              <a:noFill/>
            </a:ln>
          </p:spPr>
          <p:txBody>
            <a:bodyPr/>
            <a:p>
              <a:endParaRPr lang="en-US"/>
            </a:p>
          </p:txBody>
        </p:sp>
        <p:sp>
          <p:nvSpPr>
            <p:cNvPr id="9" name="Google Shape;429;p11"/>
            <p:cNvSpPr/>
            <p:nvPr/>
          </p:nvSpPr>
          <p:spPr>
            <a:xfrm>
              <a:off x="-933219" y="1418229"/>
              <a:ext cx="55816" cy="55041"/>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430;p11"/>
            <p:cNvSpPr/>
            <p:nvPr/>
          </p:nvSpPr>
          <p:spPr>
            <a:xfrm>
              <a:off x="-1021148" y="1507385"/>
              <a:ext cx="55816" cy="54755"/>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315" name="Google Shape;433;p11"/>
          <p:cNvGrpSpPr/>
          <p:nvPr/>
        </p:nvGrpSpPr>
        <p:grpSpPr>
          <a:xfrm flipH="1">
            <a:off x="7724775" y="1444625"/>
            <a:ext cx="2038350" cy="2146300"/>
            <a:chOff x="855987" y="2204128"/>
            <a:chExt cx="1217483" cy="962421"/>
          </a:xfrm>
        </p:grpSpPr>
        <p:grpSp>
          <p:nvGrpSpPr>
            <p:cNvPr id="13359" name="Google Shape;434;p11"/>
            <p:cNvGrpSpPr/>
            <p:nvPr/>
          </p:nvGrpSpPr>
          <p:grpSpPr>
            <a:xfrm>
              <a:off x="855987" y="2204128"/>
              <a:ext cx="1146639" cy="962421"/>
              <a:chOff x="958238" y="2157575"/>
              <a:chExt cx="1115191" cy="936025"/>
            </a:xfrm>
          </p:grpSpPr>
          <p:sp>
            <p:nvSpPr>
              <p:cNvPr id="14" name="Google Shape;435;p11"/>
              <p:cNvSpPr>
                <a:spLocks noChangeArrowheads="1"/>
              </p:cNvSpPr>
              <p:nvPr/>
            </p:nvSpPr>
            <p:spPr bwMode="auto">
              <a:xfrm>
                <a:off x="1253339" y="2157575"/>
                <a:ext cx="493371" cy="4929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436;p11"/>
              <p:cNvSpPr>
                <a:spLocks noChangeArrowheads="1"/>
              </p:cNvSpPr>
              <p:nvPr/>
            </p:nvSpPr>
            <p:spPr bwMode="auto">
              <a:xfrm>
                <a:off x="1440543" y="2325118"/>
                <a:ext cx="493372" cy="49224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437;p11"/>
              <p:cNvSpPr>
                <a:spLocks noChangeArrowheads="1"/>
              </p:cNvSpPr>
              <p:nvPr/>
            </p:nvSpPr>
            <p:spPr bwMode="auto">
              <a:xfrm>
                <a:off x="997892" y="2334811"/>
                <a:ext cx="492449" cy="4929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Google Shape;438;p11"/>
              <p:cNvSpPr>
                <a:spLocks noChangeArrowheads="1"/>
              </p:cNvSpPr>
              <p:nvPr/>
            </p:nvSpPr>
            <p:spPr bwMode="auto">
              <a:xfrm>
                <a:off x="958238" y="2551509"/>
                <a:ext cx="492449" cy="4929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Google Shape;439;p11"/>
              <p:cNvSpPr>
                <a:spLocks noChangeArrowheads="1"/>
              </p:cNvSpPr>
              <p:nvPr/>
            </p:nvSpPr>
            <p:spPr bwMode="auto">
              <a:xfrm>
                <a:off x="1164809" y="2600664"/>
                <a:ext cx="492449" cy="4929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9" name="Google Shape;440;p11"/>
              <p:cNvSpPr>
                <a:spLocks noChangeArrowheads="1"/>
              </p:cNvSpPr>
              <p:nvPr/>
            </p:nvSpPr>
            <p:spPr bwMode="auto">
              <a:xfrm>
                <a:off x="1450687" y="2561893"/>
                <a:ext cx="622478" cy="49224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3360" name="Google Shape;441;p11"/>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13316" name="Google Shape;442;p11"/>
          <p:cNvGrpSpPr/>
          <p:nvPr/>
        </p:nvGrpSpPr>
        <p:grpSpPr>
          <a:xfrm flipH="1">
            <a:off x="2898775" y="-915987"/>
            <a:ext cx="2525713" cy="2147887"/>
            <a:chOff x="7239867" y="1514545"/>
            <a:chExt cx="2525833" cy="1610805"/>
          </a:xfrm>
        </p:grpSpPr>
        <p:grpSp>
          <p:nvGrpSpPr>
            <p:cNvPr id="13348" name="Google Shape;443;p11"/>
            <p:cNvGrpSpPr/>
            <p:nvPr/>
          </p:nvGrpSpPr>
          <p:grpSpPr>
            <a:xfrm>
              <a:off x="7346663" y="1514545"/>
              <a:ext cx="2419037" cy="1551678"/>
              <a:chOff x="7410211" y="1555302"/>
              <a:chExt cx="2355440" cy="1510884"/>
            </a:xfrm>
          </p:grpSpPr>
          <p:grpSp>
            <p:nvGrpSpPr>
              <p:cNvPr id="13350" name="Google Shape;444;p11"/>
              <p:cNvGrpSpPr/>
              <p:nvPr/>
            </p:nvGrpSpPr>
            <p:grpSpPr>
              <a:xfrm>
                <a:off x="7410211" y="1555302"/>
                <a:ext cx="2355440" cy="1510884"/>
                <a:chOff x="761258" y="2062480"/>
                <a:chExt cx="1646470" cy="1056119"/>
              </a:xfrm>
            </p:grpSpPr>
            <p:sp>
              <p:nvSpPr>
                <p:cNvPr id="26" name="Google Shape;445;p11"/>
                <p:cNvSpPr>
                  <a:spLocks noChangeArrowheads="1"/>
                </p:cNvSpPr>
                <p:nvPr/>
              </p:nvSpPr>
              <p:spPr bwMode="auto">
                <a:xfrm rot="-1481318">
                  <a:off x="1087293" y="2126495"/>
                  <a:ext cx="430060" cy="55669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7" name="Google Shape;446;p11"/>
                <p:cNvSpPr>
                  <a:spLocks noChangeArrowheads="1"/>
                </p:cNvSpPr>
                <p:nvPr/>
              </p:nvSpPr>
              <p:spPr bwMode="auto">
                <a:xfrm>
                  <a:off x="1415781" y="2201045"/>
                  <a:ext cx="557565"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8" name="Google Shape;447;p11"/>
                <p:cNvSpPr>
                  <a:spLocks noChangeArrowheads="1"/>
                </p:cNvSpPr>
                <p:nvPr/>
              </p:nvSpPr>
              <p:spPr bwMode="auto">
                <a:xfrm>
                  <a:off x="760967" y="2379315"/>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9" name="Google Shape;448;p11"/>
                <p:cNvSpPr>
                  <a:spLocks noChangeArrowheads="1"/>
                </p:cNvSpPr>
                <p:nvPr/>
              </p:nvSpPr>
              <p:spPr bwMode="auto">
                <a:xfrm>
                  <a:off x="899277" y="2606205"/>
                  <a:ext cx="468960" cy="469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0" name="Google Shape;449;p11"/>
                <p:cNvSpPr>
                  <a:spLocks noChangeArrowheads="1"/>
                </p:cNvSpPr>
                <p:nvPr/>
              </p:nvSpPr>
              <p:spPr bwMode="auto">
                <a:xfrm>
                  <a:off x="1250456" y="2594050"/>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1" name="Google Shape;450;p11"/>
                <p:cNvSpPr>
                  <a:spLocks noChangeArrowheads="1"/>
                </p:cNvSpPr>
                <p:nvPr/>
              </p:nvSpPr>
              <p:spPr bwMode="auto">
                <a:xfrm rot="-2967336">
                  <a:off x="1706080" y="2475309"/>
                  <a:ext cx="623136" cy="49273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4" name="Google Shape;451;p11"/>
              <p:cNvSpPr>
                <a:spLocks noChangeArrowheads="1"/>
              </p:cNvSpPr>
              <p:nvPr/>
            </p:nvSpPr>
            <p:spPr bwMode="auto">
              <a:xfrm>
                <a:off x="7932287" y="2118694"/>
                <a:ext cx="704902" cy="70482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5" name="Google Shape;452;p11"/>
              <p:cNvSpPr>
                <a:spLocks noChangeArrowheads="1"/>
              </p:cNvSpPr>
              <p:nvPr/>
            </p:nvSpPr>
            <p:spPr bwMode="auto">
              <a:xfrm>
                <a:off x="8386764" y="2118694"/>
                <a:ext cx="704902" cy="70482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3349" name="Google Shape;453;p11"/>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grpSp>
        <p:nvGrpSpPr>
          <p:cNvPr id="13317" name="Google Shape;454;p11"/>
          <p:cNvGrpSpPr/>
          <p:nvPr/>
        </p:nvGrpSpPr>
        <p:grpSpPr>
          <a:xfrm rot="615299" flipH="1">
            <a:off x="279400" y="1412875"/>
            <a:ext cx="1651000" cy="1998663"/>
            <a:chOff x="7844079" y="226728"/>
            <a:chExt cx="1373387" cy="1246991"/>
          </a:xfrm>
        </p:grpSpPr>
        <p:sp>
          <p:nvSpPr>
            <p:cNvPr id="13334" name="Google Shape;455;p11"/>
            <p:cNvSpPr/>
            <p:nvPr/>
          </p:nvSpPr>
          <p:spPr>
            <a:xfrm rot="-1688081">
              <a:off x="8295818" y="1015024"/>
              <a:ext cx="222185" cy="22239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8" h="1119">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tx1">
                <a:alpha val="100000"/>
              </a:schemeClr>
            </a:solidFill>
            <a:ln w="9525">
              <a:noFill/>
            </a:ln>
          </p:spPr>
          <p:txBody>
            <a:bodyPr/>
            <a:p>
              <a:endParaRPr lang="en-US"/>
            </a:p>
          </p:txBody>
        </p:sp>
        <p:sp>
          <p:nvSpPr>
            <p:cNvPr id="13335" name="Google Shape;456;p11"/>
            <p:cNvSpPr/>
            <p:nvPr/>
          </p:nvSpPr>
          <p:spPr>
            <a:xfrm rot="-1688081">
              <a:off x="8403840" y="292330"/>
              <a:ext cx="164354" cy="14170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27" h="713">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tx1">
                <a:alpha val="100000"/>
              </a:schemeClr>
            </a:solidFill>
            <a:ln w="9525">
              <a:noFill/>
            </a:ln>
          </p:spPr>
          <p:txBody>
            <a:bodyPr/>
            <a:p>
              <a:endParaRPr lang="en-US"/>
            </a:p>
          </p:txBody>
        </p:sp>
        <p:sp>
          <p:nvSpPr>
            <p:cNvPr id="13336" name="Google Shape;457;p11"/>
            <p:cNvSpPr/>
            <p:nvPr/>
          </p:nvSpPr>
          <p:spPr>
            <a:xfrm rot="-1688081">
              <a:off x="7886315" y="509903"/>
              <a:ext cx="222384" cy="21345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9" h="1074">
                  <a:moveTo>
                    <a:pt x="681" y="441"/>
                  </a:moveTo>
                  <a:cubicBezTo>
                    <a:pt x="681" y="441"/>
                    <a:pt x="681" y="441"/>
                    <a:pt x="681" y="466"/>
                  </a:cubicBezTo>
                  <a:cubicBezTo>
                    <a:pt x="681" y="466"/>
                    <a:pt x="657" y="490"/>
                    <a:pt x="584" y="490"/>
                  </a:cubicBezTo>
                  <a:cubicBezTo>
                    <a:pt x="608" y="466"/>
                    <a:pt x="632" y="441"/>
                    <a:pt x="657" y="441"/>
                  </a:cubicBezTo>
                  <a:lnTo>
                    <a:pt x="681" y="441"/>
                  </a:ln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tx1">
                <a:alpha val="100000"/>
              </a:schemeClr>
            </a:solidFill>
            <a:ln w="9525">
              <a:noFill/>
            </a:ln>
          </p:spPr>
          <p:txBody>
            <a:bodyPr/>
            <a:p>
              <a:endParaRPr lang="en-US"/>
            </a:p>
          </p:txBody>
        </p:sp>
        <p:sp>
          <p:nvSpPr>
            <p:cNvPr id="13337" name="Google Shape;458;p11"/>
            <p:cNvSpPr/>
            <p:nvPr/>
          </p:nvSpPr>
          <p:spPr>
            <a:xfrm rot="-1688081">
              <a:off x="7968779" y="265401"/>
              <a:ext cx="217416" cy="2130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094" h="1072">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tx1">
                <a:alpha val="100000"/>
              </a:schemeClr>
            </a:solidFill>
            <a:ln w="9525">
              <a:noFill/>
            </a:ln>
          </p:spPr>
          <p:txBody>
            <a:bodyPr/>
            <a:p>
              <a:endParaRPr lang="en-US"/>
            </a:p>
          </p:txBody>
        </p:sp>
        <p:sp>
          <p:nvSpPr>
            <p:cNvPr id="13338" name="Google Shape;459;p11"/>
            <p:cNvSpPr/>
            <p:nvPr/>
          </p:nvSpPr>
          <p:spPr>
            <a:xfrm rot="-1688081">
              <a:off x="8097363" y="456906"/>
              <a:ext cx="198138" cy="1725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97" h="868">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alpha val="100000"/>
              </a:schemeClr>
            </a:solidFill>
            <a:ln w="9525">
              <a:noFill/>
            </a:ln>
          </p:spPr>
          <p:txBody>
            <a:bodyPr/>
            <a:p>
              <a:endParaRPr lang="en-US"/>
            </a:p>
          </p:txBody>
        </p:sp>
        <p:sp>
          <p:nvSpPr>
            <p:cNvPr id="13339" name="Google Shape;460;p11"/>
            <p:cNvSpPr/>
            <p:nvPr/>
          </p:nvSpPr>
          <p:spPr>
            <a:xfrm rot="-1688081">
              <a:off x="8096253" y="485759"/>
              <a:ext cx="92014" cy="96790"/>
            </a:xfrm>
            <a:custGeom>
              <a:avLst/>
              <a:gdLst/>
              <a:ahLst/>
              <a:cxnLst>
                <a:cxn ang="0">
                  <a:pos x="2147483646" y="0"/>
                </a:cxn>
                <a:cxn ang="0">
                  <a:pos x="2147483646" y="2147483646"/>
                </a:cxn>
                <a:cxn ang="0">
                  <a:pos x="2147483646" y="0"/>
                </a:cxn>
              </a:cxnLst>
              <a:pathLst>
                <a:path w="463" h="487">
                  <a:moveTo>
                    <a:pt x="462" y="0"/>
                  </a:moveTo>
                  <a:lnTo>
                    <a:pt x="1" y="486"/>
                  </a:lnTo>
                  <a:cubicBezTo>
                    <a:pt x="1" y="486"/>
                    <a:pt x="438" y="98"/>
                    <a:pt x="462" y="0"/>
                  </a:cubicBezTo>
                  <a:close/>
                </a:path>
              </a:pathLst>
            </a:custGeom>
            <a:solidFill>
              <a:srgbClr val="FFFFFF">
                <a:alpha val="100000"/>
              </a:srgbClr>
            </a:solidFill>
            <a:ln w="9525">
              <a:noFill/>
            </a:ln>
          </p:spPr>
          <p:txBody>
            <a:bodyPr/>
            <a:p>
              <a:endParaRPr lang="en-US"/>
            </a:p>
          </p:txBody>
        </p:sp>
        <p:sp>
          <p:nvSpPr>
            <p:cNvPr id="13340" name="Google Shape;461;p11"/>
            <p:cNvSpPr/>
            <p:nvPr/>
          </p:nvSpPr>
          <p:spPr>
            <a:xfrm rot="-1688081">
              <a:off x="8086573" y="475658"/>
              <a:ext cx="111093" cy="1164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59" h="586">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tx1">
                <a:alpha val="100000"/>
              </a:schemeClr>
            </a:solidFill>
            <a:ln w="9525">
              <a:noFill/>
            </a:ln>
          </p:spPr>
          <p:txBody>
            <a:bodyPr/>
            <a:p>
              <a:endParaRPr lang="en-US"/>
            </a:p>
          </p:txBody>
        </p:sp>
        <p:sp>
          <p:nvSpPr>
            <p:cNvPr id="13341" name="Google Shape;462;p11"/>
            <p:cNvSpPr/>
            <p:nvPr/>
          </p:nvSpPr>
          <p:spPr>
            <a:xfrm rot="-1688081">
              <a:off x="8145749" y="485303"/>
              <a:ext cx="101553" cy="116068"/>
            </a:xfrm>
            <a:custGeom>
              <a:avLst/>
              <a:gdLst/>
              <a:ahLst/>
              <a:cxnLst>
                <a:cxn ang="0">
                  <a:pos x="2147483646" y="2147483646"/>
                </a:cxn>
                <a:cxn ang="0">
                  <a:pos x="0" y="2147483646"/>
                </a:cxn>
                <a:cxn ang="0">
                  <a:pos x="2147483646" y="2147483646"/>
                </a:cxn>
              </a:cxnLst>
              <a:pathLst>
                <a:path w="511" h="584">
                  <a:moveTo>
                    <a:pt x="510" y="1"/>
                  </a:moveTo>
                  <a:lnTo>
                    <a:pt x="0" y="584"/>
                  </a:lnTo>
                  <a:cubicBezTo>
                    <a:pt x="194" y="390"/>
                    <a:pt x="365" y="195"/>
                    <a:pt x="510" y="1"/>
                  </a:cubicBezTo>
                  <a:close/>
                </a:path>
              </a:pathLst>
            </a:custGeom>
            <a:solidFill>
              <a:srgbClr val="FFFFFF">
                <a:alpha val="100000"/>
              </a:srgbClr>
            </a:solidFill>
            <a:ln w="9525">
              <a:noFill/>
            </a:ln>
          </p:spPr>
          <p:txBody>
            <a:bodyPr/>
            <a:p>
              <a:endParaRPr lang="en-US"/>
            </a:p>
          </p:txBody>
        </p:sp>
        <p:sp>
          <p:nvSpPr>
            <p:cNvPr id="13342" name="Google Shape;463;p11"/>
            <p:cNvSpPr/>
            <p:nvPr/>
          </p:nvSpPr>
          <p:spPr>
            <a:xfrm rot="-1688081">
              <a:off x="8132238" y="479541"/>
              <a:ext cx="125600" cy="1325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32" h="667">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tx1">
                <a:alpha val="100000"/>
              </a:schemeClr>
            </a:solidFill>
            <a:ln w="9525">
              <a:noFill/>
            </a:ln>
          </p:spPr>
          <p:txBody>
            <a:bodyPr/>
            <a:p>
              <a:endParaRPr lang="en-US"/>
            </a:p>
          </p:txBody>
        </p:sp>
        <p:sp>
          <p:nvSpPr>
            <p:cNvPr id="13343" name="Google Shape;464;p11"/>
            <p:cNvSpPr/>
            <p:nvPr/>
          </p:nvSpPr>
          <p:spPr>
            <a:xfrm rot="-1688081">
              <a:off x="7848968" y="476562"/>
              <a:ext cx="144878" cy="5704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729" h="287">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tx1">
                <a:alpha val="100000"/>
              </a:schemeClr>
            </a:solidFill>
            <a:ln w="9525">
              <a:noFill/>
            </a:ln>
          </p:spPr>
          <p:txBody>
            <a:bodyPr/>
            <a:p>
              <a:endParaRPr lang="en-US"/>
            </a:p>
          </p:txBody>
        </p:sp>
        <p:sp>
          <p:nvSpPr>
            <p:cNvPr id="13344" name="Google Shape;465;p11"/>
            <p:cNvSpPr/>
            <p:nvPr/>
          </p:nvSpPr>
          <p:spPr>
            <a:xfrm rot="-1688081">
              <a:off x="8202326" y="503855"/>
              <a:ext cx="77308" cy="91821"/>
            </a:xfrm>
            <a:custGeom>
              <a:avLst/>
              <a:gdLst/>
              <a:ahLst/>
              <a:cxnLst>
                <a:cxn ang="0">
                  <a:pos x="2147483646" y="0"/>
                </a:cxn>
                <a:cxn ang="0">
                  <a:pos x="0" y="2147483646"/>
                </a:cxn>
                <a:cxn ang="0">
                  <a:pos x="2147483646" y="0"/>
                </a:cxn>
              </a:cxnLst>
              <a:pathLst>
                <a:path w="389" h="462">
                  <a:moveTo>
                    <a:pt x="389" y="0"/>
                  </a:moveTo>
                  <a:lnTo>
                    <a:pt x="0" y="462"/>
                  </a:lnTo>
                  <a:cubicBezTo>
                    <a:pt x="0" y="462"/>
                    <a:pt x="364" y="146"/>
                    <a:pt x="389" y="0"/>
                  </a:cubicBezTo>
                  <a:close/>
                </a:path>
              </a:pathLst>
            </a:custGeom>
            <a:solidFill>
              <a:srgbClr val="FFFFFF">
                <a:alpha val="100000"/>
              </a:srgbClr>
            </a:solidFill>
            <a:ln w="9525">
              <a:noFill/>
            </a:ln>
          </p:spPr>
          <p:txBody>
            <a:bodyPr/>
            <a:p>
              <a:endParaRPr lang="en-US"/>
            </a:p>
          </p:txBody>
        </p:sp>
        <p:sp>
          <p:nvSpPr>
            <p:cNvPr id="13345" name="Google Shape;466;p11"/>
            <p:cNvSpPr/>
            <p:nvPr/>
          </p:nvSpPr>
          <p:spPr>
            <a:xfrm rot="-1688081">
              <a:off x="8187819" y="494119"/>
              <a:ext cx="101553" cy="1124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1" h="566">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tx1">
                <a:alpha val="100000"/>
              </a:schemeClr>
            </a:solidFill>
            <a:ln w="9525">
              <a:noFill/>
            </a:ln>
          </p:spPr>
          <p:txBody>
            <a:bodyPr/>
            <a:p>
              <a:endParaRPr lang="en-US"/>
            </a:p>
          </p:txBody>
        </p:sp>
        <p:sp>
          <p:nvSpPr>
            <p:cNvPr id="13346" name="Google Shape;467;p11"/>
            <p:cNvSpPr/>
            <p:nvPr/>
          </p:nvSpPr>
          <p:spPr>
            <a:xfrm rot="-1688081">
              <a:off x="7905638" y="365861"/>
              <a:ext cx="77507" cy="13892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90" h="699">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tx1">
                <a:alpha val="100000"/>
              </a:schemeClr>
            </a:solidFill>
            <a:ln w="9525">
              <a:noFill/>
            </a:ln>
          </p:spPr>
          <p:txBody>
            <a:bodyPr/>
            <a:p>
              <a:endParaRPr lang="en-US"/>
            </a:p>
          </p:txBody>
        </p:sp>
        <p:sp>
          <p:nvSpPr>
            <p:cNvPr id="13347" name="Google Shape;468;p11"/>
            <p:cNvSpPr/>
            <p:nvPr/>
          </p:nvSpPr>
          <p:spPr>
            <a:xfrm rot="-1688081">
              <a:off x="8626261" y="406849"/>
              <a:ext cx="367262" cy="104183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848" h="5242">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lnTo>
                    <a:pt x="438" y="1792"/>
                  </a:ln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lnTo>
                    <a:pt x="803"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tx1">
                <a:alpha val="100000"/>
              </a:schemeClr>
            </a:solidFill>
            <a:ln w="9525">
              <a:noFill/>
            </a:ln>
          </p:spPr>
          <p:txBody>
            <a:bodyPr/>
            <a:p>
              <a:endParaRPr lang="en-US"/>
            </a:p>
          </p:txBody>
        </p:sp>
      </p:grpSp>
      <p:grpSp>
        <p:nvGrpSpPr>
          <p:cNvPr id="13318" name="Google Shape;469;p11"/>
          <p:cNvGrpSpPr/>
          <p:nvPr/>
        </p:nvGrpSpPr>
        <p:grpSpPr>
          <a:xfrm>
            <a:off x="874713" y="4627563"/>
            <a:ext cx="1020762" cy="2309812"/>
            <a:chOff x="-1056319" y="1385262"/>
            <a:chExt cx="212940" cy="361495"/>
          </a:xfrm>
        </p:grpSpPr>
        <p:sp>
          <p:nvSpPr>
            <p:cNvPr id="13328" name="Google Shape;470;p11"/>
            <p:cNvSpPr/>
            <p:nvPr/>
          </p:nvSpPr>
          <p:spPr>
            <a:xfrm>
              <a:off x="-933315" y="1467563"/>
              <a:ext cx="27460" cy="2791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7168">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tx1">
                <a:alpha val="100000"/>
              </a:schemeClr>
            </a:solidFill>
            <a:ln w="9525">
              <a:noFill/>
            </a:ln>
          </p:spPr>
          <p:txBody>
            <a:bodyPr/>
            <a:p>
              <a:endParaRPr lang="en-US"/>
            </a:p>
          </p:txBody>
        </p:sp>
        <p:sp>
          <p:nvSpPr>
            <p:cNvPr id="13329" name="Google Shape;471;p11"/>
            <p:cNvSpPr/>
            <p:nvPr/>
          </p:nvSpPr>
          <p:spPr>
            <a:xfrm>
              <a:off x="-968331" y="1385262"/>
              <a:ext cx="124952" cy="1239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208" h="3183">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tx1">
                <a:alpha val="100000"/>
              </a:schemeClr>
            </a:solidFill>
            <a:ln w="9525">
              <a:noFill/>
            </a:ln>
          </p:spPr>
          <p:txBody>
            <a:bodyPr/>
            <a:p>
              <a:endParaRPr lang="en-US"/>
            </a:p>
          </p:txBody>
        </p:sp>
        <p:sp>
          <p:nvSpPr>
            <p:cNvPr id="13330" name="Google Shape;472;p11"/>
            <p:cNvSpPr/>
            <p:nvPr/>
          </p:nvSpPr>
          <p:spPr>
            <a:xfrm>
              <a:off x="-990104" y="1535297"/>
              <a:ext cx="60606" cy="2038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56" h="5234">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tx1">
                <a:alpha val="100000"/>
              </a:schemeClr>
            </a:solidFill>
            <a:ln w="9525">
              <a:noFill/>
            </a:ln>
          </p:spPr>
          <p:txBody>
            <a:bodyPr/>
            <a:p>
              <a:endParaRPr lang="en-US"/>
            </a:p>
          </p:txBody>
        </p:sp>
        <p:sp>
          <p:nvSpPr>
            <p:cNvPr id="13331" name="Google Shape;473;p11"/>
            <p:cNvSpPr/>
            <p:nvPr/>
          </p:nvSpPr>
          <p:spPr>
            <a:xfrm>
              <a:off x="-1056319" y="1471965"/>
              <a:ext cx="125886" cy="1233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232" h="3168">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tx1">
                <a:alpha val="100000"/>
              </a:schemeClr>
            </a:solidFill>
            <a:ln w="9525">
              <a:noFill/>
            </a:ln>
          </p:spPr>
          <p:txBody>
            <a:bodyPr/>
            <a:p>
              <a:endParaRPr lang="en-US"/>
            </a:p>
          </p:txBody>
        </p:sp>
        <p:sp>
          <p:nvSpPr>
            <p:cNvPr id="52" name="Google Shape;474;p11"/>
            <p:cNvSpPr/>
            <p:nvPr/>
          </p:nvSpPr>
          <p:spPr>
            <a:xfrm>
              <a:off x="-933456" y="1418306"/>
              <a:ext cx="55967" cy="54908"/>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475;p11"/>
            <p:cNvSpPr/>
            <p:nvPr/>
          </p:nvSpPr>
          <p:spPr>
            <a:xfrm>
              <a:off x="-1021215" y="1507251"/>
              <a:ext cx="55636" cy="54908"/>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3319" name="Google Shape;476;p11"/>
          <p:cNvSpPr/>
          <p:nvPr/>
        </p:nvSpPr>
        <p:spPr>
          <a:xfrm>
            <a:off x="-49212" y="6430963"/>
            <a:ext cx="1603375" cy="4921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289" h="1677">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alpha val="100000"/>
            </a:schemeClr>
          </a:solidFill>
          <a:ln w="9525">
            <a:noFill/>
          </a:ln>
        </p:spPr>
        <p:txBody>
          <a:bodyPr/>
          <a:p>
            <a:endParaRPr lang="en-US"/>
          </a:p>
        </p:txBody>
      </p:sp>
      <p:sp>
        <p:nvSpPr>
          <p:cNvPr id="13320" name="Google Shape;477;p11"/>
          <p:cNvSpPr/>
          <p:nvPr/>
        </p:nvSpPr>
        <p:spPr>
          <a:xfrm>
            <a:off x="1506538" y="6613525"/>
            <a:ext cx="1065212" cy="3095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3321" name="Google Shape;478;p11"/>
          <p:cNvSpPr/>
          <p:nvPr/>
        </p:nvSpPr>
        <p:spPr>
          <a:xfrm>
            <a:off x="6003925" y="6457950"/>
            <a:ext cx="1603375" cy="4651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3322" name="Google Shape;479;p11"/>
          <p:cNvSpPr/>
          <p:nvPr/>
        </p:nvSpPr>
        <p:spPr>
          <a:xfrm>
            <a:off x="7532688" y="6430963"/>
            <a:ext cx="1697037" cy="4921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3323" name="Google Shape;480;p11"/>
          <p:cNvSpPr/>
          <p:nvPr/>
        </p:nvSpPr>
        <p:spPr>
          <a:xfrm>
            <a:off x="3146425" y="6457950"/>
            <a:ext cx="1603375" cy="4651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3324" name="Google Shape;481;p11"/>
          <p:cNvSpPr/>
          <p:nvPr/>
        </p:nvSpPr>
        <p:spPr>
          <a:xfrm>
            <a:off x="4668838" y="6515100"/>
            <a:ext cx="1408112" cy="4079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3325" name="Google Shape;482;p11"/>
          <p:cNvSpPr/>
          <p:nvPr/>
        </p:nvSpPr>
        <p:spPr>
          <a:xfrm>
            <a:off x="2368550" y="6613525"/>
            <a:ext cx="1065213" cy="3095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431" name="Google Shape;431;p11"/>
          <p:cNvSpPr txBox="1">
            <a:spLocks noGrp="1"/>
          </p:cNvSpPr>
          <p:nvPr>
            <p:ph type="title"/>
          </p:nvPr>
        </p:nvSpPr>
        <p:spPr>
          <a:xfrm>
            <a:off x="1749750" y="2446367"/>
            <a:ext cx="5644500" cy="1761600"/>
          </a:xfrm>
          <a:prstGeom prst="rect">
            <a:avLst/>
          </a:prstGeom>
        </p:spPr>
        <p:txBody>
          <a:bodyPr spcFirstLastPara="1">
            <a:noAutofit/>
          </a:bodyPr>
          <a:lstStyle>
            <a:lvl1pPr lvl="0" rtl="0">
              <a:spcBef>
                <a:spcPts val="0"/>
              </a:spcBef>
              <a:spcAft>
                <a:spcPts val="0"/>
              </a:spcAft>
              <a:buSzPts val="12000"/>
              <a:buNone/>
              <a:defRPr sz="81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rPr lang="en-US" smtClean="0"/>
              <a:t>Click to edit Master title style</a:t>
            </a:r>
            <a:endParaRPr lang="en-US" smtClean="0"/>
          </a:p>
        </p:txBody>
      </p:sp>
      <p:sp>
        <p:nvSpPr>
          <p:cNvPr id="432" name="Google Shape;432;p11"/>
          <p:cNvSpPr txBox="1">
            <a:spLocks noGrp="1"/>
          </p:cNvSpPr>
          <p:nvPr>
            <p:ph type="body" idx="1"/>
          </p:nvPr>
        </p:nvSpPr>
        <p:spPr>
          <a:xfrm>
            <a:off x="1542750" y="4282167"/>
            <a:ext cx="6058500" cy="707600"/>
          </a:xfrm>
          <a:prstGeom prst="rect">
            <a:avLst/>
          </a:prstGeom>
          <a:noFill/>
          <a:ln>
            <a:noFill/>
          </a:ln>
        </p:spPr>
        <p:txBody>
          <a:bodyPr spcFirstLastPara="1">
            <a:noAutofit/>
          </a:bodyPr>
          <a:lstStyle>
            <a:lvl1pPr marL="457200" lvl="0" indent="-317500" algn="ctr">
              <a:spcBef>
                <a:spcPts val="0"/>
              </a:spcBef>
              <a:spcAft>
                <a:spcPts val="0"/>
              </a:spcAft>
              <a:buSzPts val="1400"/>
              <a:buChar char="●"/>
              <a:defRPr sz="1600">
                <a:solidFill>
                  <a:schemeClr val="dk1"/>
                </a:solidFill>
                <a:latin typeface="Comfortaa"/>
                <a:ea typeface="Comfortaa"/>
                <a:cs typeface="Comfortaa"/>
                <a:sym typeface="Comfortaa"/>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chemeClr val="bg1"/>
        </a:solidFill>
        <a:effectLst/>
      </p:bgPr>
    </p:bg>
    <p:spTree>
      <p:nvGrpSpPr>
        <p:cNvPr id="1" name="Shape 483"/>
        <p:cNvGrpSpPr/>
        <p:nvPr/>
      </p:nvGrpSpPr>
      <p:grpSpPr>
        <a:xfrm>
          <a:off x="0" y="0"/>
          <a:ext cx="0" cy="0"/>
          <a:chOff x="0" y="0"/>
          <a:chExt cx="0" cy="0"/>
        </a:xfrm>
      </p:grpSpPr>
      <p:sp>
        <p:nvSpPr>
          <p:cNvPr id="14338" name="Google Shape;484;p12"/>
          <p:cNvSpPr/>
          <p:nvPr/>
        </p:nvSpPr>
        <p:spPr>
          <a:xfrm rot="1356523" flipH="1">
            <a:off x="7359650" y="-138112"/>
            <a:ext cx="11113" cy="46037"/>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68" h="1093">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alpha val="100000"/>
            </a:srgbClr>
          </a:solidFill>
          <a:ln w="9525">
            <a:noFill/>
          </a:ln>
        </p:spPr>
        <p:txBody>
          <a:bodyPr/>
          <a:p>
            <a:endParaRPr lang="en-US"/>
          </a:p>
        </p:txBody>
      </p:sp>
      <p:sp>
        <p:nvSpPr>
          <p:cNvPr id="5" name="Google Shape;485;p12"/>
          <p:cNvSpPr/>
          <p:nvPr/>
        </p:nvSpPr>
        <p:spPr>
          <a:xfrm>
            <a:off x="6745288" y="6938963"/>
            <a:ext cx="488950" cy="71438"/>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le of contents ">
  <p:cSld name="Table of contents ">
    <p:bg>
      <p:bgPr>
        <a:blipFill rotWithShape="0">
          <a:blip r:embed="rId2"/>
          <a:stretch>
            <a:fillRect/>
          </a:stretch>
        </a:blipFill>
        <a:effectLst/>
      </p:bgPr>
    </p:bg>
    <p:spTree>
      <p:nvGrpSpPr>
        <p:cNvPr id="1" name="Shape 486"/>
        <p:cNvGrpSpPr/>
        <p:nvPr/>
      </p:nvGrpSpPr>
      <p:grpSpPr>
        <a:xfrm>
          <a:off x="0" y="0"/>
          <a:ext cx="0" cy="0"/>
          <a:chOff x="0" y="0"/>
          <a:chExt cx="0" cy="0"/>
        </a:xfrm>
      </p:grpSpPr>
      <p:sp>
        <p:nvSpPr>
          <p:cNvPr id="15362" name="Google Shape;488;p13"/>
          <p:cNvSpPr/>
          <p:nvPr/>
        </p:nvSpPr>
        <p:spPr>
          <a:xfrm rot="1356523" flipH="1">
            <a:off x="7359650" y="-138112"/>
            <a:ext cx="11113" cy="46037"/>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68" h="1093">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alpha val="100000"/>
            </a:srgbClr>
          </a:solidFill>
          <a:ln w="9525">
            <a:noFill/>
          </a:ln>
        </p:spPr>
        <p:txBody>
          <a:bodyPr/>
          <a:p>
            <a:endParaRPr lang="en-US"/>
          </a:p>
        </p:txBody>
      </p:sp>
      <p:grpSp>
        <p:nvGrpSpPr>
          <p:cNvPr id="15363" name="Google Shape;507;p13"/>
          <p:cNvGrpSpPr/>
          <p:nvPr/>
        </p:nvGrpSpPr>
        <p:grpSpPr>
          <a:xfrm>
            <a:off x="-271462" y="1550988"/>
            <a:ext cx="1025525" cy="1081087"/>
            <a:chOff x="855987" y="2204128"/>
            <a:chExt cx="1217483" cy="962421"/>
          </a:xfrm>
        </p:grpSpPr>
        <p:grpSp>
          <p:nvGrpSpPr>
            <p:cNvPr id="15405" name="Google Shape;508;p13"/>
            <p:cNvGrpSpPr/>
            <p:nvPr/>
          </p:nvGrpSpPr>
          <p:grpSpPr>
            <a:xfrm>
              <a:off x="855987" y="2204128"/>
              <a:ext cx="1146639" cy="962421"/>
              <a:chOff x="958238" y="2157575"/>
              <a:chExt cx="1115191" cy="936025"/>
            </a:xfrm>
          </p:grpSpPr>
          <p:sp>
            <p:nvSpPr>
              <p:cNvPr id="8" name="Google Shape;509;p13"/>
              <p:cNvSpPr>
                <a:spLocks noChangeArrowheads="1"/>
              </p:cNvSpPr>
              <p:nvPr/>
            </p:nvSpPr>
            <p:spPr bwMode="auto">
              <a:xfrm>
                <a:off x="1253345" y="2157575"/>
                <a:ext cx="493066"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Google Shape;510;p13"/>
              <p:cNvSpPr>
                <a:spLocks noChangeArrowheads="1"/>
              </p:cNvSpPr>
              <p:nvPr/>
            </p:nvSpPr>
            <p:spPr bwMode="auto">
              <a:xfrm>
                <a:off x="1440306" y="2325262"/>
                <a:ext cx="493066"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511;p13"/>
              <p:cNvSpPr>
                <a:spLocks noChangeArrowheads="1"/>
              </p:cNvSpPr>
              <p:nvPr/>
            </p:nvSpPr>
            <p:spPr bwMode="auto">
              <a:xfrm>
                <a:off x="996731" y="2334883"/>
                <a:ext cx="493066"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512;p13"/>
              <p:cNvSpPr>
                <a:spLocks noChangeArrowheads="1"/>
              </p:cNvSpPr>
              <p:nvPr/>
            </p:nvSpPr>
            <p:spPr bwMode="auto">
              <a:xfrm>
                <a:off x="958238" y="2552052"/>
                <a:ext cx="493066"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513;p13"/>
              <p:cNvSpPr>
                <a:spLocks noChangeArrowheads="1"/>
              </p:cNvSpPr>
              <p:nvPr/>
            </p:nvSpPr>
            <p:spPr bwMode="auto">
              <a:xfrm>
                <a:off x="1165363" y="2601534"/>
                <a:ext cx="491233"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514;p13"/>
              <p:cNvSpPr>
                <a:spLocks noChangeArrowheads="1"/>
              </p:cNvSpPr>
              <p:nvPr/>
            </p:nvSpPr>
            <p:spPr bwMode="auto">
              <a:xfrm>
                <a:off x="1451304" y="2561674"/>
                <a:ext cx="621373"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5406" name="Google Shape;515;p13"/>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15364" name="Google Shape;516;p13"/>
          <p:cNvGrpSpPr/>
          <p:nvPr/>
        </p:nvGrpSpPr>
        <p:grpSpPr>
          <a:xfrm>
            <a:off x="7207250" y="204788"/>
            <a:ext cx="1651000" cy="960437"/>
            <a:chOff x="3965010" y="571479"/>
            <a:chExt cx="1651683" cy="719972"/>
          </a:xfrm>
        </p:grpSpPr>
        <p:grpSp>
          <p:nvGrpSpPr>
            <p:cNvPr id="15397" name="Google Shape;517;p13"/>
            <p:cNvGrpSpPr/>
            <p:nvPr/>
          </p:nvGrpSpPr>
          <p:grpSpPr>
            <a:xfrm>
              <a:off x="3965010" y="571479"/>
              <a:ext cx="1446820" cy="719972"/>
              <a:chOff x="3953250" y="571500"/>
              <a:chExt cx="1383325" cy="766825"/>
            </a:xfrm>
          </p:grpSpPr>
          <p:grpSp>
            <p:nvGrpSpPr>
              <p:cNvPr id="15399" name="Google Shape;518;p13"/>
              <p:cNvGrpSpPr/>
              <p:nvPr/>
            </p:nvGrpSpPr>
            <p:grpSpPr>
              <a:xfrm>
                <a:off x="3953250" y="571500"/>
                <a:ext cx="1383166" cy="669650"/>
                <a:chOff x="897088" y="2374675"/>
                <a:chExt cx="1383166" cy="669650"/>
              </a:xfrm>
            </p:grpSpPr>
            <p:sp>
              <p:nvSpPr>
                <p:cNvPr id="19" name="Google Shape;519;p13"/>
                <p:cNvSpPr>
                  <a:spLocks noChangeArrowheads="1"/>
                </p:cNvSpPr>
                <p:nvPr/>
              </p:nvSpPr>
              <p:spPr bwMode="auto">
                <a:xfrm>
                  <a:off x="1135486" y="2416501"/>
                  <a:ext cx="622568" cy="62233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0" name="Google Shape;520;p13"/>
                <p:cNvSpPr>
                  <a:spLocks noChangeArrowheads="1"/>
                </p:cNvSpPr>
                <p:nvPr/>
              </p:nvSpPr>
              <p:spPr bwMode="auto">
                <a:xfrm>
                  <a:off x="1478658" y="2374675"/>
                  <a:ext cx="493499" cy="49178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Google Shape;521;p13"/>
                <p:cNvSpPr>
                  <a:spLocks noChangeArrowheads="1"/>
                </p:cNvSpPr>
                <p:nvPr/>
              </p:nvSpPr>
              <p:spPr bwMode="auto">
                <a:xfrm>
                  <a:off x="897088" y="2689010"/>
                  <a:ext cx="491981" cy="35489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Google Shape;522;p13"/>
                <p:cNvSpPr>
                  <a:spLocks noChangeArrowheads="1"/>
                </p:cNvSpPr>
                <p:nvPr/>
              </p:nvSpPr>
              <p:spPr bwMode="auto">
                <a:xfrm>
                  <a:off x="1657836" y="2552122"/>
                  <a:ext cx="622568" cy="49178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8" name="Google Shape;523;p13"/>
              <p:cNvSpPr>
                <a:spLocks noChangeArrowheads="1"/>
              </p:cNvSpPr>
              <p:nvPr/>
            </p:nvSpPr>
            <p:spPr bwMode="auto">
              <a:xfrm>
                <a:off x="3972990" y="907382"/>
                <a:ext cx="1363576" cy="43094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5398" name="Google Shape;524;p13"/>
            <p:cNvSpPr/>
            <p:nvPr/>
          </p:nvSpPr>
          <p:spPr>
            <a:xfrm>
              <a:off x="4006544" y="571481"/>
              <a:ext cx="1610148" cy="660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4" h="1872">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alpha val="100000"/>
              </a:schemeClr>
            </a:solidFill>
            <a:ln w="9525">
              <a:noFill/>
            </a:ln>
          </p:spPr>
          <p:txBody>
            <a:bodyPr/>
            <a:p>
              <a:endParaRPr lang="en-US"/>
            </a:p>
          </p:txBody>
        </p:sp>
      </p:grpSp>
      <p:grpSp>
        <p:nvGrpSpPr>
          <p:cNvPr id="15365" name="Google Shape;525;p13"/>
          <p:cNvGrpSpPr/>
          <p:nvPr/>
        </p:nvGrpSpPr>
        <p:grpSpPr>
          <a:xfrm>
            <a:off x="5249863" y="141288"/>
            <a:ext cx="1455737" cy="650875"/>
            <a:chOff x="-951443" y="1326624"/>
            <a:chExt cx="441888" cy="148633"/>
          </a:xfrm>
        </p:grpSpPr>
        <p:sp>
          <p:nvSpPr>
            <p:cNvPr id="15389" name="Google Shape;526;p13"/>
            <p:cNvSpPr/>
            <p:nvPr/>
          </p:nvSpPr>
          <p:spPr>
            <a:xfrm>
              <a:off x="-535145" y="1372897"/>
              <a:ext cx="25590" cy="2290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57" h="588">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alpha val="100000"/>
              </a:srgbClr>
            </a:solidFill>
            <a:ln w="9525">
              <a:noFill/>
            </a:ln>
          </p:spPr>
          <p:txBody>
            <a:bodyPr/>
            <a:p>
              <a:endParaRPr lang="en-US"/>
            </a:p>
          </p:txBody>
        </p:sp>
        <p:sp>
          <p:nvSpPr>
            <p:cNvPr id="25" name="Google Shape;527;p13"/>
            <p:cNvSpPr/>
            <p:nvPr/>
          </p:nvSpPr>
          <p:spPr>
            <a:xfrm>
              <a:off x="-636290" y="1326624"/>
              <a:ext cx="122880" cy="113831"/>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391" name="Google Shape;528;p13"/>
            <p:cNvSpPr/>
            <p:nvPr/>
          </p:nvSpPr>
          <p:spPr>
            <a:xfrm>
              <a:off x="-605139" y="1345593"/>
              <a:ext cx="35990" cy="473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24" h="1216">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alpha val="100000"/>
              </a:srgbClr>
            </a:solidFill>
            <a:ln w="9525">
              <a:noFill/>
            </a:ln>
          </p:spPr>
          <p:txBody>
            <a:bodyPr/>
            <a:p>
              <a:endParaRPr lang="en-US"/>
            </a:p>
          </p:txBody>
        </p:sp>
        <p:sp>
          <p:nvSpPr>
            <p:cNvPr id="15392" name="Google Shape;529;p13"/>
            <p:cNvSpPr/>
            <p:nvPr/>
          </p:nvSpPr>
          <p:spPr>
            <a:xfrm>
              <a:off x="-551232" y="1364133"/>
              <a:ext cx="16125" cy="1558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4" h="40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alpha val="100000"/>
              </a:srgbClr>
            </a:solidFill>
            <a:ln w="9525">
              <a:noFill/>
            </a:ln>
          </p:spPr>
          <p:txBody>
            <a:bodyPr/>
            <a:p>
              <a:endParaRPr lang="en-US"/>
            </a:p>
          </p:txBody>
        </p:sp>
        <p:sp>
          <p:nvSpPr>
            <p:cNvPr id="15393" name="Google Shape;530;p13"/>
            <p:cNvSpPr/>
            <p:nvPr/>
          </p:nvSpPr>
          <p:spPr>
            <a:xfrm>
              <a:off x="-584339" y="1423532"/>
              <a:ext cx="19475" cy="728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00" h="187">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alpha val="100000"/>
              </a:srgbClr>
            </a:solidFill>
            <a:ln w="9525">
              <a:noFill/>
            </a:ln>
          </p:spPr>
          <p:txBody>
            <a:bodyPr/>
            <a:p>
              <a:endParaRPr lang="en-US"/>
            </a:p>
          </p:txBody>
        </p:sp>
        <p:sp>
          <p:nvSpPr>
            <p:cNvPr id="15394" name="Google Shape;531;p13"/>
            <p:cNvSpPr/>
            <p:nvPr/>
          </p:nvSpPr>
          <p:spPr>
            <a:xfrm>
              <a:off x="-587183" y="1408303"/>
              <a:ext cx="18034" cy="736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63" h="189">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alpha val="100000"/>
              </a:srgbClr>
            </a:solidFill>
            <a:ln w="9525">
              <a:noFill/>
            </a:ln>
          </p:spPr>
          <p:txBody>
            <a:bodyPr/>
            <a:p>
              <a:endParaRPr lang="en-US"/>
            </a:p>
          </p:txBody>
        </p:sp>
        <p:sp>
          <p:nvSpPr>
            <p:cNvPr id="15395" name="Google Shape;532;p13"/>
            <p:cNvSpPr/>
            <p:nvPr/>
          </p:nvSpPr>
          <p:spPr>
            <a:xfrm>
              <a:off x="-561631" y="1408303"/>
              <a:ext cx="18034" cy="7362"/>
            </a:xfrm>
            <a:custGeom>
              <a:avLst/>
              <a:gdLst/>
              <a:ahLst/>
              <a:cxnLst>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463" h="189">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alpha val="100000"/>
              </a:srgbClr>
            </a:solidFill>
            <a:ln w="9525">
              <a:noFill/>
            </a:ln>
          </p:spPr>
          <p:txBody>
            <a:bodyPr/>
            <a:p>
              <a:endParaRPr lang="en-US"/>
            </a:p>
          </p:txBody>
        </p:sp>
        <p:sp>
          <p:nvSpPr>
            <p:cNvPr id="15396" name="Google Shape;533;p13"/>
            <p:cNvSpPr/>
            <p:nvPr/>
          </p:nvSpPr>
          <p:spPr>
            <a:xfrm>
              <a:off x="-951443" y="1415119"/>
              <a:ext cx="303732" cy="60139"/>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798" h="1544">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lnTo>
                    <a:pt x="5976" y="961"/>
                  </a:ln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tx1">
                <a:alpha val="100000"/>
              </a:schemeClr>
            </a:solidFill>
            <a:ln w="9525">
              <a:noFill/>
            </a:ln>
          </p:spPr>
          <p:txBody>
            <a:bodyPr/>
            <a:p>
              <a:endParaRPr lang="en-US"/>
            </a:p>
          </p:txBody>
        </p:sp>
      </p:grpSp>
      <p:grpSp>
        <p:nvGrpSpPr>
          <p:cNvPr id="15366" name="Google Shape;534;p13"/>
          <p:cNvGrpSpPr/>
          <p:nvPr/>
        </p:nvGrpSpPr>
        <p:grpSpPr>
          <a:xfrm rot="3617422">
            <a:off x="-26987" y="6091238"/>
            <a:ext cx="852487" cy="382587"/>
            <a:chOff x="1202177" y="4613417"/>
            <a:chExt cx="528376" cy="315757"/>
          </a:xfrm>
        </p:grpSpPr>
        <p:sp>
          <p:nvSpPr>
            <p:cNvPr id="15383" name="Google Shape;535;p13"/>
            <p:cNvSpPr/>
            <p:nvPr/>
          </p:nvSpPr>
          <p:spPr>
            <a:xfrm>
              <a:off x="1564214" y="4671691"/>
              <a:ext cx="166339" cy="48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07" h="438">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tx1">
                <a:alpha val="100000"/>
              </a:schemeClr>
            </a:solidFill>
            <a:ln w="9525">
              <a:noFill/>
            </a:ln>
          </p:spPr>
          <p:txBody>
            <a:bodyPr/>
            <a:p>
              <a:endParaRPr lang="en-US"/>
            </a:p>
          </p:txBody>
        </p:sp>
        <p:sp>
          <p:nvSpPr>
            <p:cNvPr id="15384" name="Google Shape;536;p13"/>
            <p:cNvSpPr/>
            <p:nvPr/>
          </p:nvSpPr>
          <p:spPr>
            <a:xfrm>
              <a:off x="1602846" y="4613417"/>
              <a:ext cx="60708" cy="1763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50" h="1598">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tx1">
                <a:alpha val="100000"/>
              </a:schemeClr>
            </a:solidFill>
            <a:ln w="9525">
              <a:noFill/>
            </a:ln>
          </p:spPr>
          <p:txBody>
            <a:bodyPr/>
            <a:p>
              <a:endParaRPr lang="en-US"/>
            </a:p>
          </p:txBody>
        </p:sp>
        <p:sp>
          <p:nvSpPr>
            <p:cNvPr id="15385" name="Google Shape;537;p13"/>
            <p:cNvSpPr/>
            <p:nvPr/>
          </p:nvSpPr>
          <p:spPr>
            <a:xfrm>
              <a:off x="1582978" y="4629421"/>
              <a:ext cx="104638" cy="1389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48" h="1259">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tx1">
                <a:alpha val="100000"/>
              </a:schemeClr>
            </a:solidFill>
            <a:ln w="9525">
              <a:noFill/>
            </a:ln>
          </p:spPr>
          <p:txBody>
            <a:bodyPr/>
            <a:p>
              <a:endParaRPr lang="en-US"/>
            </a:p>
          </p:txBody>
        </p:sp>
        <p:sp>
          <p:nvSpPr>
            <p:cNvPr id="15386" name="Google Shape;538;p13"/>
            <p:cNvSpPr/>
            <p:nvPr/>
          </p:nvSpPr>
          <p:spPr>
            <a:xfrm>
              <a:off x="1548982" y="4644430"/>
              <a:ext cx="160158" cy="10241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51" h="928">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tx1">
                <a:alpha val="100000"/>
              </a:schemeClr>
            </a:solidFill>
            <a:ln w="9525">
              <a:noFill/>
            </a:ln>
          </p:spPr>
          <p:txBody>
            <a:bodyPr/>
            <a:p>
              <a:endParaRPr lang="en-US"/>
            </a:p>
          </p:txBody>
        </p:sp>
        <p:sp>
          <p:nvSpPr>
            <p:cNvPr id="15387" name="Google Shape;539;p13"/>
            <p:cNvSpPr/>
            <p:nvPr/>
          </p:nvSpPr>
          <p:spPr>
            <a:xfrm>
              <a:off x="1202177" y="4673346"/>
              <a:ext cx="177156" cy="15131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05" h="1371">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tx1">
                <a:alpha val="100000"/>
              </a:schemeClr>
            </a:solidFill>
            <a:ln w="9525">
              <a:noFill/>
            </a:ln>
          </p:spPr>
          <p:txBody>
            <a:bodyPr/>
            <a:p>
              <a:endParaRPr lang="en-US"/>
            </a:p>
          </p:txBody>
        </p:sp>
        <p:sp>
          <p:nvSpPr>
            <p:cNvPr id="15388" name="Google Shape;540;p13"/>
            <p:cNvSpPr/>
            <p:nvPr/>
          </p:nvSpPr>
          <p:spPr>
            <a:xfrm>
              <a:off x="1389928" y="4832385"/>
              <a:ext cx="115344" cy="9679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1045" h="877">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tx1">
                <a:alpha val="100000"/>
              </a:schemeClr>
            </a:solidFill>
            <a:ln w="9525">
              <a:noFill/>
            </a:ln>
          </p:spPr>
          <p:txBody>
            <a:bodyPr/>
            <a:p>
              <a:endParaRPr lang="en-US"/>
            </a:p>
          </p:txBody>
        </p:sp>
      </p:grpSp>
      <p:grpSp>
        <p:nvGrpSpPr>
          <p:cNvPr id="15367" name="Google Shape;541;p13"/>
          <p:cNvGrpSpPr/>
          <p:nvPr/>
        </p:nvGrpSpPr>
        <p:grpSpPr>
          <a:xfrm>
            <a:off x="8308975" y="5592763"/>
            <a:ext cx="665163" cy="1298575"/>
            <a:chOff x="-1047799" y="3300294"/>
            <a:chExt cx="439014" cy="641607"/>
          </a:xfrm>
        </p:grpSpPr>
        <p:sp>
          <p:nvSpPr>
            <p:cNvPr id="15370" name="Google Shape;542;p13"/>
            <p:cNvSpPr/>
            <p:nvPr/>
          </p:nvSpPr>
          <p:spPr>
            <a:xfrm>
              <a:off x="-994003" y="3750695"/>
              <a:ext cx="138774" cy="63785"/>
            </a:xfrm>
            <a:custGeom>
              <a:avLst/>
              <a:gdLst/>
              <a:ahLst/>
              <a:cxnLst>
                <a:cxn ang="0">
                  <a:pos x="2147483646" y="0"/>
                </a:cxn>
                <a:cxn ang="0">
                  <a:pos x="2147483646" y="2147483646"/>
                </a:cxn>
                <a:cxn ang="0">
                  <a:pos x="2147483646" y="2147483646"/>
                </a:cxn>
                <a:cxn ang="0">
                  <a:pos x="2147483646" y="2147483646"/>
                </a:cxn>
                <a:cxn ang="0">
                  <a:pos x="2147483646" y="0"/>
                </a:cxn>
              </a:cxnLst>
              <a:pathLst>
                <a:path w="1847" h="849">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tx2">
                <a:alpha val="100000"/>
              </a:schemeClr>
            </a:solidFill>
            <a:ln w="9525">
              <a:noFill/>
            </a:ln>
          </p:spPr>
          <p:txBody>
            <a:bodyPr/>
            <a:p>
              <a:endParaRPr lang="en-US"/>
            </a:p>
          </p:txBody>
        </p:sp>
        <p:sp>
          <p:nvSpPr>
            <p:cNvPr id="15371" name="Google Shape;543;p13"/>
            <p:cNvSpPr/>
            <p:nvPr/>
          </p:nvSpPr>
          <p:spPr>
            <a:xfrm>
              <a:off x="-950199" y="3777592"/>
              <a:ext cx="98652" cy="17656"/>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313" h="235">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tx1">
                <a:alpha val="100000"/>
              </a:schemeClr>
            </a:solidFill>
            <a:ln w="9525">
              <a:noFill/>
            </a:ln>
          </p:spPr>
          <p:txBody>
            <a:bodyPr/>
            <a:p>
              <a:endParaRPr lang="en-US"/>
            </a:p>
          </p:txBody>
        </p:sp>
        <p:sp>
          <p:nvSpPr>
            <p:cNvPr id="15372" name="Google Shape;544;p13"/>
            <p:cNvSpPr/>
            <p:nvPr/>
          </p:nvSpPr>
          <p:spPr>
            <a:xfrm>
              <a:off x="-949448" y="3639053"/>
              <a:ext cx="114280" cy="24928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521" h="3318">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tx1">
                <a:alpha val="100000"/>
              </a:schemeClr>
            </a:solidFill>
            <a:ln w="9525">
              <a:noFill/>
            </a:ln>
          </p:spPr>
          <p:txBody>
            <a:bodyPr/>
            <a:p>
              <a:endParaRPr lang="en-US"/>
            </a:p>
          </p:txBody>
        </p:sp>
        <p:sp>
          <p:nvSpPr>
            <p:cNvPr id="15373" name="Google Shape;545;p13"/>
            <p:cNvSpPr/>
            <p:nvPr/>
          </p:nvSpPr>
          <p:spPr>
            <a:xfrm>
              <a:off x="-1047799" y="3504796"/>
              <a:ext cx="229087" cy="17993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49" h="2395">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alpha val="100000"/>
              </a:schemeClr>
            </a:solidFill>
            <a:ln w="9525">
              <a:noFill/>
            </a:ln>
          </p:spPr>
          <p:txBody>
            <a:bodyPr/>
            <a:p>
              <a:endParaRPr lang="en-US"/>
            </a:p>
          </p:txBody>
        </p:sp>
        <p:sp>
          <p:nvSpPr>
            <p:cNvPr id="15374" name="Google Shape;546;p13"/>
            <p:cNvSpPr/>
            <p:nvPr/>
          </p:nvSpPr>
          <p:spPr>
            <a:xfrm>
              <a:off x="-1006775" y="3550625"/>
              <a:ext cx="157032" cy="11141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90" h="1483">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tx1">
                <a:alpha val="100000"/>
              </a:schemeClr>
            </a:solidFill>
            <a:ln w="9525">
              <a:noFill/>
            </a:ln>
          </p:spPr>
          <p:txBody>
            <a:bodyPr/>
            <a:p>
              <a:endParaRPr lang="en-US"/>
            </a:p>
          </p:txBody>
        </p:sp>
        <p:sp>
          <p:nvSpPr>
            <p:cNvPr id="15375" name="Google Shape;547;p13"/>
            <p:cNvSpPr/>
            <p:nvPr/>
          </p:nvSpPr>
          <p:spPr>
            <a:xfrm>
              <a:off x="-868753" y="3630488"/>
              <a:ext cx="108420" cy="9195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43" h="1224">
                  <a:moveTo>
                    <a:pt x="158" y="1"/>
                  </a:moveTo>
                  <a:cubicBezTo>
                    <a:pt x="118" y="1"/>
                    <a:pt x="76" y="3"/>
                    <a:pt x="34" y="6"/>
                  </a:cubicBezTo>
                  <a:cubicBezTo>
                    <a:pt x="34" y="6"/>
                    <a:pt x="34" y="6"/>
                    <a:pt x="34" y="6"/>
                  </a:cubicBezTo>
                  <a:cubicBezTo>
                    <a:pt x="33" y="6"/>
                    <a:pt x="1" y="1224"/>
                    <a:pt x="1328" y="1224"/>
                  </a:cubicBezTo>
                  <a:cubicBezTo>
                    <a:pt x="1365" y="1224"/>
                    <a:pt x="1404" y="1223"/>
                    <a:pt x="1443" y="1221"/>
                  </a:cubicBezTo>
                  <a:cubicBezTo>
                    <a:pt x="1443" y="1221"/>
                    <a:pt x="1240" y="1"/>
                    <a:pt x="158" y="1"/>
                  </a:cubicBezTo>
                  <a:close/>
                </a:path>
              </a:pathLst>
            </a:custGeom>
            <a:solidFill>
              <a:schemeClr val="tx2">
                <a:alpha val="100000"/>
              </a:schemeClr>
            </a:solidFill>
            <a:ln w="9525">
              <a:noFill/>
            </a:ln>
          </p:spPr>
          <p:txBody>
            <a:bodyPr/>
            <a:p>
              <a:endParaRPr lang="en-US"/>
            </a:p>
          </p:txBody>
        </p:sp>
        <p:sp>
          <p:nvSpPr>
            <p:cNvPr id="15376" name="Google Shape;548;p13"/>
            <p:cNvSpPr/>
            <p:nvPr/>
          </p:nvSpPr>
          <p:spPr>
            <a:xfrm>
              <a:off x="-837046" y="3663019"/>
              <a:ext cx="80394" cy="6288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070" h="837">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tx1">
                <a:alpha val="100000"/>
              </a:schemeClr>
            </a:solidFill>
            <a:ln w="9525">
              <a:noFill/>
            </a:ln>
          </p:spPr>
          <p:txBody>
            <a:bodyPr/>
            <a:p>
              <a:endParaRPr lang="en-US"/>
            </a:p>
          </p:txBody>
        </p:sp>
        <p:sp>
          <p:nvSpPr>
            <p:cNvPr id="15377" name="Google Shape;549;p13"/>
            <p:cNvSpPr/>
            <p:nvPr/>
          </p:nvSpPr>
          <p:spPr>
            <a:xfrm>
              <a:off x="-764015" y="3539732"/>
              <a:ext cx="129683" cy="73101"/>
            </a:xfrm>
            <a:custGeom>
              <a:avLst/>
              <a:gdLst/>
              <a:ahLst/>
              <a:cxnLst>
                <a:cxn ang="0">
                  <a:pos x="2147483646" y="0"/>
                </a:cxn>
                <a:cxn ang="0">
                  <a:pos x="0" y="2147483646"/>
                </a:cxn>
                <a:cxn ang="0">
                  <a:pos x="2147483646" y="2147483646"/>
                </a:cxn>
                <a:cxn ang="0">
                  <a:pos x="2147483646" y="2147483646"/>
                </a:cxn>
                <a:cxn ang="0">
                  <a:pos x="2147483646" y="0"/>
                </a:cxn>
              </a:cxnLst>
              <a:pathLst>
                <a:path w="1726" h="973">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tx2">
                <a:alpha val="100000"/>
              </a:schemeClr>
            </a:solidFill>
            <a:ln w="9525">
              <a:noFill/>
            </a:ln>
          </p:spPr>
          <p:txBody>
            <a:bodyPr/>
            <a:p>
              <a:endParaRPr lang="en-US"/>
            </a:p>
          </p:txBody>
        </p:sp>
        <p:sp>
          <p:nvSpPr>
            <p:cNvPr id="15378" name="Google Shape;550;p13"/>
            <p:cNvSpPr/>
            <p:nvPr/>
          </p:nvSpPr>
          <p:spPr>
            <a:xfrm>
              <a:off x="-769500" y="3568882"/>
              <a:ext cx="94971" cy="3839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264" h="511">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tx1">
                <a:alpha val="100000"/>
              </a:schemeClr>
            </a:solidFill>
            <a:ln w="9525">
              <a:noFill/>
            </a:ln>
          </p:spPr>
          <p:txBody>
            <a:bodyPr/>
            <a:p>
              <a:endParaRPr lang="en-US"/>
            </a:p>
          </p:txBody>
        </p:sp>
        <p:sp>
          <p:nvSpPr>
            <p:cNvPr id="15379" name="Google Shape;551;p13"/>
            <p:cNvSpPr/>
            <p:nvPr/>
          </p:nvSpPr>
          <p:spPr>
            <a:xfrm>
              <a:off x="-800981" y="3409081"/>
              <a:ext cx="60784" cy="46280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9" h="616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tx1">
                <a:alpha val="100000"/>
              </a:schemeClr>
            </a:solidFill>
            <a:ln w="9525">
              <a:noFill/>
            </a:ln>
          </p:spPr>
          <p:txBody>
            <a:bodyPr/>
            <a:p>
              <a:endParaRPr lang="en-US"/>
            </a:p>
          </p:txBody>
        </p:sp>
        <p:sp>
          <p:nvSpPr>
            <p:cNvPr id="50" name="Google Shape;552;p13"/>
            <p:cNvSpPr/>
            <p:nvPr/>
          </p:nvSpPr>
          <p:spPr>
            <a:xfrm>
              <a:off x="-906350" y="3300294"/>
              <a:ext cx="199075" cy="165500"/>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381" name="Google Shape;553;p13"/>
            <p:cNvSpPr/>
            <p:nvPr/>
          </p:nvSpPr>
          <p:spPr>
            <a:xfrm>
              <a:off x="-884456" y="3364454"/>
              <a:ext cx="171608" cy="6213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84" h="827">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tx1">
                <a:alpha val="100000"/>
              </a:schemeClr>
            </a:solidFill>
            <a:ln w="9525">
              <a:noFill/>
            </a:ln>
          </p:spPr>
          <p:txBody>
            <a:bodyPr/>
            <a:p>
              <a:endParaRPr lang="en-US"/>
            </a:p>
          </p:txBody>
        </p:sp>
        <p:sp>
          <p:nvSpPr>
            <p:cNvPr id="15382" name="Google Shape;554;p13"/>
            <p:cNvSpPr/>
            <p:nvPr/>
          </p:nvSpPr>
          <p:spPr>
            <a:xfrm>
              <a:off x="-945691" y="3813429"/>
              <a:ext cx="336905" cy="12847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484" h="171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alpha val="100000"/>
              </a:schemeClr>
            </a:solidFill>
            <a:ln w="9525">
              <a:noFill/>
            </a:ln>
          </p:spPr>
          <p:txBody>
            <a:bodyPr/>
            <a:p>
              <a:endParaRPr lang="en-US"/>
            </a:p>
          </p:txBody>
        </p:sp>
      </p:grpSp>
      <p:sp>
        <p:nvSpPr>
          <p:cNvPr id="487" name="Google Shape;487;p13"/>
          <p:cNvSpPr txBox="1">
            <a:spLocks noGrp="1"/>
          </p:cNvSpPr>
          <p:nvPr>
            <p:ph type="title"/>
          </p:nvPr>
        </p:nvSpPr>
        <p:spPr>
          <a:xfrm>
            <a:off x="1589800" y="4035484"/>
            <a:ext cx="879000" cy="535600"/>
          </a:xfrm>
          <a:prstGeom prst="rect">
            <a:avLst/>
          </a:prstGeom>
        </p:spPr>
        <p:txBody>
          <a:bodyPr spcFirstLastPara="1">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lang="en-US" smtClean="0"/>
          </a:p>
        </p:txBody>
      </p:sp>
      <p:sp>
        <p:nvSpPr>
          <p:cNvPr id="489" name="Google Shape;489;p13"/>
          <p:cNvSpPr txBox="1">
            <a:spLocks noGrp="1"/>
          </p:cNvSpPr>
          <p:nvPr>
            <p:ph type="title" idx="2"/>
          </p:nvPr>
        </p:nvSpPr>
        <p:spPr>
          <a:xfrm>
            <a:off x="849600" y="560133"/>
            <a:ext cx="74448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90" name="Google Shape;490;p13"/>
          <p:cNvSpPr txBox="1">
            <a:spLocks noGrp="1"/>
          </p:cNvSpPr>
          <p:nvPr>
            <p:ph type="title" idx="3"/>
          </p:nvPr>
        </p:nvSpPr>
        <p:spPr>
          <a:xfrm>
            <a:off x="1108600" y="2659668"/>
            <a:ext cx="1841400" cy="535600"/>
          </a:xfrm>
          <a:prstGeom prst="rect">
            <a:avLst/>
          </a:prstGeom>
          <a:noFill/>
          <a:ln>
            <a:noFill/>
          </a:ln>
        </p:spPr>
        <p:txBody>
          <a:bodyPr spcFirstLastPara="1" lIns="0" tIns="0" rIns="0" bIns="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p:txBody>
      </p:sp>
      <p:sp>
        <p:nvSpPr>
          <p:cNvPr id="491" name="Google Shape;491;p13"/>
          <p:cNvSpPr txBox="1">
            <a:spLocks noGrp="1"/>
          </p:cNvSpPr>
          <p:nvPr>
            <p:ph type="subTitle" idx="1"/>
          </p:nvPr>
        </p:nvSpPr>
        <p:spPr>
          <a:xfrm>
            <a:off x="791950" y="3010967"/>
            <a:ext cx="2474700" cy="7496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p:txBody>
      </p:sp>
      <p:sp>
        <p:nvSpPr>
          <p:cNvPr id="492" name="Google Shape;492;p13"/>
          <p:cNvSpPr txBox="1">
            <a:spLocks noGrp="1"/>
          </p:cNvSpPr>
          <p:nvPr>
            <p:ph type="title" idx="4"/>
          </p:nvPr>
        </p:nvSpPr>
        <p:spPr>
          <a:xfrm>
            <a:off x="6117800" y="2668935"/>
            <a:ext cx="1841400" cy="535600"/>
          </a:xfrm>
          <a:prstGeom prst="rect">
            <a:avLst/>
          </a:prstGeom>
          <a:noFill/>
          <a:ln>
            <a:noFill/>
          </a:ln>
        </p:spPr>
        <p:txBody>
          <a:bodyPr spcFirstLastPara="1" lIns="0" tIns="0" rIns="0" bIns="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p:txBody>
      </p:sp>
      <p:sp>
        <p:nvSpPr>
          <p:cNvPr id="493" name="Google Shape;493;p13"/>
          <p:cNvSpPr txBox="1">
            <a:spLocks noGrp="1"/>
          </p:cNvSpPr>
          <p:nvPr>
            <p:ph type="subTitle" idx="5"/>
          </p:nvPr>
        </p:nvSpPr>
        <p:spPr>
          <a:xfrm>
            <a:off x="5801150" y="3010967"/>
            <a:ext cx="2474700" cy="7496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p:txBody>
      </p:sp>
      <p:sp>
        <p:nvSpPr>
          <p:cNvPr id="494" name="Google Shape;494;p13"/>
          <p:cNvSpPr txBox="1">
            <a:spLocks noGrp="1"/>
          </p:cNvSpPr>
          <p:nvPr>
            <p:ph type="title" idx="6"/>
          </p:nvPr>
        </p:nvSpPr>
        <p:spPr>
          <a:xfrm>
            <a:off x="3651300" y="4947009"/>
            <a:ext cx="1841400" cy="535600"/>
          </a:xfrm>
          <a:prstGeom prst="rect">
            <a:avLst/>
          </a:prstGeom>
          <a:noFill/>
          <a:ln>
            <a:noFill/>
          </a:ln>
        </p:spPr>
        <p:txBody>
          <a:bodyPr spcFirstLastPara="1" lIns="0" tIns="0" rIns="0" bIns="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p:txBody>
      </p:sp>
      <p:sp>
        <p:nvSpPr>
          <p:cNvPr id="495" name="Google Shape;495;p13"/>
          <p:cNvSpPr txBox="1">
            <a:spLocks noGrp="1"/>
          </p:cNvSpPr>
          <p:nvPr>
            <p:ph type="subTitle" idx="7"/>
          </p:nvPr>
        </p:nvSpPr>
        <p:spPr>
          <a:xfrm>
            <a:off x="3334650" y="5382233"/>
            <a:ext cx="2474700" cy="7496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p:txBody>
      </p:sp>
      <p:sp>
        <p:nvSpPr>
          <p:cNvPr id="496" name="Google Shape;496;p13"/>
          <p:cNvSpPr txBox="1">
            <a:spLocks noGrp="1"/>
          </p:cNvSpPr>
          <p:nvPr>
            <p:ph type="title" idx="8"/>
          </p:nvPr>
        </p:nvSpPr>
        <p:spPr>
          <a:xfrm>
            <a:off x="3651300" y="2668935"/>
            <a:ext cx="1841400" cy="535600"/>
          </a:xfrm>
          <a:prstGeom prst="rect">
            <a:avLst/>
          </a:prstGeom>
          <a:noFill/>
          <a:ln>
            <a:noFill/>
          </a:ln>
        </p:spPr>
        <p:txBody>
          <a:bodyPr spcFirstLastPara="1" lIns="0" tIns="0" rIns="0" bIns="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p:txBody>
      </p:sp>
      <p:sp>
        <p:nvSpPr>
          <p:cNvPr id="497" name="Google Shape;497;p13"/>
          <p:cNvSpPr txBox="1">
            <a:spLocks noGrp="1"/>
          </p:cNvSpPr>
          <p:nvPr>
            <p:ph type="subTitle" idx="9"/>
          </p:nvPr>
        </p:nvSpPr>
        <p:spPr>
          <a:xfrm>
            <a:off x="3334650" y="3010967"/>
            <a:ext cx="2474700" cy="7496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p:txBody>
      </p:sp>
      <p:sp>
        <p:nvSpPr>
          <p:cNvPr id="498" name="Google Shape;498;p13"/>
          <p:cNvSpPr txBox="1">
            <a:spLocks noGrp="1"/>
          </p:cNvSpPr>
          <p:nvPr>
            <p:ph type="title" idx="13"/>
          </p:nvPr>
        </p:nvSpPr>
        <p:spPr>
          <a:xfrm>
            <a:off x="1108600" y="4947009"/>
            <a:ext cx="1841400" cy="535600"/>
          </a:xfrm>
          <a:prstGeom prst="rect">
            <a:avLst/>
          </a:prstGeom>
          <a:noFill/>
          <a:ln>
            <a:noFill/>
          </a:ln>
        </p:spPr>
        <p:txBody>
          <a:bodyPr spcFirstLastPara="1" lIns="0" tIns="0" rIns="0" bIns="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p:txBody>
      </p:sp>
      <p:sp>
        <p:nvSpPr>
          <p:cNvPr id="499" name="Google Shape;499;p13"/>
          <p:cNvSpPr txBox="1">
            <a:spLocks noGrp="1"/>
          </p:cNvSpPr>
          <p:nvPr>
            <p:ph type="subTitle" idx="14"/>
          </p:nvPr>
        </p:nvSpPr>
        <p:spPr>
          <a:xfrm>
            <a:off x="791950" y="5382233"/>
            <a:ext cx="2474700" cy="7496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p:txBody>
      </p:sp>
      <p:sp>
        <p:nvSpPr>
          <p:cNvPr id="500" name="Google Shape;500;p13"/>
          <p:cNvSpPr txBox="1">
            <a:spLocks noGrp="1"/>
          </p:cNvSpPr>
          <p:nvPr>
            <p:ph type="title" idx="15"/>
          </p:nvPr>
        </p:nvSpPr>
        <p:spPr>
          <a:xfrm>
            <a:off x="6117800" y="4947009"/>
            <a:ext cx="1841400" cy="535600"/>
          </a:xfrm>
          <a:prstGeom prst="rect">
            <a:avLst/>
          </a:prstGeom>
          <a:noFill/>
          <a:ln>
            <a:noFill/>
          </a:ln>
        </p:spPr>
        <p:txBody>
          <a:bodyPr spcFirstLastPara="1" lIns="0" tIns="0" rIns="0" bIns="0">
            <a:noAutofit/>
          </a:bodyPr>
          <a:lstStyle>
            <a:lvl1pPr marR="38100" lvl="0" algn="ctr" rtl="0">
              <a:lnSpc>
                <a:spcPct val="129000"/>
              </a:lnSpc>
              <a:spcBef>
                <a:spcPts val="0"/>
              </a:spcBef>
              <a:spcAft>
                <a:spcPts val="0"/>
              </a:spcAft>
              <a:buSzPts val="1800"/>
              <a:buFont typeface="Catamaran"/>
              <a:buNone/>
              <a:defRPr sz="2200" i="0">
                <a:solidFill>
                  <a:srgbClr val="202124"/>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p:txBody>
      </p:sp>
      <p:sp>
        <p:nvSpPr>
          <p:cNvPr id="501" name="Google Shape;501;p13"/>
          <p:cNvSpPr txBox="1">
            <a:spLocks noGrp="1"/>
          </p:cNvSpPr>
          <p:nvPr>
            <p:ph type="subTitle" idx="16"/>
          </p:nvPr>
        </p:nvSpPr>
        <p:spPr>
          <a:xfrm>
            <a:off x="5801150" y="5382233"/>
            <a:ext cx="2474700" cy="7496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p:txBody>
      </p:sp>
      <p:sp>
        <p:nvSpPr>
          <p:cNvPr id="502" name="Google Shape;502;p13"/>
          <p:cNvSpPr txBox="1">
            <a:spLocks noGrp="1"/>
          </p:cNvSpPr>
          <p:nvPr>
            <p:ph type="title" idx="17"/>
          </p:nvPr>
        </p:nvSpPr>
        <p:spPr>
          <a:xfrm>
            <a:off x="4132500" y="4035484"/>
            <a:ext cx="879000" cy="535600"/>
          </a:xfrm>
          <a:prstGeom prst="rect">
            <a:avLst/>
          </a:prstGeom>
        </p:spPr>
        <p:txBody>
          <a:bodyPr spcFirstLastPara="1">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lang="en-US" smtClean="0"/>
          </a:p>
        </p:txBody>
      </p:sp>
      <p:sp>
        <p:nvSpPr>
          <p:cNvPr id="503" name="Google Shape;503;p13"/>
          <p:cNvSpPr txBox="1">
            <a:spLocks noGrp="1"/>
          </p:cNvSpPr>
          <p:nvPr>
            <p:ph type="title" idx="18"/>
          </p:nvPr>
        </p:nvSpPr>
        <p:spPr>
          <a:xfrm>
            <a:off x="6599000" y="4035484"/>
            <a:ext cx="879000" cy="535600"/>
          </a:xfrm>
          <a:prstGeom prst="rect">
            <a:avLst/>
          </a:prstGeom>
        </p:spPr>
        <p:txBody>
          <a:bodyPr spcFirstLastPara="1">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lang="en-US" smtClean="0"/>
          </a:p>
        </p:txBody>
      </p:sp>
      <p:sp>
        <p:nvSpPr>
          <p:cNvPr id="504" name="Google Shape;504;p13"/>
          <p:cNvSpPr txBox="1">
            <a:spLocks noGrp="1"/>
          </p:cNvSpPr>
          <p:nvPr>
            <p:ph type="title" idx="19"/>
          </p:nvPr>
        </p:nvSpPr>
        <p:spPr>
          <a:xfrm>
            <a:off x="1589800" y="1842509"/>
            <a:ext cx="879000" cy="535600"/>
          </a:xfrm>
          <a:prstGeom prst="rect">
            <a:avLst/>
          </a:prstGeom>
        </p:spPr>
        <p:txBody>
          <a:bodyPr spcFirstLastPara="1">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lang="en-US" smtClean="0"/>
          </a:p>
        </p:txBody>
      </p:sp>
      <p:sp>
        <p:nvSpPr>
          <p:cNvPr id="505" name="Google Shape;505;p13"/>
          <p:cNvSpPr txBox="1">
            <a:spLocks noGrp="1"/>
          </p:cNvSpPr>
          <p:nvPr>
            <p:ph type="title" idx="20"/>
          </p:nvPr>
        </p:nvSpPr>
        <p:spPr>
          <a:xfrm>
            <a:off x="4132500" y="1842509"/>
            <a:ext cx="879000" cy="535600"/>
          </a:xfrm>
          <a:prstGeom prst="rect">
            <a:avLst/>
          </a:prstGeom>
        </p:spPr>
        <p:txBody>
          <a:bodyPr spcFirstLastPara="1">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lang="en-US" smtClean="0"/>
          </a:p>
        </p:txBody>
      </p:sp>
      <p:sp>
        <p:nvSpPr>
          <p:cNvPr id="506" name="Google Shape;506;p13"/>
          <p:cNvSpPr txBox="1">
            <a:spLocks noGrp="1"/>
          </p:cNvSpPr>
          <p:nvPr>
            <p:ph type="title" idx="21"/>
          </p:nvPr>
        </p:nvSpPr>
        <p:spPr>
          <a:xfrm>
            <a:off x="6599000" y="1842509"/>
            <a:ext cx="879000" cy="535600"/>
          </a:xfrm>
          <a:prstGeom prst="rect">
            <a:avLst/>
          </a:prstGeom>
        </p:spPr>
        <p:txBody>
          <a:bodyPr spcFirstLastPara="1">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lang="en-US" smtClean="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blipFill rotWithShape="0">
          <a:blip r:embed="rId2"/>
          <a:stretch>
            <a:fillRect/>
          </a:stretch>
        </a:blipFill>
        <a:effectLst/>
      </p:bgPr>
    </p:bg>
    <p:spTree>
      <p:nvGrpSpPr>
        <p:cNvPr id="1" name="Shape 555"/>
        <p:cNvGrpSpPr/>
        <p:nvPr/>
      </p:nvGrpSpPr>
      <p:grpSpPr>
        <a:xfrm>
          <a:off x="0" y="0"/>
          <a:ext cx="0" cy="0"/>
          <a:chOff x="0" y="0"/>
          <a:chExt cx="0" cy="0"/>
        </a:xfrm>
      </p:grpSpPr>
      <p:grpSp>
        <p:nvGrpSpPr>
          <p:cNvPr id="16386" name="Google Shape;559;p14"/>
          <p:cNvGrpSpPr/>
          <p:nvPr/>
        </p:nvGrpSpPr>
        <p:grpSpPr>
          <a:xfrm flipH="1">
            <a:off x="79375" y="1846263"/>
            <a:ext cx="2038350" cy="2146300"/>
            <a:chOff x="855987" y="2204128"/>
            <a:chExt cx="1217483" cy="962421"/>
          </a:xfrm>
        </p:grpSpPr>
        <p:grpSp>
          <p:nvGrpSpPr>
            <p:cNvPr id="16427" name="Google Shape;560;p14"/>
            <p:cNvGrpSpPr/>
            <p:nvPr/>
          </p:nvGrpSpPr>
          <p:grpSpPr>
            <a:xfrm>
              <a:off x="855987" y="2204128"/>
              <a:ext cx="1146639" cy="962421"/>
              <a:chOff x="958238" y="2157575"/>
              <a:chExt cx="1115191" cy="936025"/>
            </a:xfrm>
          </p:grpSpPr>
          <p:sp>
            <p:nvSpPr>
              <p:cNvPr id="7" name="Google Shape;561;p14"/>
              <p:cNvSpPr>
                <a:spLocks noChangeArrowheads="1"/>
              </p:cNvSpPr>
              <p:nvPr/>
            </p:nvSpPr>
            <p:spPr bwMode="auto">
              <a:xfrm>
                <a:off x="1253339" y="2157575"/>
                <a:ext cx="493371" cy="4929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Google Shape;562;p14"/>
              <p:cNvSpPr>
                <a:spLocks noChangeArrowheads="1"/>
              </p:cNvSpPr>
              <p:nvPr/>
            </p:nvSpPr>
            <p:spPr bwMode="auto">
              <a:xfrm>
                <a:off x="1440543" y="2325118"/>
                <a:ext cx="493372" cy="49224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Google Shape;563;p14"/>
              <p:cNvSpPr>
                <a:spLocks noChangeArrowheads="1"/>
              </p:cNvSpPr>
              <p:nvPr/>
            </p:nvSpPr>
            <p:spPr bwMode="auto">
              <a:xfrm>
                <a:off x="997892" y="2334811"/>
                <a:ext cx="492449" cy="4929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564;p14"/>
              <p:cNvSpPr>
                <a:spLocks noChangeArrowheads="1"/>
              </p:cNvSpPr>
              <p:nvPr/>
            </p:nvSpPr>
            <p:spPr bwMode="auto">
              <a:xfrm>
                <a:off x="958238" y="2551508"/>
                <a:ext cx="492449" cy="4929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565;p14"/>
              <p:cNvSpPr>
                <a:spLocks noChangeArrowheads="1"/>
              </p:cNvSpPr>
              <p:nvPr/>
            </p:nvSpPr>
            <p:spPr bwMode="auto">
              <a:xfrm>
                <a:off x="1164809" y="2600664"/>
                <a:ext cx="492449" cy="4929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566;p14"/>
              <p:cNvSpPr>
                <a:spLocks noChangeArrowheads="1"/>
              </p:cNvSpPr>
              <p:nvPr/>
            </p:nvSpPr>
            <p:spPr bwMode="auto">
              <a:xfrm>
                <a:off x="1450687" y="2561893"/>
                <a:ext cx="622478" cy="49224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6428" name="Google Shape;567;p14"/>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16387" name="Google Shape;568;p14"/>
          <p:cNvGrpSpPr/>
          <p:nvPr/>
        </p:nvGrpSpPr>
        <p:grpSpPr>
          <a:xfrm flipH="1">
            <a:off x="3038475" y="138113"/>
            <a:ext cx="2525713" cy="2147887"/>
            <a:chOff x="7239867" y="1514545"/>
            <a:chExt cx="2525833" cy="1610805"/>
          </a:xfrm>
        </p:grpSpPr>
        <p:grpSp>
          <p:nvGrpSpPr>
            <p:cNvPr id="16416" name="Google Shape;569;p14"/>
            <p:cNvGrpSpPr/>
            <p:nvPr/>
          </p:nvGrpSpPr>
          <p:grpSpPr>
            <a:xfrm>
              <a:off x="7346663" y="1514545"/>
              <a:ext cx="2419037" cy="1551678"/>
              <a:chOff x="7410211" y="1555302"/>
              <a:chExt cx="2355440" cy="1510884"/>
            </a:xfrm>
          </p:grpSpPr>
          <p:grpSp>
            <p:nvGrpSpPr>
              <p:cNvPr id="16418" name="Google Shape;570;p14"/>
              <p:cNvGrpSpPr/>
              <p:nvPr/>
            </p:nvGrpSpPr>
            <p:grpSpPr>
              <a:xfrm>
                <a:off x="7410211" y="1555302"/>
                <a:ext cx="2355440" cy="1510884"/>
                <a:chOff x="761258" y="2062480"/>
                <a:chExt cx="1646470" cy="1056119"/>
              </a:xfrm>
            </p:grpSpPr>
            <p:sp>
              <p:nvSpPr>
                <p:cNvPr id="19" name="Google Shape;571;p14"/>
                <p:cNvSpPr>
                  <a:spLocks noChangeArrowheads="1"/>
                </p:cNvSpPr>
                <p:nvPr/>
              </p:nvSpPr>
              <p:spPr bwMode="auto">
                <a:xfrm rot="-1481318">
                  <a:off x="1087293" y="2126495"/>
                  <a:ext cx="430060" cy="55669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0" name="Google Shape;572;p14"/>
                <p:cNvSpPr>
                  <a:spLocks noChangeArrowheads="1"/>
                </p:cNvSpPr>
                <p:nvPr/>
              </p:nvSpPr>
              <p:spPr bwMode="auto">
                <a:xfrm>
                  <a:off x="1415781" y="2201044"/>
                  <a:ext cx="557565"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Google Shape;573;p14"/>
                <p:cNvSpPr>
                  <a:spLocks noChangeArrowheads="1"/>
                </p:cNvSpPr>
                <p:nvPr/>
              </p:nvSpPr>
              <p:spPr bwMode="auto">
                <a:xfrm>
                  <a:off x="760967" y="2379315"/>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Google Shape;574;p14"/>
                <p:cNvSpPr>
                  <a:spLocks noChangeArrowheads="1"/>
                </p:cNvSpPr>
                <p:nvPr/>
              </p:nvSpPr>
              <p:spPr bwMode="auto">
                <a:xfrm>
                  <a:off x="899277" y="2606204"/>
                  <a:ext cx="468960" cy="469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3" name="Google Shape;575;p14"/>
                <p:cNvSpPr>
                  <a:spLocks noChangeArrowheads="1"/>
                </p:cNvSpPr>
                <p:nvPr/>
              </p:nvSpPr>
              <p:spPr bwMode="auto">
                <a:xfrm>
                  <a:off x="1250456" y="2594050"/>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4" name="Google Shape;576;p14"/>
                <p:cNvSpPr>
                  <a:spLocks noChangeArrowheads="1"/>
                </p:cNvSpPr>
                <p:nvPr/>
              </p:nvSpPr>
              <p:spPr bwMode="auto">
                <a:xfrm rot="-2967336">
                  <a:off x="1706080" y="2475309"/>
                  <a:ext cx="623136" cy="49273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7" name="Google Shape;577;p14"/>
              <p:cNvSpPr>
                <a:spLocks noChangeArrowheads="1"/>
              </p:cNvSpPr>
              <p:nvPr/>
            </p:nvSpPr>
            <p:spPr bwMode="auto">
              <a:xfrm>
                <a:off x="7932287" y="2118694"/>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Google Shape;578;p14"/>
              <p:cNvSpPr>
                <a:spLocks noChangeArrowheads="1"/>
              </p:cNvSpPr>
              <p:nvPr/>
            </p:nvSpPr>
            <p:spPr bwMode="auto">
              <a:xfrm>
                <a:off x="8386764" y="2118694"/>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6417" name="Google Shape;579;p14"/>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grpSp>
        <p:nvGrpSpPr>
          <p:cNvPr id="16388" name="Google Shape;580;p14"/>
          <p:cNvGrpSpPr/>
          <p:nvPr/>
        </p:nvGrpSpPr>
        <p:grpSpPr>
          <a:xfrm>
            <a:off x="722313" y="4627563"/>
            <a:ext cx="1020762" cy="2309812"/>
            <a:chOff x="-1056319" y="1385262"/>
            <a:chExt cx="212940" cy="361495"/>
          </a:xfrm>
        </p:grpSpPr>
        <p:sp>
          <p:nvSpPr>
            <p:cNvPr id="16410" name="Google Shape;581;p14"/>
            <p:cNvSpPr/>
            <p:nvPr/>
          </p:nvSpPr>
          <p:spPr>
            <a:xfrm>
              <a:off x="-933315" y="1467563"/>
              <a:ext cx="27460" cy="2791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7168">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tx1">
                <a:alpha val="100000"/>
              </a:schemeClr>
            </a:solidFill>
            <a:ln w="9525">
              <a:noFill/>
            </a:ln>
          </p:spPr>
          <p:txBody>
            <a:bodyPr/>
            <a:p>
              <a:endParaRPr lang="en-US"/>
            </a:p>
          </p:txBody>
        </p:sp>
        <p:sp>
          <p:nvSpPr>
            <p:cNvPr id="16411" name="Google Shape;582;p14"/>
            <p:cNvSpPr/>
            <p:nvPr/>
          </p:nvSpPr>
          <p:spPr>
            <a:xfrm>
              <a:off x="-968331" y="1385262"/>
              <a:ext cx="124952" cy="1239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208" h="3183">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tx1">
                <a:alpha val="100000"/>
              </a:schemeClr>
            </a:solidFill>
            <a:ln w="9525">
              <a:noFill/>
            </a:ln>
          </p:spPr>
          <p:txBody>
            <a:bodyPr/>
            <a:p>
              <a:endParaRPr lang="en-US"/>
            </a:p>
          </p:txBody>
        </p:sp>
        <p:sp>
          <p:nvSpPr>
            <p:cNvPr id="16412" name="Google Shape;583;p14"/>
            <p:cNvSpPr/>
            <p:nvPr/>
          </p:nvSpPr>
          <p:spPr>
            <a:xfrm>
              <a:off x="-990104" y="1535297"/>
              <a:ext cx="60606" cy="2038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56" h="5234">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tx1">
                <a:alpha val="100000"/>
              </a:schemeClr>
            </a:solidFill>
            <a:ln w="9525">
              <a:noFill/>
            </a:ln>
          </p:spPr>
          <p:txBody>
            <a:bodyPr/>
            <a:p>
              <a:endParaRPr lang="en-US"/>
            </a:p>
          </p:txBody>
        </p:sp>
        <p:sp>
          <p:nvSpPr>
            <p:cNvPr id="16413" name="Google Shape;584;p14"/>
            <p:cNvSpPr/>
            <p:nvPr/>
          </p:nvSpPr>
          <p:spPr>
            <a:xfrm>
              <a:off x="-1056319" y="1471965"/>
              <a:ext cx="125886" cy="1233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232" h="3168">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tx1">
                <a:alpha val="100000"/>
              </a:schemeClr>
            </a:solidFill>
            <a:ln w="9525">
              <a:noFill/>
            </a:ln>
          </p:spPr>
          <p:txBody>
            <a:bodyPr/>
            <a:p>
              <a:endParaRPr lang="en-US"/>
            </a:p>
          </p:txBody>
        </p:sp>
        <p:sp>
          <p:nvSpPr>
            <p:cNvPr id="30" name="Google Shape;585;p14"/>
            <p:cNvSpPr/>
            <p:nvPr/>
          </p:nvSpPr>
          <p:spPr>
            <a:xfrm>
              <a:off x="-933456" y="1418306"/>
              <a:ext cx="55967" cy="54908"/>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586;p14"/>
            <p:cNvSpPr/>
            <p:nvPr/>
          </p:nvSpPr>
          <p:spPr>
            <a:xfrm>
              <a:off x="-1021215" y="1507251"/>
              <a:ext cx="55636" cy="54908"/>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6389" name="Google Shape;587;p14"/>
          <p:cNvSpPr/>
          <p:nvPr/>
        </p:nvSpPr>
        <p:spPr>
          <a:xfrm>
            <a:off x="-49212" y="6430963"/>
            <a:ext cx="1603375" cy="4921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289" h="1677">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alpha val="100000"/>
            </a:schemeClr>
          </a:solidFill>
          <a:ln w="9525">
            <a:noFill/>
          </a:ln>
        </p:spPr>
        <p:txBody>
          <a:bodyPr/>
          <a:p>
            <a:endParaRPr lang="en-US"/>
          </a:p>
        </p:txBody>
      </p:sp>
      <p:sp>
        <p:nvSpPr>
          <p:cNvPr id="16390" name="Google Shape;588;p14"/>
          <p:cNvSpPr/>
          <p:nvPr/>
        </p:nvSpPr>
        <p:spPr>
          <a:xfrm>
            <a:off x="1506538" y="6613525"/>
            <a:ext cx="1065212" cy="3095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6391" name="Google Shape;589;p14"/>
          <p:cNvSpPr/>
          <p:nvPr/>
        </p:nvSpPr>
        <p:spPr>
          <a:xfrm>
            <a:off x="6003925" y="6457950"/>
            <a:ext cx="1603375" cy="4651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6392" name="Google Shape;590;p14"/>
          <p:cNvSpPr/>
          <p:nvPr/>
        </p:nvSpPr>
        <p:spPr>
          <a:xfrm>
            <a:off x="7532688" y="6430963"/>
            <a:ext cx="1697037" cy="4921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6393" name="Google Shape;591;p14"/>
          <p:cNvSpPr/>
          <p:nvPr/>
        </p:nvSpPr>
        <p:spPr>
          <a:xfrm>
            <a:off x="3146425" y="6457950"/>
            <a:ext cx="1603375" cy="4651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6394" name="Google Shape;592;p14"/>
          <p:cNvSpPr/>
          <p:nvPr/>
        </p:nvSpPr>
        <p:spPr>
          <a:xfrm>
            <a:off x="4668838" y="6515100"/>
            <a:ext cx="1408112" cy="4079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6395" name="Google Shape;593;p14"/>
          <p:cNvSpPr/>
          <p:nvPr/>
        </p:nvSpPr>
        <p:spPr>
          <a:xfrm>
            <a:off x="2368550" y="6613525"/>
            <a:ext cx="1065213" cy="3095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grpSp>
        <p:nvGrpSpPr>
          <p:cNvPr id="16396" name="Google Shape;594;p14"/>
          <p:cNvGrpSpPr/>
          <p:nvPr/>
        </p:nvGrpSpPr>
        <p:grpSpPr>
          <a:xfrm flipH="1">
            <a:off x="7839075" y="0"/>
            <a:ext cx="2525713" cy="2147888"/>
            <a:chOff x="7239867" y="1514545"/>
            <a:chExt cx="2525833" cy="1610805"/>
          </a:xfrm>
        </p:grpSpPr>
        <p:grpSp>
          <p:nvGrpSpPr>
            <p:cNvPr id="16399" name="Google Shape;595;p14"/>
            <p:cNvGrpSpPr/>
            <p:nvPr/>
          </p:nvGrpSpPr>
          <p:grpSpPr>
            <a:xfrm>
              <a:off x="7346663" y="1514545"/>
              <a:ext cx="2419037" cy="1551678"/>
              <a:chOff x="7410211" y="1555302"/>
              <a:chExt cx="2355440" cy="1510884"/>
            </a:xfrm>
          </p:grpSpPr>
          <p:grpSp>
            <p:nvGrpSpPr>
              <p:cNvPr id="16401" name="Google Shape;596;p14"/>
              <p:cNvGrpSpPr/>
              <p:nvPr/>
            </p:nvGrpSpPr>
            <p:grpSpPr>
              <a:xfrm>
                <a:off x="7410211" y="1555302"/>
                <a:ext cx="2355440" cy="1510884"/>
                <a:chOff x="761258" y="2062480"/>
                <a:chExt cx="1646470" cy="1056119"/>
              </a:xfrm>
            </p:grpSpPr>
            <p:sp>
              <p:nvSpPr>
                <p:cNvPr id="45" name="Google Shape;597;p14"/>
                <p:cNvSpPr>
                  <a:spLocks noChangeArrowheads="1"/>
                </p:cNvSpPr>
                <p:nvPr/>
              </p:nvSpPr>
              <p:spPr bwMode="auto">
                <a:xfrm rot="-1481318">
                  <a:off x="1087293" y="2126495"/>
                  <a:ext cx="430060" cy="55668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Google Shape;598;p14"/>
                <p:cNvSpPr>
                  <a:spLocks noChangeArrowheads="1"/>
                </p:cNvSpPr>
                <p:nvPr/>
              </p:nvSpPr>
              <p:spPr bwMode="auto">
                <a:xfrm>
                  <a:off x="1415781" y="2201045"/>
                  <a:ext cx="557565"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7" name="Google Shape;599;p14"/>
                <p:cNvSpPr>
                  <a:spLocks noChangeArrowheads="1"/>
                </p:cNvSpPr>
                <p:nvPr/>
              </p:nvSpPr>
              <p:spPr bwMode="auto">
                <a:xfrm>
                  <a:off x="760967" y="2379315"/>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8" name="Google Shape;600;p14"/>
                <p:cNvSpPr>
                  <a:spLocks noChangeArrowheads="1"/>
                </p:cNvSpPr>
                <p:nvPr/>
              </p:nvSpPr>
              <p:spPr bwMode="auto">
                <a:xfrm>
                  <a:off x="899277" y="2606205"/>
                  <a:ext cx="468960" cy="469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9" name="Google Shape;601;p14"/>
                <p:cNvSpPr>
                  <a:spLocks noChangeArrowheads="1"/>
                </p:cNvSpPr>
                <p:nvPr/>
              </p:nvSpPr>
              <p:spPr bwMode="auto">
                <a:xfrm>
                  <a:off x="1250456" y="2594050"/>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0" name="Google Shape;602;p14"/>
                <p:cNvSpPr>
                  <a:spLocks noChangeArrowheads="1"/>
                </p:cNvSpPr>
                <p:nvPr/>
              </p:nvSpPr>
              <p:spPr bwMode="auto">
                <a:xfrm rot="-2967336">
                  <a:off x="1706082" y="2475309"/>
                  <a:ext cx="623135" cy="49273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43" name="Google Shape;603;p14"/>
              <p:cNvSpPr>
                <a:spLocks noChangeArrowheads="1"/>
              </p:cNvSpPr>
              <p:nvPr/>
            </p:nvSpPr>
            <p:spPr bwMode="auto">
              <a:xfrm>
                <a:off x="7932287" y="2118694"/>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4" name="Google Shape;604;p14"/>
              <p:cNvSpPr>
                <a:spLocks noChangeArrowheads="1"/>
              </p:cNvSpPr>
              <p:nvPr/>
            </p:nvSpPr>
            <p:spPr bwMode="auto">
              <a:xfrm>
                <a:off x="8386764" y="2118694"/>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6400" name="Google Shape;605;p14"/>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sp>
        <p:nvSpPr>
          <p:cNvPr id="556" name="Google Shape;556;p14"/>
          <p:cNvSpPr txBox="1">
            <a:spLocks noGrp="1"/>
          </p:cNvSpPr>
          <p:nvPr>
            <p:ph type="title"/>
          </p:nvPr>
        </p:nvSpPr>
        <p:spPr>
          <a:xfrm>
            <a:off x="5345250" y="3376867"/>
            <a:ext cx="2587500" cy="837200"/>
          </a:xfrm>
          <a:prstGeom prst="rect">
            <a:avLst/>
          </a:prstGeom>
        </p:spPr>
        <p:txBody>
          <a:bodyPr spcFirstLastPara="1">
            <a:noAutofit/>
          </a:bodyPr>
          <a:lstStyle>
            <a:lvl1pPr lvl="0" algn="r" rtl="0">
              <a:spcBef>
                <a:spcPts val="0"/>
              </a:spcBef>
              <a:spcAft>
                <a:spcPts val="0"/>
              </a:spcAft>
              <a:buSzPts val="42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p:txBody>
      </p:sp>
      <p:sp>
        <p:nvSpPr>
          <p:cNvPr id="557" name="Google Shape;557;p14"/>
          <p:cNvSpPr txBox="1">
            <a:spLocks noGrp="1"/>
          </p:cNvSpPr>
          <p:nvPr>
            <p:ph type="subTitle" idx="1"/>
          </p:nvPr>
        </p:nvSpPr>
        <p:spPr>
          <a:xfrm>
            <a:off x="5173650" y="4285284"/>
            <a:ext cx="2759100" cy="674000"/>
          </a:xfrm>
          <a:prstGeom prst="rect">
            <a:avLst/>
          </a:prstGeom>
          <a:noFill/>
          <a:ln>
            <a:noFill/>
          </a:ln>
        </p:spPr>
        <p:txBody>
          <a:bodyPr spcFirstLastPara="1">
            <a:noAutofit/>
          </a:bodyPr>
          <a:lstStyle>
            <a:lvl1pPr lvl="0" algn="r"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p:txBody>
      </p:sp>
      <p:sp>
        <p:nvSpPr>
          <p:cNvPr id="558" name="Google Shape;558;p14"/>
          <p:cNvSpPr txBox="1">
            <a:spLocks noGrp="1"/>
          </p:cNvSpPr>
          <p:nvPr>
            <p:ph type="title" idx="2"/>
          </p:nvPr>
        </p:nvSpPr>
        <p:spPr>
          <a:xfrm>
            <a:off x="5803650" y="1626951"/>
            <a:ext cx="2129100" cy="1839600"/>
          </a:xfrm>
          <a:prstGeom prst="rect">
            <a:avLst/>
          </a:prstGeom>
        </p:spPr>
        <p:txBody>
          <a:bodyPr spcFirstLastPara="1">
            <a:noAutofit/>
          </a:bodyPr>
          <a:lstStyle>
            <a:lvl1pPr lvl="0" algn="r" rtl="0">
              <a:spcBef>
                <a:spcPts val="0"/>
              </a:spcBef>
              <a:spcAft>
                <a:spcPts val="0"/>
              </a:spcAft>
              <a:buSzPts val="12000"/>
              <a:buNone/>
              <a:defRPr sz="10000">
                <a:latin typeface="Comfortaa"/>
                <a:ea typeface="Comfortaa"/>
                <a:cs typeface="Comfortaa"/>
                <a:sym typeface="Comfortaa"/>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rPr lang="en-US" smtClean="0"/>
              <a:t>Click to edit Master title style</a:t>
            </a:r>
            <a:endParaRPr lang="en-US" smtClean="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rotWithShape="0">
          <a:blip r:embed="rId2"/>
          <a:stretch>
            <a:fillRect/>
          </a:stretch>
        </a:blipFill>
        <a:effectLst/>
      </p:bgPr>
    </p:bg>
    <p:spTree>
      <p:nvGrpSpPr>
        <p:cNvPr id="1" name="Shape 606"/>
        <p:cNvGrpSpPr/>
        <p:nvPr/>
      </p:nvGrpSpPr>
      <p:grpSpPr>
        <a:xfrm>
          <a:off x="0" y="0"/>
          <a:ext cx="0" cy="0"/>
          <a:chOff x="0" y="0"/>
          <a:chExt cx="0" cy="0"/>
        </a:xfrm>
      </p:grpSpPr>
      <p:grpSp>
        <p:nvGrpSpPr>
          <p:cNvPr id="17410" name="Google Shape;610;p15"/>
          <p:cNvGrpSpPr/>
          <p:nvPr/>
        </p:nvGrpSpPr>
        <p:grpSpPr>
          <a:xfrm>
            <a:off x="8064500" y="0"/>
            <a:ext cx="1211263" cy="1158875"/>
            <a:chOff x="6102329" y="3283426"/>
            <a:chExt cx="654776" cy="469888"/>
          </a:xfrm>
        </p:grpSpPr>
        <p:sp>
          <p:nvSpPr>
            <p:cNvPr id="17448" name="Google Shape;611;p15"/>
            <p:cNvSpPr/>
            <p:nvPr/>
          </p:nvSpPr>
          <p:spPr>
            <a:xfrm>
              <a:off x="6149906" y="3283426"/>
              <a:ext cx="607200" cy="32738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2795" h="1507">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alpha val="100000"/>
              </a:schemeClr>
            </a:solidFill>
            <a:ln w="9525">
              <a:noFill/>
            </a:ln>
          </p:spPr>
          <p:txBody>
            <a:bodyPr/>
            <a:p>
              <a:endParaRPr lang="en-US"/>
            </a:p>
          </p:txBody>
        </p:sp>
        <p:sp>
          <p:nvSpPr>
            <p:cNvPr id="17449" name="Google Shape;612;p15"/>
            <p:cNvSpPr/>
            <p:nvPr/>
          </p:nvSpPr>
          <p:spPr>
            <a:xfrm>
              <a:off x="6218555" y="3499796"/>
              <a:ext cx="179662" cy="21137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827" h="973">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alpha val="100000"/>
              </a:schemeClr>
            </a:solidFill>
            <a:ln w="9525">
              <a:noFill/>
            </a:ln>
          </p:spPr>
          <p:txBody>
            <a:bodyPr/>
            <a:p>
              <a:endParaRPr lang="en-US"/>
            </a:p>
          </p:txBody>
        </p:sp>
        <p:sp>
          <p:nvSpPr>
            <p:cNvPr id="17450" name="Google Shape;613;p15"/>
            <p:cNvSpPr/>
            <p:nvPr/>
          </p:nvSpPr>
          <p:spPr>
            <a:xfrm>
              <a:off x="6367367" y="3409207"/>
              <a:ext cx="204862" cy="2491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43" h="1147">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alpha val="100000"/>
              </a:schemeClr>
            </a:solidFill>
            <a:ln w="9525">
              <a:noFill/>
            </a:ln>
          </p:spPr>
          <p:txBody>
            <a:bodyPr/>
            <a:p>
              <a:endParaRPr lang="en-US"/>
            </a:p>
          </p:txBody>
        </p:sp>
        <p:sp>
          <p:nvSpPr>
            <p:cNvPr id="17451" name="Google Shape;614;p15"/>
            <p:cNvSpPr/>
            <p:nvPr/>
          </p:nvSpPr>
          <p:spPr>
            <a:xfrm>
              <a:off x="6519439" y="3341429"/>
              <a:ext cx="174230" cy="1796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2" h="827">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alpha val="100000"/>
              </a:schemeClr>
            </a:solidFill>
            <a:ln w="9525">
              <a:noFill/>
            </a:ln>
          </p:spPr>
          <p:txBody>
            <a:bodyPr/>
            <a:p>
              <a:endParaRPr lang="en-US"/>
            </a:p>
          </p:txBody>
        </p:sp>
        <p:sp>
          <p:nvSpPr>
            <p:cNvPr id="9" name="Google Shape;615;p15"/>
            <p:cNvSpPr/>
            <p:nvPr/>
          </p:nvSpPr>
          <p:spPr>
            <a:xfrm>
              <a:off x="6603494" y="3489404"/>
              <a:ext cx="74660" cy="74024"/>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616;p15"/>
            <p:cNvSpPr/>
            <p:nvPr/>
          </p:nvSpPr>
          <p:spPr>
            <a:xfrm>
              <a:off x="6487643" y="3299518"/>
              <a:ext cx="68653" cy="74023"/>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617;p15"/>
            <p:cNvSpPr/>
            <p:nvPr/>
          </p:nvSpPr>
          <p:spPr>
            <a:xfrm>
              <a:off x="6334891" y="3378047"/>
              <a:ext cx="73802" cy="74667"/>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618;p15"/>
            <p:cNvSpPr/>
            <p:nvPr/>
          </p:nvSpPr>
          <p:spPr>
            <a:xfrm>
              <a:off x="6424139" y="3626509"/>
              <a:ext cx="73802" cy="74023"/>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619;p15"/>
            <p:cNvSpPr/>
            <p:nvPr/>
          </p:nvSpPr>
          <p:spPr>
            <a:xfrm>
              <a:off x="6181280" y="3463014"/>
              <a:ext cx="74660" cy="68874"/>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620;p15"/>
            <p:cNvSpPr/>
            <p:nvPr/>
          </p:nvSpPr>
          <p:spPr>
            <a:xfrm>
              <a:off x="6102329" y="3547336"/>
              <a:ext cx="74660" cy="74024"/>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621;p15"/>
            <p:cNvSpPr/>
            <p:nvPr/>
          </p:nvSpPr>
          <p:spPr>
            <a:xfrm>
              <a:off x="6213032" y="3684440"/>
              <a:ext cx="74660" cy="68874"/>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7411" name="Google Shape;622;p15"/>
          <p:cNvGrpSpPr/>
          <p:nvPr/>
        </p:nvGrpSpPr>
        <p:grpSpPr>
          <a:xfrm flipH="1">
            <a:off x="8064500" y="2411413"/>
            <a:ext cx="1277938" cy="1346200"/>
            <a:chOff x="855987" y="2204128"/>
            <a:chExt cx="1217483" cy="962421"/>
          </a:xfrm>
        </p:grpSpPr>
        <p:grpSp>
          <p:nvGrpSpPr>
            <p:cNvPr id="17440" name="Google Shape;623;p15"/>
            <p:cNvGrpSpPr/>
            <p:nvPr/>
          </p:nvGrpSpPr>
          <p:grpSpPr>
            <a:xfrm>
              <a:off x="855987" y="2204128"/>
              <a:ext cx="1146639" cy="962421"/>
              <a:chOff x="958238" y="2157575"/>
              <a:chExt cx="1115191" cy="936025"/>
            </a:xfrm>
          </p:grpSpPr>
          <p:sp>
            <p:nvSpPr>
              <p:cNvPr id="19" name="Google Shape;624;p15"/>
              <p:cNvSpPr>
                <a:spLocks noChangeArrowheads="1"/>
              </p:cNvSpPr>
              <p:nvPr/>
            </p:nvSpPr>
            <p:spPr bwMode="auto">
              <a:xfrm>
                <a:off x="1253894" y="2157575"/>
                <a:ext cx="492758"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0" name="Google Shape;625;p15"/>
              <p:cNvSpPr>
                <a:spLocks noChangeArrowheads="1"/>
              </p:cNvSpPr>
              <p:nvPr/>
            </p:nvSpPr>
            <p:spPr bwMode="auto">
              <a:xfrm>
                <a:off x="1440700" y="2325353"/>
                <a:ext cx="49275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Google Shape;626;p15"/>
              <p:cNvSpPr>
                <a:spLocks noChangeArrowheads="1"/>
              </p:cNvSpPr>
              <p:nvPr/>
            </p:nvSpPr>
            <p:spPr bwMode="auto">
              <a:xfrm>
                <a:off x="997953" y="2335287"/>
                <a:ext cx="492758"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Google Shape;627;p15"/>
              <p:cNvSpPr>
                <a:spLocks noChangeArrowheads="1"/>
              </p:cNvSpPr>
              <p:nvPr/>
            </p:nvSpPr>
            <p:spPr bwMode="auto">
              <a:xfrm>
                <a:off x="958238" y="2551632"/>
                <a:ext cx="49275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3" name="Google Shape;628;p15"/>
              <p:cNvSpPr>
                <a:spLocks noChangeArrowheads="1"/>
              </p:cNvSpPr>
              <p:nvPr/>
            </p:nvSpPr>
            <p:spPr bwMode="auto">
              <a:xfrm>
                <a:off x="1165638" y="2601304"/>
                <a:ext cx="491288"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4" name="Google Shape;629;p15"/>
              <p:cNvSpPr>
                <a:spLocks noChangeArrowheads="1"/>
              </p:cNvSpPr>
              <p:nvPr/>
            </p:nvSpPr>
            <p:spPr bwMode="auto">
              <a:xfrm>
                <a:off x="1450997" y="2561567"/>
                <a:ext cx="62219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7441" name="Google Shape;630;p15"/>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17412" name="Google Shape;631;p15"/>
          <p:cNvGrpSpPr/>
          <p:nvPr/>
        </p:nvGrpSpPr>
        <p:grpSpPr>
          <a:xfrm>
            <a:off x="69850" y="863600"/>
            <a:ext cx="1860550" cy="1081088"/>
            <a:chOff x="3965010" y="571479"/>
            <a:chExt cx="1651683" cy="719972"/>
          </a:xfrm>
        </p:grpSpPr>
        <p:grpSp>
          <p:nvGrpSpPr>
            <p:cNvPr id="17432" name="Google Shape;632;p15"/>
            <p:cNvGrpSpPr/>
            <p:nvPr/>
          </p:nvGrpSpPr>
          <p:grpSpPr>
            <a:xfrm>
              <a:off x="3965010" y="571479"/>
              <a:ext cx="1446820" cy="719972"/>
              <a:chOff x="3953250" y="571500"/>
              <a:chExt cx="1383325" cy="766825"/>
            </a:xfrm>
          </p:grpSpPr>
          <p:grpSp>
            <p:nvGrpSpPr>
              <p:cNvPr id="17434" name="Google Shape;633;p15"/>
              <p:cNvGrpSpPr/>
              <p:nvPr/>
            </p:nvGrpSpPr>
            <p:grpSpPr>
              <a:xfrm>
                <a:off x="3953250" y="571500"/>
                <a:ext cx="1383166" cy="669650"/>
                <a:chOff x="897088" y="2374675"/>
                <a:chExt cx="1383166" cy="669650"/>
              </a:xfrm>
            </p:grpSpPr>
            <p:sp>
              <p:nvSpPr>
                <p:cNvPr id="30" name="Google Shape;634;p15"/>
                <p:cNvSpPr>
                  <a:spLocks noChangeArrowheads="1"/>
                </p:cNvSpPr>
                <p:nvPr/>
              </p:nvSpPr>
              <p:spPr bwMode="auto">
                <a:xfrm>
                  <a:off x="1135585" y="2416338"/>
                  <a:ext cx="622516" cy="62269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1" name="Google Shape;635;p15"/>
                <p:cNvSpPr>
                  <a:spLocks noChangeArrowheads="1"/>
                </p:cNvSpPr>
                <p:nvPr/>
              </p:nvSpPr>
              <p:spPr bwMode="auto">
                <a:xfrm>
                  <a:off x="1479181" y="2374675"/>
                  <a:ext cx="493162" cy="4932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2" name="Google Shape;636;p15"/>
                <p:cNvSpPr>
                  <a:spLocks noChangeArrowheads="1"/>
                </p:cNvSpPr>
                <p:nvPr/>
              </p:nvSpPr>
              <p:spPr bwMode="auto">
                <a:xfrm>
                  <a:off x="897088" y="2689963"/>
                  <a:ext cx="493162" cy="35469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3" name="Google Shape;637;p15"/>
                <p:cNvSpPr>
                  <a:spLocks noChangeArrowheads="1"/>
                </p:cNvSpPr>
                <p:nvPr/>
              </p:nvSpPr>
              <p:spPr bwMode="auto">
                <a:xfrm>
                  <a:off x="1658391" y="2551462"/>
                  <a:ext cx="622516" cy="4932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9" name="Google Shape;638;p15"/>
              <p:cNvSpPr>
                <a:spLocks noChangeArrowheads="1"/>
              </p:cNvSpPr>
              <p:nvPr/>
            </p:nvSpPr>
            <p:spPr bwMode="auto">
              <a:xfrm>
                <a:off x="3972114" y="907056"/>
                <a:ext cx="1364955" cy="43126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7433" name="Google Shape;639;p15"/>
            <p:cNvSpPr/>
            <p:nvPr/>
          </p:nvSpPr>
          <p:spPr>
            <a:xfrm>
              <a:off x="4006544" y="571481"/>
              <a:ext cx="1610148" cy="660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4" h="1872">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alpha val="100000"/>
              </a:schemeClr>
            </a:solidFill>
            <a:ln w="9525">
              <a:noFill/>
            </a:ln>
          </p:spPr>
          <p:txBody>
            <a:bodyPr/>
            <a:p>
              <a:endParaRPr lang="en-US"/>
            </a:p>
          </p:txBody>
        </p:sp>
      </p:grpSp>
      <p:grpSp>
        <p:nvGrpSpPr>
          <p:cNvPr id="17413" name="Google Shape;640;p15"/>
          <p:cNvGrpSpPr/>
          <p:nvPr/>
        </p:nvGrpSpPr>
        <p:grpSpPr>
          <a:xfrm flipH="1">
            <a:off x="4122738" y="-203200"/>
            <a:ext cx="2525712" cy="2147888"/>
            <a:chOff x="7239867" y="1514545"/>
            <a:chExt cx="2525833" cy="1610805"/>
          </a:xfrm>
        </p:grpSpPr>
        <p:grpSp>
          <p:nvGrpSpPr>
            <p:cNvPr id="17421" name="Google Shape;641;p15"/>
            <p:cNvGrpSpPr/>
            <p:nvPr/>
          </p:nvGrpSpPr>
          <p:grpSpPr>
            <a:xfrm>
              <a:off x="7346663" y="1514545"/>
              <a:ext cx="2419037" cy="1551678"/>
              <a:chOff x="7410211" y="1555302"/>
              <a:chExt cx="2355440" cy="1510884"/>
            </a:xfrm>
          </p:grpSpPr>
          <p:grpSp>
            <p:nvGrpSpPr>
              <p:cNvPr id="17423" name="Google Shape;642;p15"/>
              <p:cNvGrpSpPr/>
              <p:nvPr/>
            </p:nvGrpSpPr>
            <p:grpSpPr>
              <a:xfrm>
                <a:off x="7410211" y="1555302"/>
                <a:ext cx="2355440" cy="1510884"/>
                <a:chOff x="761258" y="2062480"/>
                <a:chExt cx="1646470" cy="1056119"/>
              </a:xfrm>
            </p:grpSpPr>
            <p:sp>
              <p:nvSpPr>
                <p:cNvPr id="40" name="Google Shape;643;p15"/>
                <p:cNvSpPr>
                  <a:spLocks noChangeArrowheads="1"/>
                </p:cNvSpPr>
                <p:nvPr/>
              </p:nvSpPr>
              <p:spPr bwMode="auto">
                <a:xfrm rot="-1481318">
                  <a:off x="1087293" y="2126495"/>
                  <a:ext cx="430060" cy="55669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1" name="Google Shape;644;p15"/>
                <p:cNvSpPr>
                  <a:spLocks noChangeArrowheads="1"/>
                </p:cNvSpPr>
                <p:nvPr/>
              </p:nvSpPr>
              <p:spPr bwMode="auto">
                <a:xfrm>
                  <a:off x="1415781" y="2201045"/>
                  <a:ext cx="557565"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2" name="Google Shape;645;p15"/>
                <p:cNvSpPr>
                  <a:spLocks noChangeArrowheads="1"/>
                </p:cNvSpPr>
                <p:nvPr/>
              </p:nvSpPr>
              <p:spPr bwMode="auto">
                <a:xfrm>
                  <a:off x="760966" y="2379315"/>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3" name="Google Shape;646;p15"/>
                <p:cNvSpPr>
                  <a:spLocks noChangeArrowheads="1"/>
                </p:cNvSpPr>
                <p:nvPr/>
              </p:nvSpPr>
              <p:spPr bwMode="auto">
                <a:xfrm>
                  <a:off x="899277" y="2606205"/>
                  <a:ext cx="468960" cy="469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4" name="Google Shape;647;p15"/>
                <p:cNvSpPr>
                  <a:spLocks noChangeArrowheads="1"/>
                </p:cNvSpPr>
                <p:nvPr/>
              </p:nvSpPr>
              <p:spPr bwMode="auto">
                <a:xfrm>
                  <a:off x="1250457" y="2594050"/>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5" name="Google Shape;648;p15"/>
                <p:cNvSpPr>
                  <a:spLocks noChangeArrowheads="1"/>
                </p:cNvSpPr>
                <p:nvPr/>
              </p:nvSpPr>
              <p:spPr bwMode="auto">
                <a:xfrm rot="-2967336">
                  <a:off x="1706083" y="2475309"/>
                  <a:ext cx="623135" cy="49273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8" name="Google Shape;649;p15"/>
              <p:cNvSpPr>
                <a:spLocks noChangeArrowheads="1"/>
              </p:cNvSpPr>
              <p:nvPr/>
            </p:nvSpPr>
            <p:spPr bwMode="auto">
              <a:xfrm>
                <a:off x="7932287" y="2118694"/>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9" name="Google Shape;650;p15"/>
              <p:cNvSpPr>
                <a:spLocks noChangeArrowheads="1"/>
              </p:cNvSpPr>
              <p:nvPr/>
            </p:nvSpPr>
            <p:spPr bwMode="auto">
              <a:xfrm>
                <a:off x="8386763" y="2118694"/>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7422" name="Google Shape;651;p15"/>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grpSp>
        <p:nvGrpSpPr>
          <p:cNvPr id="17414" name="Google Shape;652;p15"/>
          <p:cNvGrpSpPr/>
          <p:nvPr/>
        </p:nvGrpSpPr>
        <p:grpSpPr>
          <a:xfrm rot="4034152">
            <a:off x="-52387" y="5056188"/>
            <a:ext cx="1855787" cy="1811337"/>
            <a:chOff x="4318023" y="4113296"/>
            <a:chExt cx="716422" cy="932073"/>
          </a:xfrm>
        </p:grpSpPr>
        <p:sp>
          <p:nvSpPr>
            <p:cNvPr id="17417" name="Google Shape;653;p15"/>
            <p:cNvSpPr/>
            <p:nvPr/>
          </p:nvSpPr>
          <p:spPr>
            <a:xfrm>
              <a:off x="4842115" y="4245779"/>
              <a:ext cx="192329" cy="205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11" h="2366">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tx1">
                <a:alpha val="100000"/>
              </a:schemeClr>
            </a:solidFill>
            <a:ln w="9525">
              <a:noFill/>
            </a:ln>
          </p:spPr>
          <p:txBody>
            <a:bodyPr/>
            <a:p>
              <a:endParaRPr lang="en-US"/>
            </a:p>
          </p:txBody>
        </p:sp>
        <p:sp>
          <p:nvSpPr>
            <p:cNvPr id="17418" name="Google Shape;654;p15"/>
            <p:cNvSpPr/>
            <p:nvPr/>
          </p:nvSpPr>
          <p:spPr>
            <a:xfrm>
              <a:off x="4730077" y="4175144"/>
              <a:ext cx="156491" cy="22364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99" h="2571">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tx1">
                <a:alpha val="100000"/>
              </a:schemeClr>
            </a:solidFill>
            <a:ln w="9525">
              <a:noFill/>
            </a:ln>
          </p:spPr>
          <p:txBody>
            <a:bodyPr/>
            <a:p>
              <a:endParaRPr lang="en-US"/>
            </a:p>
          </p:txBody>
        </p:sp>
        <p:sp>
          <p:nvSpPr>
            <p:cNvPr id="17419" name="Google Shape;655;p15"/>
            <p:cNvSpPr/>
            <p:nvPr/>
          </p:nvSpPr>
          <p:spPr>
            <a:xfrm>
              <a:off x="4828807" y="4113296"/>
              <a:ext cx="167625" cy="15022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927" h="17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tx1">
                <a:alpha val="100000"/>
              </a:schemeClr>
            </a:solidFill>
            <a:ln w="9525">
              <a:noFill/>
            </a:ln>
          </p:spPr>
          <p:txBody>
            <a:bodyPr/>
            <a:p>
              <a:endParaRPr lang="en-US"/>
            </a:p>
          </p:txBody>
        </p:sp>
        <p:sp>
          <p:nvSpPr>
            <p:cNvPr id="17420" name="Google Shape;656;p15"/>
            <p:cNvSpPr/>
            <p:nvPr/>
          </p:nvSpPr>
          <p:spPr>
            <a:xfrm>
              <a:off x="4318023" y="4482647"/>
              <a:ext cx="515662" cy="562722"/>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28" h="6469">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lnTo>
                    <a:pt x="1531" y="5205"/>
                  </a:ln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lnTo>
                    <a:pt x="2527" y="5205"/>
                  </a:ln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tx1">
                <a:alpha val="100000"/>
              </a:schemeClr>
            </a:solidFill>
            <a:ln w="9525">
              <a:noFill/>
            </a:ln>
          </p:spPr>
          <p:txBody>
            <a:bodyPr/>
            <a:p>
              <a:endParaRPr lang="en-US"/>
            </a:p>
          </p:txBody>
        </p:sp>
      </p:grpSp>
      <p:sp>
        <p:nvSpPr>
          <p:cNvPr id="607" name="Google Shape;607;p15"/>
          <p:cNvSpPr txBox="1">
            <a:spLocks noGrp="1"/>
          </p:cNvSpPr>
          <p:nvPr>
            <p:ph type="title"/>
          </p:nvPr>
        </p:nvSpPr>
        <p:spPr>
          <a:xfrm>
            <a:off x="1363650" y="3783267"/>
            <a:ext cx="2587500" cy="837200"/>
          </a:xfrm>
          <a:prstGeom prst="rect">
            <a:avLst/>
          </a:prstGeom>
        </p:spPr>
        <p:txBody>
          <a:bodyPr spcFirstLastPara="1">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p:txBody>
      </p:sp>
      <p:sp>
        <p:nvSpPr>
          <p:cNvPr id="608" name="Google Shape;608;p15"/>
          <p:cNvSpPr txBox="1">
            <a:spLocks noGrp="1"/>
          </p:cNvSpPr>
          <p:nvPr>
            <p:ph type="subTitle" idx="1"/>
          </p:nvPr>
        </p:nvSpPr>
        <p:spPr>
          <a:xfrm>
            <a:off x="1363650" y="4691684"/>
            <a:ext cx="2759100" cy="674000"/>
          </a:xfrm>
          <a:prstGeom prst="rect">
            <a:avLst/>
          </a:prstGeom>
          <a:noFill/>
          <a:ln>
            <a:noFill/>
          </a:ln>
        </p:spPr>
        <p:txBody>
          <a:bodyPr spcFirstLastPara="1">
            <a:noAutofit/>
          </a:bodyPr>
          <a:lstStyle>
            <a:lvl1pPr lvl="0"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p:txBody>
      </p:sp>
      <p:sp>
        <p:nvSpPr>
          <p:cNvPr id="609" name="Google Shape;609;p15"/>
          <p:cNvSpPr txBox="1">
            <a:spLocks noGrp="1"/>
          </p:cNvSpPr>
          <p:nvPr>
            <p:ph type="title" idx="2"/>
          </p:nvPr>
        </p:nvSpPr>
        <p:spPr>
          <a:xfrm>
            <a:off x="1363650" y="2033351"/>
            <a:ext cx="2129100" cy="1839600"/>
          </a:xfrm>
          <a:prstGeom prst="rect">
            <a:avLst/>
          </a:prstGeom>
        </p:spPr>
        <p:txBody>
          <a:bodyPr spcFirstLastPara="1">
            <a:noAutofit/>
          </a:bodyPr>
          <a:lstStyle>
            <a:lvl1pPr lvl="0" algn="l" rtl="0">
              <a:spcBef>
                <a:spcPts val="0"/>
              </a:spcBef>
              <a:spcAft>
                <a:spcPts val="0"/>
              </a:spcAft>
              <a:buSzPts val="12000"/>
              <a:buNone/>
              <a:defRPr sz="10000">
                <a:latin typeface="Comfortaa"/>
                <a:ea typeface="Comfortaa"/>
                <a:cs typeface="Comfortaa"/>
                <a:sym typeface="Comfortaa"/>
              </a:defRPr>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rPr lang="en-US" smtClean="0"/>
              <a:t>Click to edit Master title style</a:t>
            </a:r>
            <a:endParaRPr lang="en-US" smtClean="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rotWithShape="0">
          <a:blip r:embed="rId2"/>
          <a:stretch>
            <a:fillRect/>
          </a:stretch>
        </a:blipFill>
        <a:effectLst/>
      </p:bgPr>
    </p:bg>
    <p:spTree>
      <p:nvGrpSpPr>
        <p:cNvPr id="1" name="Shape 705"/>
        <p:cNvGrpSpPr/>
        <p:nvPr/>
      </p:nvGrpSpPr>
      <p:grpSpPr>
        <a:xfrm>
          <a:off x="0" y="0"/>
          <a:ext cx="0" cy="0"/>
          <a:chOff x="0" y="0"/>
          <a:chExt cx="0" cy="0"/>
        </a:xfrm>
      </p:grpSpPr>
      <p:grpSp>
        <p:nvGrpSpPr>
          <p:cNvPr id="18434" name="Google Shape;709;p17"/>
          <p:cNvGrpSpPr/>
          <p:nvPr/>
        </p:nvGrpSpPr>
        <p:grpSpPr>
          <a:xfrm>
            <a:off x="200025" y="3273425"/>
            <a:ext cx="2038350" cy="2147888"/>
            <a:chOff x="855987" y="2204128"/>
            <a:chExt cx="1217483" cy="962421"/>
          </a:xfrm>
        </p:grpSpPr>
        <p:grpSp>
          <p:nvGrpSpPr>
            <p:cNvPr id="18471" name="Google Shape;710;p17"/>
            <p:cNvGrpSpPr/>
            <p:nvPr/>
          </p:nvGrpSpPr>
          <p:grpSpPr>
            <a:xfrm>
              <a:off x="855987" y="2204128"/>
              <a:ext cx="1146639" cy="962421"/>
              <a:chOff x="958238" y="2157575"/>
              <a:chExt cx="1115191" cy="936025"/>
            </a:xfrm>
          </p:grpSpPr>
          <p:sp>
            <p:nvSpPr>
              <p:cNvPr id="7" name="Google Shape;711;p17"/>
              <p:cNvSpPr>
                <a:spLocks noChangeArrowheads="1"/>
              </p:cNvSpPr>
              <p:nvPr/>
            </p:nvSpPr>
            <p:spPr bwMode="auto">
              <a:xfrm>
                <a:off x="1253339" y="2157575"/>
                <a:ext cx="493372"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Google Shape;712;p17"/>
              <p:cNvSpPr>
                <a:spLocks noChangeArrowheads="1"/>
              </p:cNvSpPr>
              <p:nvPr/>
            </p:nvSpPr>
            <p:spPr bwMode="auto">
              <a:xfrm>
                <a:off x="1440544" y="2324994"/>
                <a:ext cx="493371"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Google Shape;713;p17"/>
              <p:cNvSpPr>
                <a:spLocks noChangeArrowheads="1"/>
              </p:cNvSpPr>
              <p:nvPr/>
            </p:nvSpPr>
            <p:spPr bwMode="auto">
              <a:xfrm>
                <a:off x="997892" y="2334679"/>
                <a:ext cx="492449"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714;p17"/>
              <p:cNvSpPr>
                <a:spLocks noChangeArrowheads="1"/>
              </p:cNvSpPr>
              <p:nvPr/>
            </p:nvSpPr>
            <p:spPr bwMode="auto">
              <a:xfrm>
                <a:off x="958238" y="2551909"/>
                <a:ext cx="492449"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715;p17"/>
              <p:cNvSpPr>
                <a:spLocks noChangeArrowheads="1"/>
              </p:cNvSpPr>
              <p:nvPr/>
            </p:nvSpPr>
            <p:spPr bwMode="auto">
              <a:xfrm>
                <a:off x="1164809" y="2601028"/>
                <a:ext cx="492449"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716;p17"/>
              <p:cNvSpPr>
                <a:spLocks noChangeArrowheads="1"/>
              </p:cNvSpPr>
              <p:nvPr/>
            </p:nvSpPr>
            <p:spPr bwMode="auto">
              <a:xfrm>
                <a:off x="1450687" y="2561595"/>
                <a:ext cx="622478"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8472" name="Google Shape;717;p17"/>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18435" name="Google Shape;718;p17"/>
          <p:cNvGrpSpPr/>
          <p:nvPr/>
        </p:nvGrpSpPr>
        <p:grpSpPr>
          <a:xfrm>
            <a:off x="7904163" y="2135188"/>
            <a:ext cx="2525712" cy="2147887"/>
            <a:chOff x="7239867" y="1514545"/>
            <a:chExt cx="2525833" cy="1610805"/>
          </a:xfrm>
        </p:grpSpPr>
        <p:grpSp>
          <p:nvGrpSpPr>
            <p:cNvPr id="18460" name="Google Shape;719;p17"/>
            <p:cNvGrpSpPr/>
            <p:nvPr/>
          </p:nvGrpSpPr>
          <p:grpSpPr>
            <a:xfrm>
              <a:off x="7346663" y="1514545"/>
              <a:ext cx="2419037" cy="1551678"/>
              <a:chOff x="7410211" y="1555302"/>
              <a:chExt cx="2355440" cy="1510884"/>
            </a:xfrm>
          </p:grpSpPr>
          <p:grpSp>
            <p:nvGrpSpPr>
              <p:cNvPr id="18462" name="Google Shape;720;p17"/>
              <p:cNvGrpSpPr/>
              <p:nvPr/>
            </p:nvGrpSpPr>
            <p:grpSpPr>
              <a:xfrm>
                <a:off x="7410211" y="1555302"/>
                <a:ext cx="2355440" cy="1510884"/>
                <a:chOff x="761258" y="2062480"/>
                <a:chExt cx="1646470" cy="1056119"/>
              </a:xfrm>
            </p:grpSpPr>
            <p:sp>
              <p:nvSpPr>
                <p:cNvPr id="19" name="Google Shape;721;p17"/>
                <p:cNvSpPr>
                  <a:spLocks noChangeArrowheads="1"/>
                </p:cNvSpPr>
                <p:nvPr/>
              </p:nvSpPr>
              <p:spPr bwMode="auto">
                <a:xfrm rot="-1481318">
                  <a:off x="1087293" y="2126495"/>
                  <a:ext cx="430060" cy="55669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0" name="Google Shape;722;p17"/>
                <p:cNvSpPr>
                  <a:spLocks noChangeArrowheads="1"/>
                </p:cNvSpPr>
                <p:nvPr/>
              </p:nvSpPr>
              <p:spPr bwMode="auto">
                <a:xfrm>
                  <a:off x="1415781" y="2201044"/>
                  <a:ext cx="557565"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Google Shape;723;p17"/>
                <p:cNvSpPr>
                  <a:spLocks noChangeArrowheads="1"/>
                </p:cNvSpPr>
                <p:nvPr/>
              </p:nvSpPr>
              <p:spPr bwMode="auto">
                <a:xfrm>
                  <a:off x="760966" y="2379315"/>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Google Shape;724;p17"/>
                <p:cNvSpPr>
                  <a:spLocks noChangeArrowheads="1"/>
                </p:cNvSpPr>
                <p:nvPr/>
              </p:nvSpPr>
              <p:spPr bwMode="auto">
                <a:xfrm>
                  <a:off x="899277" y="2606204"/>
                  <a:ext cx="468960" cy="469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3" name="Google Shape;725;p17"/>
                <p:cNvSpPr>
                  <a:spLocks noChangeArrowheads="1"/>
                </p:cNvSpPr>
                <p:nvPr/>
              </p:nvSpPr>
              <p:spPr bwMode="auto">
                <a:xfrm>
                  <a:off x="1250457" y="2594050"/>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4" name="Google Shape;726;p17"/>
                <p:cNvSpPr>
                  <a:spLocks noChangeArrowheads="1"/>
                </p:cNvSpPr>
                <p:nvPr/>
              </p:nvSpPr>
              <p:spPr bwMode="auto">
                <a:xfrm rot="-2967336">
                  <a:off x="1706081" y="2475309"/>
                  <a:ext cx="623136" cy="49273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7" name="Google Shape;727;p17"/>
              <p:cNvSpPr>
                <a:spLocks noChangeArrowheads="1"/>
              </p:cNvSpPr>
              <p:nvPr/>
            </p:nvSpPr>
            <p:spPr bwMode="auto">
              <a:xfrm>
                <a:off x="7932287" y="2118694"/>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Google Shape;728;p17"/>
              <p:cNvSpPr>
                <a:spLocks noChangeArrowheads="1"/>
              </p:cNvSpPr>
              <p:nvPr/>
            </p:nvSpPr>
            <p:spPr bwMode="auto">
              <a:xfrm>
                <a:off x="8386763" y="2118694"/>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8461" name="Google Shape;729;p17"/>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grpSp>
        <p:nvGrpSpPr>
          <p:cNvPr id="18436" name="Google Shape;730;p17"/>
          <p:cNvGrpSpPr/>
          <p:nvPr/>
        </p:nvGrpSpPr>
        <p:grpSpPr>
          <a:xfrm rot="-1272558" flipH="1">
            <a:off x="7559675" y="4349750"/>
            <a:ext cx="1416050" cy="3179763"/>
            <a:chOff x="-653265" y="1899986"/>
            <a:chExt cx="171302" cy="288619"/>
          </a:xfrm>
        </p:grpSpPr>
        <p:sp>
          <p:nvSpPr>
            <p:cNvPr id="18455" name="Google Shape;731;p17"/>
            <p:cNvSpPr/>
            <p:nvPr/>
          </p:nvSpPr>
          <p:spPr>
            <a:xfrm>
              <a:off x="-527106" y="1913930"/>
              <a:ext cx="45143" cy="4705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59" h="1208">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2">
                <a:alpha val="100000"/>
              </a:schemeClr>
            </a:solidFill>
            <a:ln w="9525">
              <a:noFill/>
            </a:ln>
          </p:spPr>
          <p:txBody>
            <a:bodyPr/>
            <a:p>
              <a:endParaRPr lang="en-US"/>
            </a:p>
          </p:txBody>
        </p:sp>
        <p:sp>
          <p:nvSpPr>
            <p:cNvPr id="18456" name="Google Shape;732;p17"/>
            <p:cNvSpPr/>
            <p:nvPr/>
          </p:nvSpPr>
          <p:spPr>
            <a:xfrm>
              <a:off x="-564303" y="1911944"/>
              <a:ext cx="42728" cy="4627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97" h="1188">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2">
                <a:alpha val="100000"/>
              </a:schemeClr>
            </a:solidFill>
            <a:ln w="9525">
              <a:noFill/>
            </a:ln>
          </p:spPr>
          <p:txBody>
            <a:bodyPr/>
            <a:p>
              <a:endParaRPr lang="en-US"/>
            </a:p>
          </p:txBody>
        </p:sp>
        <p:sp>
          <p:nvSpPr>
            <p:cNvPr id="18457" name="Google Shape;733;p17"/>
            <p:cNvSpPr/>
            <p:nvPr/>
          </p:nvSpPr>
          <p:spPr>
            <a:xfrm>
              <a:off x="-525509" y="1900921"/>
              <a:ext cx="20838" cy="2087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35" h="536">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tx1">
                <a:alpha val="100000"/>
              </a:schemeClr>
            </a:solidFill>
            <a:ln w="9525">
              <a:noFill/>
            </a:ln>
          </p:spPr>
          <p:txBody>
            <a:bodyPr/>
            <a:p>
              <a:endParaRPr lang="en-US"/>
            </a:p>
          </p:txBody>
        </p:sp>
        <p:sp>
          <p:nvSpPr>
            <p:cNvPr id="18458" name="Google Shape;734;p17"/>
            <p:cNvSpPr/>
            <p:nvPr/>
          </p:nvSpPr>
          <p:spPr>
            <a:xfrm>
              <a:off x="-540660" y="1899986"/>
              <a:ext cx="17060" cy="208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38" h="535">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tx1">
                <a:alpha val="100000"/>
              </a:schemeClr>
            </a:solidFill>
            <a:ln w="9525">
              <a:noFill/>
            </a:ln>
          </p:spPr>
          <p:txBody>
            <a:bodyPr/>
            <a:p>
              <a:endParaRPr lang="en-US"/>
            </a:p>
          </p:txBody>
        </p:sp>
        <p:sp>
          <p:nvSpPr>
            <p:cNvPr id="18459" name="Google Shape;735;p17"/>
            <p:cNvSpPr/>
            <p:nvPr/>
          </p:nvSpPr>
          <p:spPr>
            <a:xfrm>
              <a:off x="-653265" y="1974731"/>
              <a:ext cx="137260" cy="2138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524" h="5491">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lnTo>
                    <a:pt x="2722" y="948"/>
                  </a:ln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lnTo>
                    <a:pt x="657" y="3863"/>
                  </a:ln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tx1">
                <a:alpha val="100000"/>
              </a:schemeClr>
            </a:solidFill>
            <a:ln w="9525">
              <a:noFill/>
            </a:ln>
          </p:spPr>
          <p:txBody>
            <a:bodyPr/>
            <a:p>
              <a:endParaRPr lang="en-US"/>
            </a:p>
          </p:txBody>
        </p:sp>
      </p:grpSp>
      <p:grpSp>
        <p:nvGrpSpPr>
          <p:cNvPr id="18437" name="Google Shape;736;p17"/>
          <p:cNvGrpSpPr/>
          <p:nvPr/>
        </p:nvGrpSpPr>
        <p:grpSpPr>
          <a:xfrm>
            <a:off x="1270000" y="393700"/>
            <a:ext cx="1860550" cy="1081088"/>
            <a:chOff x="3965010" y="571479"/>
            <a:chExt cx="1651683" cy="719972"/>
          </a:xfrm>
        </p:grpSpPr>
        <p:grpSp>
          <p:nvGrpSpPr>
            <p:cNvPr id="18447" name="Google Shape;737;p17"/>
            <p:cNvGrpSpPr/>
            <p:nvPr/>
          </p:nvGrpSpPr>
          <p:grpSpPr>
            <a:xfrm>
              <a:off x="3965010" y="571479"/>
              <a:ext cx="1446820" cy="719972"/>
              <a:chOff x="3953250" y="571500"/>
              <a:chExt cx="1383325" cy="766825"/>
            </a:xfrm>
          </p:grpSpPr>
          <p:grpSp>
            <p:nvGrpSpPr>
              <p:cNvPr id="18449" name="Google Shape;738;p17"/>
              <p:cNvGrpSpPr/>
              <p:nvPr/>
            </p:nvGrpSpPr>
            <p:grpSpPr>
              <a:xfrm>
                <a:off x="3953250" y="571500"/>
                <a:ext cx="1383166" cy="669650"/>
                <a:chOff x="897088" y="2374675"/>
                <a:chExt cx="1383166" cy="669650"/>
              </a:xfrm>
            </p:grpSpPr>
            <p:sp>
              <p:nvSpPr>
                <p:cNvPr id="36" name="Google Shape;739;p17"/>
                <p:cNvSpPr>
                  <a:spLocks noChangeArrowheads="1"/>
                </p:cNvSpPr>
                <p:nvPr/>
              </p:nvSpPr>
              <p:spPr bwMode="auto">
                <a:xfrm>
                  <a:off x="1135585" y="2416338"/>
                  <a:ext cx="622516" cy="62269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7" name="Google Shape;740;p17"/>
                <p:cNvSpPr>
                  <a:spLocks noChangeArrowheads="1"/>
                </p:cNvSpPr>
                <p:nvPr/>
              </p:nvSpPr>
              <p:spPr bwMode="auto">
                <a:xfrm>
                  <a:off x="1479181" y="2374675"/>
                  <a:ext cx="493162" cy="4932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8" name="Google Shape;741;p17"/>
                <p:cNvSpPr>
                  <a:spLocks noChangeArrowheads="1"/>
                </p:cNvSpPr>
                <p:nvPr/>
              </p:nvSpPr>
              <p:spPr bwMode="auto">
                <a:xfrm>
                  <a:off x="897088" y="2689963"/>
                  <a:ext cx="493162" cy="35469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9" name="Google Shape;742;p17"/>
                <p:cNvSpPr>
                  <a:spLocks noChangeArrowheads="1"/>
                </p:cNvSpPr>
                <p:nvPr/>
              </p:nvSpPr>
              <p:spPr bwMode="auto">
                <a:xfrm>
                  <a:off x="1658391" y="2551462"/>
                  <a:ext cx="622516" cy="4932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5" name="Google Shape;743;p17"/>
              <p:cNvSpPr>
                <a:spLocks noChangeArrowheads="1"/>
              </p:cNvSpPr>
              <p:nvPr/>
            </p:nvSpPr>
            <p:spPr bwMode="auto">
              <a:xfrm>
                <a:off x="3972114" y="907056"/>
                <a:ext cx="1364955" cy="43126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8448" name="Google Shape;744;p17"/>
            <p:cNvSpPr/>
            <p:nvPr/>
          </p:nvSpPr>
          <p:spPr>
            <a:xfrm>
              <a:off x="4006544" y="571481"/>
              <a:ext cx="1610148" cy="660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4" h="1872">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alpha val="100000"/>
              </a:schemeClr>
            </a:solidFill>
            <a:ln w="9525">
              <a:noFill/>
            </a:ln>
          </p:spPr>
          <p:txBody>
            <a:bodyPr/>
            <a:p>
              <a:endParaRPr lang="en-US"/>
            </a:p>
          </p:txBody>
        </p:sp>
      </p:grpSp>
      <p:sp>
        <p:nvSpPr>
          <p:cNvPr id="18438" name="Google Shape;745;p17"/>
          <p:cNvSpPr/>
          <p:nvPr/>
        </p:nvSpPr>
        <p:spPr>
          <a:xfrm>
            <a:off x="-49212" y="6430963"/>
            <a:ext cx="1603375" cy="4921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289" h="1677">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alpha val="100000"/>
            </a:schemeClr>
          </a:solidFill>
          <a:ln w="9525">
            <a:noFill/>
          </a:ln>
        </p:spPr>
        <p:txBody>
          <a:bodyPr/>
          <a:p>
            <a:endParaRPr lang="en-US"/>
          </a:p>
        </p:txBody>
      </p:sp>
      <p:sp>
        <p:nvSpPr>
          <p:cNvPr id="18439" name="Google Shape;746;p17"/>
          <p:cNvSpPr/>
          <p:nvPr/>
        </p:nvSpPr>
        <p:spPr>
          <a:xfrm>
            <a:off x="1506538" y="6613525"/>
            <a:ext cx="1065212" cy="3095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8440" name="Google Shape;747;p17"/>
          <p:cNvSpPr/>
          <p:nvPr/>
        </p:nvSpPr>
        <p:spPr>
          <a:xfrm>
            <a:off x="6003925" y="6457950"/>
            <a:ext cx="1603375" cy="4651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8441" name="Google Shape;748;p17"/>
          <p:cNvSpPr/>
          <p:nvPr/>
        </p:nvSpPr>
        <p:spPr>
          <a:xfrm>
            <a:off x="7532688" y="6430963"/>
            <a:ext cx="1697037" cy="4921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8442" name="Google Shape;749;p17"/>
          <p:cNvSpPr/>
          <p:nvPr/>
        </p:nvSpPr>
        <p:spPr>
          <a:xfrm>
            <a:off x="3146425" y="6457950"/>
            <a:ext cx="1603375" cy="4651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8443" name="Google Shape;750;p17"/>
          <p:cNvSpPr/>
          <p:nvPr/>
        </p:nvSpPr>
        <p:spPr>
          <a:xfrm>
            <a:off x="4668838" y="6515100"/>
            <a:ext cx="1408112" cy="4079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18444" name="Google Shape;751;p17"/>
          <p:cNvSpPr/>
          <p:nvPr/>
        </p:nvSpPr>
        <p:spPr>
          <a:xfrm>
            <a:off x="2368550" y="6613525"/>
            <a:ext cx="1065213" cy="3095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706" name="Google Shape;706;p17"/>
          <p:cNvSpPr txBox="1">
            <a:spLocks noGrp="1"/>
          </p:cNvSpPr>
          <p:nvPr>
            <p:ph type="ctrTitle"/>
          </p:nvPr>
        </p:nvSpPr>
        <p:spPr>
          <a:xfrm>
            <a:off x="5417763" y="1001033"/>
            <a:ext cx="2624100" cy="899200"/>
          </a:xfrm>
          <a:prstGeom prst="rect">
            <a:avLst/>
          </a:prstGeom>
        </p:spPr>
        <p:txBody>
          <a:bodyPr spcFirstLastPara="1">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707" name="Google Shape;707;p17"/>
          <p:cNvSpPr txBox="1">
            <a:spLocks noGrp="1"/>
          </p:cNvSpPr>
          <p:nvPr>
            <p:ph type="subTitle" idx="1"/>
          </p:nvPr>
        </p:nvSpPr>
        <p:spPr>
          <a:xfrm>
            <a:off x="5417775" y="1913900"/>
            <a:ext cx="2624100" cy="712400"/>
          </a:xfrm>
          <a:prstGeom prst="rect">
            <a:avLst/>
          </a:prstGeom>
          <a:noFill/>
          <a:ln>
            <a:noFill/>
          </a:ln>
        </p:spPr>
        <p:txBody>
          <a:bodyPr spcFirstLastPara="1">
            <a:noAutofit/>
          </a:bodyPr>
          <a:lstStyle>
            <a:lvl1pPr lvl="0" rtl="0">
              <a:lnSpc>
                <a:spcPct val="100000"/>
              </a:lnSpc>
              <a:spcBef>
                <a:spcPts val="0"/>
              </a:spcBef>
              <a:spcAft>
                <a:spcPts val="0"/>
              </a:spcAft>
              <a:buClr>
                <a:srgbClr val="000000"/>
              </a:buClr>
              <a:buSzPts val="1000"/>
              <a:buFont typeface="Ubuntu"/>
              <a:buNone/>
              <a:defRPr sz="1400">
                <a:solidFill>
                  <a:schemeClr val="dk1"/>
                </a:solidFill>
                <a:latin typeface="Comfortaa Regular"/>
                <a:ea typeface="Comfortaa Regular"/>
                <a:cs typeface="Comfortaa Regular"/>
                <a:sym typeface="Comfortaa Regular"/>
              </a:defRPr>
            </a:lvl1pPr>
            <a:lvl2pPr lvl="1"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2pPr>
            <a:lvl3pPr lvl="2"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3pPr>
            <a:lvl4pPr lvl="3"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4pPr>
            <a:lvl5pPr lvl="4"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5pPr>
            <a:lvl6pPr lvl="5"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6pPr>
            <a:lvl7pPr lvl="6"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7pPr>
            <a:lvl8pPr lvl="7"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8pPr>
            <a:lvl9pPr lvl="8"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9pPr>
          </a:lstStyle>
          <a:p/>
        </p:txBody>
      </p:sp>
      <p:sp>
        <p:nvSpPr>
          <p:cNvPr id="708" name="Google Shape;708;p17"/>
          <p:cNvSpPr txBox="1">
            <a:spLocks noGrp="1"/>
          </p:cNvSpPr>
          <p:nvPr>
            <p:ph type="title" idx="2"/>
          </p:nvPr>
        </p:nvSpPr>
        <p:spPr>
          <a:xfrm>
            <a:off x="3486938" y="778167"/>
            <a:ext cx="2154000" cy="2055600"/>
          </a:xfrm>
          <a:prstGeom prst="rect">
            <a:avLst/>
          </a:prstGeom>
        </p:spPr>
        <p:txBody>
          <a:bodyPr spcFirstLastPara="1">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rPr lang="en-US" smtClean="0"/>
              <a:t>Click to edit Master title style</a:t>
            </a:r>
            <a:endParaRPr 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992625" y="1741300"/>
            <a:ext cx="2950800" cy="1407600"/>
          </a:xfrm>
          <a:prstGeom prst="rect">
            <a:avLst/>
          </a:prstGeom>
        </p:spPr>
        <p:txBody>
          <a:bodyPr spcFirstLastPara="1" anchor="b">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35" name="Google Shape;35;p9"/>
          <p:cNvSpPr txBox="1">
            <a:spLocks noGrp="1"/>
          </p:cNvSpPr>
          <p:nvPr>
            <p:ph type="subTitle" idx="1"/>
          </p:nvPr>
        </p:nvSpPr>
        <p:spPr>
          <a:xfrm>
            <a:off x="992625" y="3265900"/>
            <a:ext cx="2950800" cy="1850800"/>
          </a:xfrm>
          <a:prstGeom prst="rect">
            <a:avLst/>
          </a:prstGeom>
        </p:spPr>
        <p:txBody>
          <a:bodyPr spcFirstLastPara="1">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rotWithShape="0">
          <a:blip r:embed="rId2"/>
          <a:stretch>
            <a:fillRect/>
          </a:stretch>
        </a:blipFill>
        <a:effectLst/>
      </p:bgPr>
    </p:bg>
    <p:spTree>
      <p:nvGrpSpPr>
        <p:cNvPr id="1" name="Shape 752"/>
        <p:cNvGrpSpPr/>
        <p:nvPr/>
      </p:nvGrpSpPr>
      <p:grpSpPr>
        <a:xfrm>
          <a:off x="0" y="0"/>
          <a:ext cx="0" cy="0"/>
          <a:chOff x="0" y="0"/>
          <a:chExt cx="0" cy="0"/>
        </a:xfrm>
      </p:grpSpPr>
      <p:grpSp>
        <p:nvGrpSpPr>
          <p:cNvPr id="19458" name="Google Shape;754;p18"/>
          <p:cNvGrpSpPr/>
          <p:nvPr/>
        </p:nvGrpSpPr>
        <p:grpSpPr>
          <a:xfrm rot="-2064066" flipH="1">
            <a:off x="-384175" y="5321300"/>
            <a:ext cx="1127125" cy="1346200"/>
            <a:chOff x="6787377" y="436188"/>
            <a:chExt cx="235647" cy="211226"/>
          </a:xfrm>
        </p:grpSpPr>
        <p:sp>
          <p:nvSpPr>
            <p:cNvPr id="19498" name="Google Shape;755;p18"/>
            <p:cNvSpPr/>
            <p:nvPr/>
          </p:nvSpPr>
          <p:spPr>
            <a:xfrm>
              <a:off x="6856435" y="522657"/>
              <a:ext cx="166589" cy="1095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277" h="2813">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tx1">
                <a:alpha val="100000"/>
              </a:schemeClr>
            </a:solidFill>
            <a:ln w="9525">
              <a:noFill/>
            </a:ln>
          </p:spPr>
          <p:txBody>
            <a:bodyPr/>
            <a:p>
              <a:endParaRPr lang="en-US"/>
            </a:p>
          </p:txBody>
        </p:sp>
        <p:sp>
          <p:nvSpPr>
            <p:cNvPr id="6" name="Google Shape;756;p18"/>
            <p:cNvSpPr/>
            <p:nvPr/>
          </p:nvSpPr>
          <p:spPr>
            <a:xfrm>
              <a:off x="6789664" y="437818"/>
              <a:ext cx="109526" cy="117071"/>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00" name="Google Shape;757;p18"/>
            <p:cNvSpPr/>
            <p:nvPr/>
          </p:nvSpPr>
          <p:spPr>
            <a:xfrm>
              <a:off x="6787377" y="436188"/>
              <a:ext cx="109800" cy="12129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819" h="3114">
                  <a:moveTo>
                    <a:pt x="851" y="587"/>
                  </a:moveTo>
                  <a:cubicBezTo>
                    <a:pt x="948" y="587"/>
                    <a:pt x="1045" y="611"/>
                    <a:pt x="1045" y="708"/>
                  </a:cubicBezTo>
                  <a:cubicBezTo>
                    <a:pt x="1045" y="733"/>
                    <a:pt x="1045" y="757"/>
                    <a:pt x="1045" y="781"/>
                  </a:cubicBezTo>
                  <a:lnTo>
                    <a:pt x="997" y="781"/>
                  </a:lnTo>
                  <a:cubicBezTo>
                    <a:pt x="899" y="757"/>
                    <a:pt x="826" y="684"/>
                    <a:pt x="802" y="587"/>
                  </a:cubicBezTo>
                  <a:lnTo>
                    <a:pt x="851" y="587"/>
                  </a:ln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lnTo>
                    <a:pt x="2017" y="1947"/>
                  </a:ln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tx1">
                <a:alpha val="100000"/>
              </a:schemeClr>
            </a:solidFill>
            <a:ln w="9525">
              <a:noFill/>
            </a:ln>
          </p:spPr>
          <p:txBody>
            <a:bodyPr/>
            <a:p>
              <a:endParaRPr lang="en-US"/>
            </a:p>
          </p:txBody>
        </p:sp>
        <p:sp>
          <p:nvSpPr>
            <p:cNvPr id="19501" name="Google Shape;758;p18"/>
            <p:cNvSpPr/>
            <p:nvPr/>
          </p:nvSpPr>
          <p:spPr>
            <a:xfrm>
              <a:off x="6824262" y="479851"/>
              <a:ext cx="34120" cy="35055"/>
            </a:xfrm>
            <a:custGeom>
              <a:avLst/>
              <a:gdLst/>
              <a:ahLst/>
              <a:cxnLst>
                <a:cxn ang="0">
                  <a:pos x="2147483646" y="0"/>
                </a:cxn>
                <a:cxn ang="0">
                  <a:pos x="2147483646" y="2147483646"/>
                </a:cxn>
                <a:cxn ang="0">
                  <a:pos x="2147483646" y="2147483646"/>
                </a:cxn>
                <a:cxn ang="0">
                  <a:pos x="2147483646" y="2147483646"/>
                </a:cxn>
                <a:cxn ang="0">
                  <a:pos x="2147483646" y="0"/>
                </a:cxn>
              </a:cxnLst>
              <a:pathLst>
                <a:path w="876" h="90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alpha val="100000"/>
              </a:schemeClr>
            </a:solidFill>
            <a:ln w="9525">
              <a:noFill/>
            </a:ln>
          </p:spPr>
          <p:txBody>
            <a:bodyPr/>
            <a:p>
              <a:endParaRPr lang="en-US"/>
            </a:p>
          </p:txBody>
        </p:sp>
        <p:sp>
          <p:nvSpPr>
            <p:cNvPr id="19502" name="Google Shape;759;p18"/>
            <p:cNvSpPr/>
            <p:nvPr/>
          </p:nvSpPr>
          <p:spPr>
            <a:xfrm>
              <a:off x="6851527" y="561919"/>
              <a:ext cx="46117" cy="3412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184" h="876">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tx2">
                <a:alpha val="100000"/>
              </a:schemeClr>
            </a:solidFill>
            <a:ln w="9525">
              <a:noFill/>
            </a:ln>
          </p:spPr>
          <p:txBody>
            <a:bodyPr/>
            <a:p>
              <a:endParaRPr lang="en-US"/>
            </a:p>
          </p:txBody>
        </p:sp>
        <p:sp>
          <p:nvSpPr>
            <p:cNvPr id="19503" name="Google Shape;760;p18"/>
            <p:cNvSpPr/>
            <p:nvPr/>
          </p:nvSpPr>
          <p:spPr>
            <a:xfrm>
              <a:off x="6870652" y="559894"/>
              <a:ext cx="25590" cy="2407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57" h="618">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tx1">
                <a:alpha val="100000"/>
              </a:schemeClr>
            </a:solidFill>
            <a:ln w="9525">
              <a:noFill/>
            </a:ln>
          </p:spPr>
          <p:txBody>
            <a:bodyPr/>
            <a:p>
              <a:endParaRPr lang="en-US"/>
            </a:p>
          </p:txBody>
        </p:sp>
        <p:sp>
          <p:nvSpPr>
            <p:cNvPr id="19504" name="Google Shape;761;p18"/>
            <p:cNvSpPr/>
            <p:nvPr/>
          </p:nvSpPr>
          <p:spPr>
            <a:xfrm>
              <a:off x="6924325" y="613021"/>
              <a:ext cx="46117" cy="34393"/>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184" h="883">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tx2">
                <a:alpha val="100000"/>
              </a:schemeClr>
            </a:solidFill>
            <a:ln w="9525">
              <a:noFill/>
            </a:ln>
          </p:spPr>
          <p:txBody>
            <a:bodyPr/>
            <a:p>
              <a:endParaRPr lang="en-US"/>
            </a:p>
          </p:txBody>
        </p:sp>
        <p:sp>
          <p:nvSpPr>
            <p:cNvPr id="19505" name="Google Shape;762;p18"/>
            <p:cNvSpPr/>
            <p:nvPr/>
          </p:nvSpPr>
          <p:spPr>
            <a:xfrm>
              <a:off x="6943488" y="610996"/>
              <a:ext cx="25590" cy="2407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57" h="618">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tx1">
                <a:alpha val="100000"/>
              </a:schemeClr>
            </a:solidFill>
            <a:ln w="9525">
              <a:noFill/>
            </a:ln>
          </p:spPr>
          <p:txBody>
            <a:bodyPr/>
            <a:p>
              <a:endParaRPr lang="en-US"/>
            </a:p>
          </p:txBody>
        </p:sp>
        <p:sp>
          <p:nvSpPr>
            <p:cNvPr id="19506" name="Google Shape;763;p18"/>
            <p:cNvSpPr/>
            <p:nvPr/>
          </p:nvSpPr>
          <p:spPr>
            <a:xfrm>
              <a:off x="6898073" y="510778"/>
              <a:ext cx="46740" cy="38171"/>
            </a:xfrm>
            <a:custGeom>
              <a:avLst/>
              <a:gdLst/>
              <a:ahLst/>
              <a:cxnLst>
                <a:cxn ang="0">
                  <a:pos x="2147483646" y="2147483646"/>
                </a:cxn>
                <a:cxn ang="0">
                  <a:pos x="2147483646" y="2147483646"/>
                </a:cxn>
                <a:cxn ang="0">
                  <a:pos x="2147483646" y="2147483646"/>
                </a:cxn>
                <a:cxn ang="0">
                  <a:pos x="2147483646" y="2147483646"/>
                </a:cxn>
              </a:cxnLst>
              <a:pathLst>
                <a:path w="1200" h="980">
                  <a:moveTo>
                    <a:pt x="630" y="1"/>
                  </a:moveTo>
                  <a:cubicBezTo>
                    <a:pt x="560" y="1"/>
                    <a:pt x="487" y="25"/>
                    <a:pt x="414" y="81"/>
                  </a:cubicBezTo>
                  <a:cubicBezTo>
                    <a:pt x="1" y="372"/>
                    <a:pt x="900" y="980"/>
                    <a:pt x="900" y="980"/>
                  </a:cubicBezTo>
                  <a:cubicBezTo>
                    <a:pt x="1200" y="540"/>
                    <a:pt x="956" y="1"/>
                    <a:pt x="630" y="1"/>
                  </a:cubicBezTo>
                  <a:close/>
                </a:path>
              </a:pathLst>
            </a:custGeom>
            <a:solidFill>
              <a:schemeClr val="tx2">
                <a:alpha val="100000"/>
              </a:schemeClr>
            </a:solidFill>
            <a:ln w="9525">
              <a:noFill/>
            </a:ln>
          </p:spPr>
          <p:txBody>
            <a:bodyPr/>
            <a:p>
              <a:endParaRPr lang="en-US"/>
            </a:p>
          </p:txBody>
        </p:sp>
        <p:sp>
          <p:nvSpPr>
            <p:cNvPr id="19507" name="Google Shape;764;p18"/>
            <p:cNvSpPr/>
            <p:nvPr/>
          </p:nvSpPr>
          <p:spPr>
            <a:xfrm>
              <a:off x="6922689" y="524878"/>
              <a:ext cx="13282" cy="2691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41" h="691">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tx1">
                <a:alpha val="100000"/>
              </a:schemeClr>
            </a:solidFill>
            <a:ln w="9525">
              <a:noFill/>
            </a:ln>
          </p:spPr>
          <p:txBody>
            <a:bodyPr/>
            <a:p>
              <a:endParaRPr lang="en-US"/>
            </a:p>
          </p:txBody>
        </p:sp>
        <p:sp>
          <p:nvSpPr>
            <p:cNvPr id="19508" name="Google Shape;765;p18"/>
            <p:cNvSpPr/>
            <p:nvPr/>
          </p:nvSpPr>
          <p:spPr>
            <a:xfrm>
              <a:off x="6942865" y="561218"/>
              <a:ext cx="41365" cy="39768"/>
            </a:xfrm>
            <a:custGeom>
              <a:avLst/>
              <a:gdLst/>
              <a:ahLst/>
              <a:cxnLst>
                <a:cxn ang="0">
                  <a:pos x="2147483646" y="0"/>
                </a:cxn>
                <a:cxn ang="0">
                  <a:pos x="2147483646" y="2147483646"/>
                </a:cxn>
                <a:cxn ang="0">
                  <a:pos x="2147483646" y="2147483646"/>
                </a:cxn>
                <a:cxn ang="0">
                  <a:pos x="2147483646" y="0"/>
                </a:cxn>
              </a:cxnLst>
              <a:pathLst>
                <a:path w="1062" h="1021">
                  <a:moveTo>
                    <a:pt x="509" y="0"/>
                  </a:moveTo>
                  <a:cubicBezTo>
                    <a:pt x="0" y="0"/>
                    <a:pt x="333" y="1021"/>
                    <a:pt x="333" y="1021"/>
                  </a:cubicBezTo>
                  <a:cubicBezTo>
                    <a:pt x="940" y="827"/>
                    <a:pt x="1061" y="25"/>
                    <a:pt x="527" y="1"/>
                  </a:cubicBezTo>
                  <a:cubicBezTo>
                    <a:pt x="521" y="0"/>
                    <a:pt x="515" y="0"/>
                    <a:pt x="509" y="0"/>
                  </a:cubicBezTo>
                  <a:close/>
                </a:path>
              </a:pathLst>
            </a:custGeom>
            <a:solidFill>
              <a:schemeClr val="tx2">
                <a:alpha val="100000"/>
              </a:schemeClr>
            </a:solidFill>
            <a:ln w="9525">
              <a:noFill/>
            </a:ln>
          </p:spPr>
          <p:txBody>
            <a:bodyPr/>
            <a:p>
              <a:endParaRPr lang="en-US"/>
            </a:p>
          </p:txBody>
        </p:sp>
        <p:sp>
          <p:nvSpPr>
            <p:cNvPr id="19509" name="Google Shape;766;p18"/>
            <p:cNvSpPr/>
            <p:nvPr/>
          </p:nvSpPr>
          <p:spPr>
            <a:xfrm>
              <a:off x="6952953" y="576370"/>
              <a:ext cx="12347" cy="2652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7" h="681">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tx1">
                <a:alpha val="100000"/>
              </a:schemeClr>
            </a:solidFill>
            <a:ln w="9525">
              <a:noFill/>
            </a:ln>
          </p:spPr>
          <p:txBody>
            <a:bodyPr/>
            <a:p>
              <a:endParaRPr lang="en-US"/>
            </a:p>
          </p:txBody>
        </p:sp>
      </p:grpSp>
      <p:grpSp>
        <p:nvGrpSpPr>
          <p:cNvPr id="19459" name="Google Shape;767;p18"/>
          <p:cNvGrpSpPr/>
          <p:nvPr/>
        </p:nvGrpSpPr>
        <p:grpSpPr>
          <a:xfrm rot="8099880">
            <a:off x="-93662" y="166688"/>
            <a:ext cx="874712" cy="579437"/>
            <a:chOff x="4508023" y="3764622"/>
            <a:chExt cx="161487" cy="142362"/>
          </a:xfrm>
        </p:grpSpPr>
        <p:sp>
          <p:nvSpPr>
            <p:cNvPr id="19488" name="Google Shape;768;p18"/>
            <p:cNvSpPr/>
            <p:nvPr/>
          </p:nvSpPr>
          <p:spPr>
            <a:xfrm>
              <a:off x="4558151" y="3764622"/>
              <a:ext cx="65163" cy="54335"/>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673" h="1395">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tx2">
                <a:alpha val="100000"/>
              </a:schemeClr>
            </a:solidFill>
            <a:ln w="9525">
              <a:noFill/>
            </a:ln>
          </p:spPr>
          <p:txBody>
            <a:bodyPr/>
            <a:p>
              <a:endParaRPr lang="en-US"/>
            </a:p>
          </p:txBody>
        </p:sp>
        <p:sp>
          <p:nvSpPr>
            <p:cNvPr id="19" name="Google Shape;769;p18"/>
            <p:cNvSpPr/>
            <p:nvPr/>
          </p:nvSpPr>
          <p:spPr>
            <a:xfrm>
              <a:off x="4607583" y="3825229"/>
              <a:ext cx="61840" cy="35493"/>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90" name="Google Shape;770;p18"/>
            <p:cNvSpPr/>
            <p:nvPr/>
          </p:nvSpPr>
          <p:spPr>
            <a:xfrm>
              <a:off x="4552971" y="3869787"/>
              <a:ext cx="66682" cy="28044"/>
            </a:xfrm>
            <a:custGeom>
              <a:avLst/>
              <a:gdLst/>
              <a:ahLst/>
              <a:cxnLst>
                <a:cxn ang="0">
                  <a:pos x="2147483646" y="0"/>
                </a:cxn>
                <a:cxn ang="0">
                  <a:pos x="2147483646" y="2147483646"/>
                </a:cxn>
                <a:cxn ang="0">
                  <a:pos x="2147483646" y="2147483646"/>
                </a:cxn>
                <a:cxn ang="0">
                  <a:pos x="2147483646" y="2147483646"/>
                </a:cxn>
                <a:cxn ang="0">
                  <a:pos x="2147483646" y="0"/>
                </a:cxn>
              </a:cxnLst>
              <a:pathLst>
                <a:path w="1712" h="72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tx2">
                <a:alpha val="100000"/>
              </a:schemeClr>
            </a:solidFill>
            <a:ln w="9525">
              <a:noFill/>
            </a:ln>
          </p:spPr>
          <p:txBody>
            <a:bodyPr/>
            <a:p>
              <a:endParaRPr lang="en-US"/>
            </a:p>
          </p:txBody>
        </p:sp>
        <p:sp>
          <p:nvSpPr>
            <p:cNvPr id="19491" name="Google Shape;771;p18"/>
            <p:cNvSpPr/>
            <p:nvPr/>
          </p:nvSpPr>
          <p:spPr>
            <a:xfrm>
              <a:off x="4549660" y="3798275"/>
              <a:ext cx="44364" cy="50479"/>
            </a:xfrm>
            <a:custGeom>
              <a:avLst/>
              <a:gdLst/>
              <a:ahLst/>
              <a:cxnLst>
                <a:cxn ang="0">
                  <a:pos x="2147483646" y="0"/>
                </a:cxn>
                <a:cxn ang="0">
                  <a:pos x="2147483646" y="2147483646"/>
                </a:cxn>
                <a:cxn ang="0">
                  <a:pos x="2147483646" y="2147483646"/>
                </a:cxn>
                <a:cxn ang="0">
                  <a:pos x="2147483646" y="2147483646"/>
                </a:cxn>
                <a:cxn ang="0">
                  <a:pos x="2147483646" y="0"/>
                </a:cxn>
              </a:cxnLst>
              <a:pathLst>
                <a:path w="1139" h="1296">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tx2">
                <a:alpha val="100000"/>
              </a:schemeClr>
            </a:solidFill>
            <a:ln w="9525">
              <a:noFill/>
            </a:ln>
          </p:spPr>
          <p:txBody>
            <a:bodyPr/>
            <a:p>
              <a:endParaRPr lang="en-US"/>
            </a:p>
          </p:txBody>
        </p:sp>
        <p:sp>
          <p:nvSpPr>
            <p:cNvPr id="19492" name="Google Shape;772;p18"/>
            <p:cNvSpPr/>
            <p:nvPr/>
          </p:nvSpPr>
          <p:spPr>
            <a:xfrm>
              <a:off x="4526018" y="3790290"/>
              <a:ext cx="91805" cy="116694"/>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357" h="2996">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alpha val="100000"/>
              </a:srgbClr>
            </a:solidFill>
            <a:ln w="9525">
              <a:noFill/>
            </a:ln>
          </p:spPr>
          <p:txBody>
            <a:bodyPr/>
            <a:p>
              <a:endParaRPr lang="en-US"/>
            </a:p>
          </p:txBody>
        </p:sp>
        <p:sp>
          <p:nvSpPr>
            <p:cNvPr id="19493" name="Google Shape;773;p18"/>
            <p:cNvSpPr/>
            <p:nvPr/>
          </p:nvSpPr>
          <p:spPr>
            <a:xfrm>
              <a:off x="4596946" y="3843534"/>
              <a:ext cx="44520" cy="12698"/>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43" h="326">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alpha val="100000"/>
              </a:srgbClr>
            </a:solidFill>
            <a:ln w="9525">
              <a:noFill/>
            </a:ln>
          </p:spPr>
          <p:txBody>
            <a:bodyPr/>
            <a:p>
              <a:endParaRPr lang="en-US"/>
            </a:p>
          </p:txBody>
        </p:sp>
        <p:sp>
          <p:nvSpPr>
            <p:cNvPr id="19494" name="Google Shape;774;p18"/>
            <p:cNvSpPr/>
            <p:nvPr/>
          </p:nvSpPr>
          <p:spPr>
            <a:xfrm>
              <a:off x="4569525" y="3818529"/>
              <a:ext cx="11373" cy="420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92" h="108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alpha val="100000"/>
              </a:srgbClr>
            </a:solidFill>
            <a:ln w="9525">
              <a:noFill/>
            </a:ln>
          </p:spPr>
          <p:txBody>
            <a:bodyPr/>
            <a:p>
              <a:endParaRPr lang="en-US"/>
            </a:p>
          </p:txBody>
        </p:sp>
        <p:sp>
          <p:nvSpPr>
            <p:cNvPr id="25" name="Google Shape;775;p18"/>
            <p:cNvSpPr/>
            <p:nvPr/>
          </p:nvSpPr>
          <p:spPr>
            <a:xfrm>
              <a:off x="4508405" y="3819744"/>
              <a:ext cx="44255" cy="50314"/>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96" name="Google Shape;776;p18"/>
            <p:cNvSpPr/>
            <p:nvPr/>
          </p:nvSpPr>
          <p:spPr>
            <a:xfrm>
              <a:off x="4527887" y="3839756"/>
              <a:ext cx="11412" cy="4261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93" h="1094">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alpha val="100000"/>
              </a:srgbClr>
            </a:solidFill>
            <a:ln w="9525">
              <a:noFill/>
            </a:ln>
          </p:spPr>
          <p:txBody>
            <a:bodyPr/>
            <a:p>
              <a:endParaRPr lang="en-US"/>
            </a:p>
          </p:txBody>
        </p:sp>
        <p:sp>
          <p:nvSpPr>
            <p:cNvPr id="19497" name="Google Shape;777;p18"/>
            <p:cNvSpPr/>
            <p:nvPr/>
          </p:nvSpPr>
          <p:spPr>
            <a:xfrm>
              <a:off x="4558151" y="3864334"/>
              <a:ext cx="37898" cy="227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73" h="584">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alpha val="100000"/>
              </a:srgbClr>
            </a:solidFill>
            <a:ln w="9525">
              <a:noFill/>
            </a:ln>
          </p:spPr>
          <p:txBody>
            <a:bodyPr/>
            <a:p>
              <a:endParaRPr lang="en-US"/>
            </a:p>
          </p:txBody>
        </p:sp>
      </p:grpSp>
      <p:grpSp>
        <p:nvGrpSpPr>
          <p:cNvPr id="19460" name="Google Shape;778;p18"/>
          <p:cNvGrpSpPr/>
          <p:nvPr/>
        </p:nvGrpSpPr>
        <p:grpSpPr>
          <a:xfrm>
            <a:off x="7113588" y="-241300"/>
            <a:ext cx="2120900" cy="1885950"/>
            <a:chOff x="6655952" y="-180577"/>
            <a:chExt cx="2121888" cy="1414590"/>
          </a:xfrm>
        </p:grpSpPr>
        <p:grpSp>
          <p:nvGrpSpPr>
            <p:cNvPr id="19481" name="Google Shape;779;p18"/>
            <p:cNvGrpSpPr/>
            <p:nvPr/>
          </p:nvGrpSpPr>
          <p:grpSpPr>
            <a:xfrm rot="1685293">
              <a:off x="8051699" y="334351"/>
              <a:ext cx="652925" cy="474307"/>
              <a:chOff x="5211663" y="1358969"/>
              <a:chExt cx="483893" cy="351481"/>
            </a:xfrm>
          </p:grpSpPr>
          <p:sp>
            <p:nvSpPr>
              <p:cNvPr id="19483" name="Google Shape;780;p18"/>
              <p:cNvSpPr/>
              <p:nvPr/>
            </p:nvSpPr>
            <p:spPr>
              <a:xfrm>
                <a:off x="5519159" y="1395927"/>
                <a:ext cx="71050" cy="66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0" h="978">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alpha val="100000"/>
                </a:srgbClr>
              </a:solidFill>
              <a:ln w="9525">
                <a:noFill/>
              </a:ln>
            </p:spPr>
            <p:txBody>
              <a:bodyPr/>
              <a:p>
                <a:endParaRPr lang="en-US"/>
              </a:p>
            </p:txBody>
          </p:sp>
          <p:sp>
            <p:nvSpPr>
              <p:cNvPr id="32" name="Google Shape;781;p18"/>
              <p:cNvSpPr/>
              <p:nvPr/>
            </p:nvSpPr>
            <p:spPr>
              <a:xfrm>
                <a:off x="5211537" y="1357695"/>
                <a:ext cx="483776" cy="352953"/>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85" name="Google Shape;782;p18"/>
              <p:cNvSpPr/>
              <p:nvPr/>
            </p:nvSpPr>
            <p:spPr>
              <a:xfrm>
                <a:off x="5467307" y="1398045"/>
                <a:ext cx="48164" cy="4474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655">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alpha val="100000"/>
                </a:srgbClr>
              </a:solidFill>
              <a:ln w="9525">
                <a:noFill/>
              </a:ln>
            </p:spPr>
            <p:txBody>
              <a:bodyPr/>
              <a:p>
                <a:endParaRPr lang="en-US"/>
              </a:p>
            </p:txBody>
          </p:sp>
          <p:sp>
            <p:nvSpPr>
              <p:cNvPr id="19486" name="Google Shape;783;p18"/>
              <p:cNvSpPr/>
              <p:nvPr/>
            </p:nvSpPr>
            <p:spPr>
              <a:xfrm>
                <a:off x="5309630" y="1479885"/>
                <a:ext cx="102954" cy="10916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07" h="1598">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alpha val="100000"/>
                </a:srgbClr>
              </a:solidFill>
              <a:ln w="9525">
                <a:noFill/>
              </a:ln>
            </p:spPr>
            <p:txBody>
              <a:bodyPr/>
              <a:p>
                <a:endParaRPr lang="en-US"/>
              </a:p>
            </p:txBody>
          </p:sp>
          <p:sp>
            <p:nvSpPr>
              <p:cNvPr id="19487" name="Google Shape;784;p18"/>
              <p:cNvSpPr/>
              <p:nvPr/>
            </p:nvSpPr>
            <p:spPr>
              <a:xfrm>
                <a:off x="5442439" y="1508440"/>
                <a:ext cx="151050" cy="20159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11" h="2951">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alpha val="100000"/>
                </a:srgbClr>
              </a:solidFill>
              <a:ln w="9525">
                <a:noFill/>
              </a:ln>
            </p:spPr>
            <p:txBody>
              <a:bodyPr/>
              <a:p>
                <a:endParaRPr lang="en-US"/>
              </a:p>
            </p:txBody>
          </p:sp>
        </p:grpSp>
        <p:sp>
          <p:nvSpPr>
            <p:cNvPr id="19482" name="Google Shape;785;p18"/>
            <p:cNvSpPr/>
            <p:nvPr/>
          </p:nvSpPr>
          <p:spPr>
            <a:xfrm rot="-2700000">
              <a:off x="7005059" y="-115361"/>
              <a:ext cx="716375" cy="1284157"/>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681" h="11977">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lnTo>
                    <a:pt x="1701"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lnTo>
                    <a:pt x="1" y="6219"/>
                  </a:ln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lnTo>
                    <a:pt x="4203" y="10494"/>
                  </a:ln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tx1">
                <a:alpha val="100000"/>
              </a:schemeClr>
            </a:solidFill>
            <a:ln w="9525" cap="flat" cmpd="sng">
              <a:solidFill>
                <a:schemeClr val="tx1">
                  <a:alpha val="100000"/>
                </a:schemeClr>
              </a:solidFill>
              <a:prstDash val="solid"/>
              <a:round/>
              <a:headEnd type="none" w="sm" len="sm"/>
              <a:tailEnd type="none" w="sm" len="sm"/>
            </a:ln>
          </p:spPr>
          <p:txBody>
            <a:bodyPr/>
            <a:p>
              <a:endParaRPr lang="en-US"/>
            </a:p>
          </p:txBody>
        </p:sp>
      </p:grpSp>
      <p:grpSp>
        <p:nvGrpSpPr>
          <p:cNvPr id="19461" name="Google Shape;786;p18"/>
          <p:cNvGrpSpPr/>
          <p:nvPr/>
        </p:nvGrpSpPr>
        <p:grpSpPr>
          <a:xfrm>
            <a:off x="8464550" y="4125913"/>
            <a:ext cx="1277938" cy="1346200"/>
            <a:chOff x="855987" y="2204128"/>
            <a:chExt cx="1217483" cy="962421"/>
          </a:xfrm>
        </p:grpSpPr>
        <p:grpSp>
          <p:nvGrpSpPr>
            <p:cNvPr id="19473" name="Google Shape;787;p18"/>
            <p:cNvGrpSpPr/>
            <p:nvPr/>
          </p:nvGrpSpPr>
          <p:grpSpPr>
            <a:xfrm>
              <a:off x="855987" y="2204128"/>
              <a:ext cx="1146639" cy="962421"/>
              <a:chOff x="958238" y="2157575"/>
              <a:chExt cx="1115191" cy="936025"/>
            </a:xfrm>
          </p:grpSpPr>
          <p:sp>
            <p:nvSpPr>
              <p:cNvPr id="39" name="Google Shape;788;p18"/>
              <p:cNvSpPr>
                <a:spLocks noChangeArrowheads="1"/>
              </p:cNvSpPr>
              <p:nvPr/>
            </p:nvSpPr>
            <p:spPr bwMode="auto">
              <a:xfrm>
                <a:off x="1253894" y="2157575"/>
                <a:ext cx="492758"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0" name="Google Shape;789;p18"/>
              <p:cNvSpPr>
                <a:spLocks noChangeArrowheads="1"/>
              </p:cNvSpPr>
              <p:nvPr/>
            </p:nvSpPr>
            <p:spPr bwMode="auto">
              <a:xfrm>
                <a:off x="1440700" y="2325353"/>
                <a:ext cx="49275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1" name="Google Shape;790;p18"/>
              <p:cNvSpPr>
                <a:spLocks noChangeArrowheads="1"/>
              </p:cNvSpPr>
              <p:nvPr/>
            </p:nvSpPr>
            <p:spPr bwMode="auto">
              <a:xfrm>
                <a:off x="997953" y="2335287"/>
                <a:ext cx="492758"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2" name="Google Shape;791;p18"/>
              <p:cNvSpPr>
                <a:spLocks noChangeArrowheads="1"/>
              </p:cNvSpPr>
              <p:nvPr/>
            </p:nvSpPr>
            <p:spPr bwMode="auto">
              <a:xfrm>
                <a:off x="958238" y="2551632"/>
                <a:ext cx="49275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3" name="Google Shape;792;p18"/>
              <p:cNvSpPr>
                <a:spLocks noChangeArrowheads="1"/>
              </p:cNvSpPr>
              <p:nvPr/>
            </p:nvSpPr>
            <p:spPr bwMode="auto">
              <a:xfrm>
                <a:off x="1165638" y="2601304"/>
                <a:ext cx="491288"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4" name="Google Shape;793;p18"/>
              <p:cNvSpPr>
                <a:spLocks noChangeArrowheads="1"/>
              </p:cNvSpPr>
              <p:nvPr/>
            </p:nvSpPr>
            <p:spPr bwMode="auto">
              <a:xfrm>
                <a:off x="1450997" y="2561567"/>
                <a:ext cx="62219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9474" name="Google Shape;794;p18"/>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19462" name="Google Shape;795;p18"/>
          <p:cNvGrpSpPr/>
          <p:nvPr/>
        </p:nvGrpSpPr>
        <p:grpSpPr>
          <a:xfrm rot="10800000">
            <a:off x="3576638" y="-342900"/>
            <a:ext cx="1590675" cy="925513"/>
            <a:chOff x="3965010" y="571479"/>
            <a:chExt cx="1651683" cy="719972"/>
          </a:xfrm>
        </p:grpSpPr>
        <p:grpSp>
          <p:nvGrpSpPr>
            <p:cNvPr id="19465" name="Google Shape;796;p18"/>
            <p:cNvGrpSpPr/>
            <p:nvPr/>
          </p:nvGrpSpPr>
          <p:grpSpPr>
            <a:xfrm>
              <a:off x="3965010" y="571479"/>
              <a:ext cx="1446820" cy="719972"/>
              <a:chOff x="3953250" y="571500"/>
              <a:chExt cx="1383325" cy="766825"/>
            </a:xfrm>
          </p:grpSpPr>
          <p:grpSp>
            <p:nvGrpSpPr>
              <p:cNvPr id="19467" name="Google Shape;797;p18"/>
              <p:cNvGrpSpPr/>
              <p:nvPr/>
            </p:nvGrpSpPr>
            <p:grpSpPr>
              <a:xfrm>
                <a:off x="3953250" y="571500"/>
                <a:ext cx="1383166" cy="669650"/>
                <a:chOff x="897088" y="2374675"/>
                <a:chExt cx="1383166" cy="669650"/>
              </a:xfrm>
            </p:grpSpPr>
            <p:sp>
              <p:nvSpPr>
                <p:cNvPr id="50" name="Google Shape;798;p18"/>
                <p:cNvSpPr>
                  <a:spLocks noChangeArrowheads="1"/>
                </p:cNvSpPr>
                <p:nvPr/>
              </p:nvSpPr>
              <p:spPr bwMode="auto">
                <a:xfrm>
                  <a:off x="1135071" y="2431234"/>
                  <a:ext cx="624114" cy="62214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1" name="Google Shape;799;p18"/>
                <p:cNvSpPr>
                  <a:spLocks noChangeArrowheads="1"/>
                </p:cNvSpPr>
                <p:nvPr/>
              </p:nvSpPr>
              <p:spPr bwMode="auto">
                <a:xfrm>
                  <a:off x="1492833" y="2374675"/>
                  <a:ext cx="493303" cy="4919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2" name="Google Shape;800;p18"/>
                <p:cNvSpPr>
                  <a:spLocks noChangeArrowheads="1"/>
                </p:cNvSpPr>
                <p:nvPr/>
              </p:nvSpPr>
              <p:spPr bwMode="auto">
                <a:xfrm>
                  <a:off x="911273" y="2700872"/>
                  <a:ext cx="493302" cy="35513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3" name="Google Shape;801;p18"/>
                <p:cNvSpPr>
                  <a:spLocks noChangeArrowheads="1"/>
                </p:cNvSpPr>
                <p:nvPr/>
              </p:nvSpPr>
              <p:spPr bwMode="auto">
                <a:xfrm>
                  <a:off x="1672502" y="2552242"/>
                  <a:ext cx="622538" cy="4919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49" name="Google Shape;802;p18"/>
              <p:cNvSpPr>
                <a:spLocks noChangeArrowheads="1"/>
              </p:cNvSpPr>
              <p:nvPr/>
            </p:nvSpPr>
            <p:spPr bwMode="auto">
              <a:xfrm>
                <a:off x="3972163" y="906904"/>
                <a:ext cx="1364855" cy="43142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9466" name="Google Shape;803;p18"/>
            <p:cNvSpPr/>
            <p:nvPr/>
          </p:nvSpPr>
          <p:spPr>
            <a:xfrm>
              <a:off x="4006544" y="571481"/>
              <a:ext cx="1610148" cy="660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4" h="1872">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alpha val="100000"/>
              </a:schemeClr>
            </a:solidFill>
            <a:ln w="9525">
              <a:noFill/>
            </a:ln>
          </p:spPr>
          <p:txBody>
            <a:bodyPr/>
            <a:p>
              <a:endParaRPr lang="en-US"/>
            </a:p>
          </p:txBody>
        </p:sp>
      </p:grpSp>
      <p:sp>
        <p:nvSpPr>
          <p:cNvPr id="753" name="Google Shape;753;p18"/>
          <p:cNvSpPr txBox="1">
            <a:spLocks noGrp="1"/>
          </p:cNvSpPr>
          <p:nvPr>
            <p:ph type="title"/>
          </p:nvPr>
        </p:nvSpPr>
        <p:spPr>
          <a:xfrm>
            <a:off x="753825" y="560133"/>
            <a:ext cx="74448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rotWithShape="0">
          <a:blip r:embed="rId2"/>
          <a:stretch>
            <a:fillRect/>
          </a:stretch>
        </a:blipFill>
        <a:effectLst/>
      </p:bgPr>
    </p:bg>
    <p:spTree>
      <p:nvGrpSpPr>
        <p:cNvPr id="1" name="Shape 804"/>
        <p:cNvGrpSpPr/>
        <p:nvPr/>
      </p:nvGrpSpPr>
      <p:grpSpPr>
        <a:xfrm>
          <a:off x="0" y="0"/>
          <a:ext cx="0" cy="0"/>
          <a:chOff x="0" y="0"/>
          <a:chExt cx="0" cy="0"/>
        </a:xfrm>
      </p:grpSpPr>
      <p:grpSp>
        <p:nvGrpSpPr>
          <p:cNvPr id="20482" name="Google Shape;806;p19"/>
          <p:cNvGrpSpPr/>
          <p:nvPr/>
        </p:nvGrpSpPr>
        <p:grpSpPr>
          <a:xfrm>
            <a:off x="8461375" y="1235075"/>
            <a:ext cx="1025525" cy="1081088"/>
            <a:chOff x="855987" y="2204128"/>
            <a:chExt cx="1217483" cy="962421"/>
          </a:xfrm>
        </p:grpSpPr>
        <p:grpSp>
          <p:nvGrpSpPr>
            <p:cNvPr id="20520" name="Google Shape;807;p19"/>
            <p:cNvGrpSpPr/>
            <p:nvPr/>
          </p:nvGrpSpPr>
          <p:grpSpPr>
            <a:xfrm>
              <a:off x="855987" y="2204128"/>
              <a:ext cx="1146639" cy="962421"/>
              <a:chOff x="958238" y="2157575"/>
              <a:chExt cx="1115191" cy="936025"/>
            </a:xfrm>
          </p:grpSpPr>
          <p:sp>
            <p:nvSpPr>
              <p:cNvPr id="7" name="Google Shape;808;p19"/>
              <p:cNvSpPr>
                <a:spLocks noChangeArrowheads="1"/>
              </p:cNvSpPr>
              <p:nvPr/>
            </p:nvSpPr>
            <p:spPr bwMode="auto">
              <a:xfrm>
                <a:off x="1253345" y="2157575"/>
                <a:ext cx="493066"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Google Shape;809;p19"/>
              <p:cNvSpPr>
                <a:spLocks noChangeArrowheads="1"/>
              </p:cNvSpPr>
              <p:nvPr/>
            </p:nvSpPr>
            <p:spPr bwMode="auto">
              <a:xfrm>
                <a:off x="1440307" y="2325262"/>
                <a:ext cx="493066"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Google Shape;810;p19"/>
              <p:cNvSpPr>
                <a:spLocks noChangeArrowheads="1"/>
              </p:cNvSpPr>
              <p:nvPr/>
            </p:nvSpPr>
            <p:spPr bwMode="auto">
              <a:xfrm>
                <a:off x="996731" y="2334884"/>
                <a:ext cx="493066"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811;p19"/>
              <p:cNvSpPr>
                <a:spLocks noChangeArrowheads="1"/>
              </p:cNvSpPr>
              <p:nvPr/>
            </p:nvSpPr>
            <p:spPr bwMode="auto">
              <a:xfrm>
                <a:off x="958238" y="2552053"/>
                <a:ext cx="493067"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812;p19"/>
              <p:cNvSpPr>
                <a:spLocks noChangeArrowheads="1"/>
              </p:cNvSpPr>
              <p:nvPr/>
            </p:nvSpPr>
            <p:spPr bwMode="auto">
              <a:xfrm>
                <a:off x="1165363" y="2601534"/>
                <a:ext cx="491233"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813;p19"/>
              <p:cNvSpPr>
                <a:spLocks noChangeArrowheads="1"/>
              </p:cNvSpPr>
              <p:nvPr/>
            </p:nvSpPr>
            <p:spPr bwMode="auto">
              <a:xfrm>
                <a:off x="1451305" y="2561674"/>
                <a:ext cx="621373"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0521" name="Google Shape;814;p19"/>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20483" name="Google Shape;815;p19"/>
          <p:cNvGrpSpPr/>
          <p:nvPr/>
        </p:nvGrpSpPr>
        <p:grpSpPr>
          <a:xfrm rot="3617422">
            <a:off x="-47625" y="6203950"/>
            <a:ext cx="852488" cy="382588"/>
            <a:chOff x="1202177" y="4613417"/>
            <a:chExt cx="528376" cy="315757"/>
          </a:xfrm>
        </p:grpSpPr>
        <p:sp>
          <p:nvSpPr>
            <p:cNvPr id="20514" name="Google Shape;816;p19"/>
            <p:cNvSpPr/>
            <p:nvPr/>
          </p:nvSpPr>
          <p:spPr>
            <a:xfrm>
              <a:off x="1564214" y="4671691"/>
              <a:ext cx="166339" cy="48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07" h="438">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tx1">
                <a:alpha val="100000"/>
              </a:schemeClr>
            </a:solidFill>
            <a:ln w="9525">
              <a:noFill/>
            </a:ln>
          </p:spPr>
          <p:txBody>
            <a:bodyPr/>
            <a:p>
              <a:endParaRPr lang="en-US"/>
            </a:p>
          </p:txBody>
        </p:sp>
        <p:sp>
          <p:nvSpPr>
            <p:cNvPr id="20515" name="Google Shape;817;p19"/>
            <p:cNvSpPr/>
            <p:nvPr/>
          </p:nvSpPr>
          <p:spPr>
            <a:xfrm>
              <a:off x="1602846" y="4613417"/>
              <a:ext cx="60708" cy="1763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50" h="1598">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tx1">
                <a:alpha val="100000"/>
              </a:schemeClr>
            </a:solidFill>
            <a:ln w="9525">
              <a:noFill/>
            </a:ln>
          </p:spPr>
          <p:txBody>
            <a:bodyPr/>
            <a:p>
              <a:endParaRPr lang="en-US"/>
            </a:p>
          </p:txBody>
        </p:sp>
        <p:sp>
          <p:nvSpPr>
            <p:cNvPr id="20516" name="Google Shape;818;p19"/>
            <p:cNvSpPr/>
            <p:nvPr/>
          </p:nvSpPr>
          <p:spPr>
            <a:xfrm>
              <a:off x="1582978" y="4629421"/>
              <a:ext cx="104638" cy="1389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48" h="1259">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tx1">
                <a:alpha val="100000"/>
              </a:schemeClr>
            </a:solidFill>
            <a:ln w="9525">
              <a:noFill/>
            </a:ln>
          </p:spPr>
          <p:txBody>
            <a:bodyPr/>
            <a:p>
              <a:endParaRPr lang="en-US"/>
            </a:p>
          </p:txBody>
        </p:sp>
        <p:sp>
          <p:nvSpPr>
            <p:cNvPr id="20517" name="Google Shape;819;p19"/>
            <p:cNvSpPr/>
            <p:nvPr/>
          </p:nvSpPr>
          <p:spPr>
            <a:xfrm>
              <a:off x="1548982" y="4644430"/>
              <a:ext cx="160158" cy="10241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51" h="928">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tx1">
                <a:alpha val="100000"/>
              </a:schemeClr>
            </a:solidFill>
            <a:ln w="9525">
              <a:noFill/>
            </a:ln>
          </p:spPr>
          <p:txBody>
            <a:bodyPr/>
            <a:p>
              <a:endParaRPr lang="en-US"/>
            </a:p>
          </p:txBody>
        </p:sp>
        <p:sp>
          <p:nvSpPr>
            <p:cNvPr id="20518" name="Google Shape;820;p19"/>
            <p:cNvSpPr/>
            <p:nvPr/>
          </p:nvSpPr>
          <p:spPr>
            <a:xfrm>
              <a:off x="1202177" y="4673346"/>
              <a:ext cx="177156" cy="15131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05" h="1371">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tx1">
                <a:alpha val="100000"/>
              </a:schemeClr>
            </a:solidFill>
            <a:ln w="9525">
              <a:noFill/>
            </a:ln>
          </p:spPr>
          <p:txBody>
            <a:bodyPr/>
            <a:p>
              <a:endParaRPr lang="en-US"/>
            </a:p>
          </p:txBody>
        </p:sp>
        <p:sp>
          <p:nvSpPr>
            <p:cNvPr id="20519" name="Google Shape;821;p19"/>
            <p:cNvSpPr/>
            <p:nvPr/>
          </p:nvSpPr>
          <p:spPr>
            <a:xfrm>
              <a:off x="1389928" y="4832385"/>
              <a:ext cx="115344" cy="9679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1045" h="877">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tx1">
                <a:alpha val="100000"/>
              </a:schemeClr>
            </a:solidFill>
            <a:ln w="9525">
              <a:noFill/>
            </a:ln>
          </p:spPr>
          <p:txBody>
            <a:bodyPr/>
            <a:p>
              <a:endParaRPr lang="en-US"/>
            </a:p>
          </p:txBody>
        </p:sp>
      </p:grpSp>
      <p:grpSp>
        <p:nvGrpSpPr>
          <p:cNvPr id="20484" name="Google Shape;822;p19"/>
          <p:cNvGrpSpPr/>
          <p:nvPr/>
        </p:nvGrpSpPr>
        <p:grpSpPr>
          <a:xfrm>
            <a:off x="8461375" y="5592763"/>
            <a:ext cx="665163" cy="1298575"/>
            <a:chOff x="-1047799" y="3300294"/>
            <a:chExt cx="439014" cy="641607"/>
          </a:xfrm>
        </p:grpSpPr>
        <p:sp>
          <p:nvSpPr>
            <p:cNvPr id="20501" name="Google Shape;823;p19"/>
            <p:cNvSpPr/>
            <p:nvPr/>
          </p:nvSpPr>
          <p:spPr>
            <a:xfrm>
              <a:off x="-994003" y="3750695"/>
              <a:ext cx="138774" cy="63785"/>
            </a:xfrm>
            <a:custGeom>
              <a:avLst/>
              <a:gdLst/>
              <a:ahLst/>
              <a:cxnLst>
                <a:cxn ang="0">
                  <a:pos x="2147483646" y="0"/>
                </a:cxn>
                <a:cxn ang="0">
                  <a:pos x="2147483646" y="2147483646"/>
                </a:cxn>
                <a:cxn ang="0">
                  <a:pos x="2147483646" y="2147483646"/>
                </a:cxn>
                <a:cxn ang="0">
                  <a:pos x="2147483646" y="2147483646"/>
                </a:cxn>
                <a:cxn ang="0">
                  <a:pos x="2147483646" y="0"/>
                </a:cxn>
              </a:cxnLst>
              <a:pathLst>
                <a:path w="1847" h="849">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tx2">
                <a:alpha val="100000"/>
              </a:schemeClr>
            </a:solidFill>
            <a:ln w="9525">
              <a:noFill/>
            </a:ln>
          </p:spPr>
          <p:txBody>
            <a:bodyPr/>
            <a:p>
              <a:endParaRPr lang="en-US"/>
            </a:p>
          </p:txBody>
        </p:sp>
        <p:sp>
          <p:nvSpPr>
            <p:cNvPr id="20502" name="Google Shape;824;p19"/>
            <p:cNvSpPr/>
            <p:nvPr/>
          </p:nvSpPr>
          <p:spPr>
            <a:xfrm>
              <a:off x="-950199" y="3777592"/>
              <a:ext cx="98652" cy="17656"/>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313" h="235">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tx1">
                <a:alpha val="100000"/>
              </a:schemeClr>
            </a:solidFill>
            <a:ln w="9525">
              <a:noFill/>
            </a:ln>
          </p:spPr>
          <p:txBody>
            <a:bodyPr/>
            <a:p>
              <a:endParaRPr lang="en-US"/>
            </a:p>
          </p:txBody>
        </p:sp>
        <p:sp>
          <p:nvSpPr>
            <p:cNvPr id="20503" name="Google Shape;825;p19"/>
            <p:cNvSpPr/>
            <p:nvPr/>
          </p:nvSpPr>
          <p:spPr>
            <a:xfrm>
              <a:off x="-949448" y="3639053"/>
              <a:ext cx="114280" cy="24928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521" h="3318">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tx1">
                <a:alpha val="100000"/>
              </a:schemeClr>
            </a:solidFill>
            <a:ln w="9525">
              <a:noFill/>
            </a:ln>
          </p:spPr>
          <p:txBody>
            <a:bodyPr/>
            <a:p>
              <a:endParaRPr lang="en-US"/>
            </a:p>
          </p:txBody>
        </p:sp>
        <p:sp>
          <p:nvSpPr>
            <p:cNvPr id="20504" name="Google Shape;826;p19"/>
            <p:cNvSpPr/>
            <p:nvPr/>
          </p:nvSpPr>
          <p:spPr>
            <a:xfrm>
              <a:off x="-1047799" y="3504796"/>
              <a:ext cx="229087" cy="17993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49" h="2395">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alpha val="100000"/>
              </a:schemeClr>
            </a:solidFill>
            <a:ln w="9525">
              <a:noFill/>
            </a:ln>
          </p:spPr>
          <p:txBody>
            <a:bodyPr/>
            <a:p>
              <a:endParaRPr lang="en-US"/>
            </a:p>
          </p:txBody>
        </p:sp>
        <p:sp>
          <p:nvSpPr>
            <p:cNvPr id="20505" name="Google Shape;827;p19"/>
            <p:cNvSpPr/>
            <p:nvPr/>
          </p:nvSpPr>
          <p:spPr>
            <a:xfrm>
              <a:off x="-1006775" y="3550625"/>
              <a:ext cx="157032" cy="11141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90" h="1483">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tx1">
                <a:alpha val="100000"/>
              </a:schemeClr>
            </a:solidFill>
            <a:ln w="9525">
              <a:noFill/>
            </a:ln>
          </p:spPr>
          <p:txBody>
            <a:bodyPr/>
            <a:p>
              <a:endParaRPr lang="en-US"/>
            </a:p>
          </p:txBody>
        </p:sp>
        <p:sp>
          <p:nvSpPr>
            <p:cNvPr id="20506" name="Google Shape;828;p19"/>
            <p:cNvSpPr/>
            <p:nvPr/>
          </p:nvSpPr>
          <p:spPr>
            <a:xfrm>
              <a:off x="-868753" y="3630488"/>
              <a:ext cx="108420" cy="9195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43" h="1224">
                  <a:moveTo>
                    <a:pt x="158" y="1"/>
                  </a:moveTo>
                  <a:cubicBezTo>
                    <a:pt x="118" y="1"/>
                    <a:pt x="76" y="3"/>
                    <a:pt x="34" y="6"/>
                  </a:cubicBezTo>
                  <a:cubicBezTo>
                    <a:pt x="34" y="6"/>
                    <a:pt x="34" y="6"/>
                    <a:pt x="34" y="6"/>
                  </a:cubicBezTo>
                  <a:cubicBezTo>
                    <a:pt x="33" y="6"/>
                    <a:pt x="1" y="1224"/>
                    <a:pt x="1328" y="1224"/>
                  </a:cubicBezTo>
                  <a:cubicBezTo>
                    <a:pt x="1365" y="1224"/>
                    <a:pt x="1404" y="1223"/>
                    <a:pt x="1443" y="1221"/>
                  </a:cubicBezTo>
                  <a:cubicBezTo>
                    <a:pt x="1443" y="1221"/>
                    <a:pt x="1240" y="1"/>
                    <a:pt x="158" y="1"/>
                  </a:cubicBezTo>
                  <a:close/>
                </a:path>
              </a:pathLst>
            </a:custGeom>
            <a:solidFill>
              <a:schemeClr val="tx2">
                <a:alpha val="100000"/>
              </a:schemeClr>
            </a:solidFill>
            <a:ln w="9525">
              <a:noFill/>
            </a:ln>
          </p:spPr>
          <p:txBody>
            <a:bodyPr/>
            <a:p>
              <a:endParaRPr lang="en-US"/>
            </a:p>
          </p:txBody>
        </p:sp>
        <p:sp>
          <p:nvSpPr>
            <p:cNvPr id="20507" name="Google Shape;829;p19"/>
            <p:cNvSpPr/>
            <p:nvPr/>
          </p:nvSpPr>
          <p:spPr>
            <a:xfrm>
              <a:off x="-837046" y="3663019"/>
              <a:ext cx="80394" cy="6288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070" h="837">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tx1">
                <a:alpha val="100000"/>
              </a:schemeClr>
            </a:solidFill>
            <a:ln w="9525">
              <a:noFill/>
            </a:ln>
          </p:spPr>
          <p:txBody>
            <a:bodyPr/>
            <a:p>
              <a:endParaRPr lang="en-US"/>
            </a:p>
          </p:txBody>
        </p:sp>
        <p:sp>
          <p:nvSpPr>
            <p:cNvPr id="20508" name="Google Shape;830;p19"/>
            <p:cNvSpPr/>
            <p:nvPr/>
          </p:nvSpPr>
          <p:spPr>
            <a:xfrm>
              <a:off x="-764015" y="3539732"/>
              <a:ext cx="129683" cy="73101"/>
            </a:xfrm>
            <a:custGeom>
              <a:avLst/>
              <a:gdLst/>
              <a:ahLst/>
              <a:cxnLst>
                <a:cxn ang="0">
                  <a:pos x="2147483646" y="0"/>
                </a:cxn>
                <a:cxn ang="0">
                  <a:pos x="0" y="2147483646"/>
                </a:cxn>
                <a:cxn ang="0">
                  <a:pos x="2147483646" y="2147483646"/>
                </a:cxn>
                <a:cxn ang="0">
                  <a:pos x="2147483646" y="2147483646"/>
                </a:cxn>
                <a:cxn ang="0">
                  <a:pos x="2147483646" y="0"/>
                </a:cxn>
              </a:cxnLst>
              <a:pathLst>
                <a:path w="1726" h="973">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tx2">
                <a:alpha val="100000"/>
              </a:schemeClr>
            </a:solidFill>
            <a:ln w="9525">
              <a:noFill/>
            </a:ln>
          </p:spPr>
          <p:txBody>
            <a:bodyPr/>
            <a:p>
              <a:endParaRPr lang="en-US"/>
            </a:p>
          </p:txBody>
        </p:sp>
        <p:sp>
          <p:nvSpPr>
            <p:cNvPr id="20509" name="Google Shape;831;p19"/>
            <p:cNvSpPr/>
            <p:nvPr/>
          </p:nvSpPr>
          <p:spPr>
            <a:xfrm>
              <a:off x="-769500" y="3568882"/>
              <a:ext cx="94971" cy="3839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264" h="511">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tx1">
                <a:alpha val="100000"/>
              </a:schemeClr>
            </a:solidFill>
            <a:ln w="9525">
              <a:noFill/>
            </a:ln>
          </p:spPr>
          <p:txBody>
            <a:bodyPr/>
            <a:p>
              <a:endParaRPr lang="en-US"/>
            </a:p>
          </p:txBody>
        </p:sp>
        <p:sp>
          <p:nvSpPr>
            <p:cNvPr id="20510" name="Google Shape;832;p19"/>
            <p:cNvSpPr/>
            <p:nvPr/>
          </p:nvSpPr>
          <p:spPr>
            <a:xfrm>
              <a:off x="-800981" y="3409081"/>
              <a:ext cx="60784" cy="46280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9" h="616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tx1">
                <a:alpha val="100000"/>
              </a:schemeClr>
            </a:solidFill>
            <a:ln w="9525">
              <a:noFill/>
            </a:ln>
          </p:spPr>
          <p:txBody>
            <a:bodyPr/>
            <a:p>
              <a:endParaRPr lang="en-US"/>
            </a:p>
          </p:txBody>
        </p:sp>
        <p:sp>
          <p:nvSpPr>
            <p:cNvPr id="31" name="Google Shape;833;p19"/>
            <p:cNvSpPr/>
            <p:nvPr/>
          </p:nvSpPr>
          <p:spPr>
            <a:xfrm>
              <a:off x="-906350" y="3300294"/>
              <a:ext cx="199075" cy="165500"/>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512" name="Google Shape;834;p19"/>
            <p:cNvSpPr/>
            <p:nvPr/>
          </p:nvSpPr>
          <p:spPr>
            <a:xfrm>
              <a:off x="-884456" y="3364454"/>
              <a:ext cx="171608" cy="6213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84" h="827">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tx1">
                <a:alpha val="100000"/>
              </a:schemeClr>
            </a:solidFill>
            <a:ln w="9525">
              <a:noFill/>
            </a:ln>
          </p:spPr>
          <p:txBody>
            <a:bodyPr/>
            <a:p>
              <a:endParaRPr lang="en-US"/>
            </a:p>
          </p:txBody>
        </p:sp>
        <p:sp>
          <p:nvSpPr>
            <p:cNvPr id="20513" name="Google Shape;835;p19"/>
            <p:cNvSpPr/>
            <p:nvPr/>
          </p:nvSpPr>
          <p:spPr>
            <a:xfrm>
              <a:off x="-945691" y="3813429"/>
              <a:ext cx="336905" cy="12847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484" h="171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alpha val="100000"/>
              </a:schemeClr>
            </a:solidFill>
            <a:ln w="9525">
              <a:noFill/>
            </a:ln>
          </p:spPr>
          <p:txBody>
            <a:bodyPr/>
            <a:p>
              <a:endParaRPr lang="en-US"/>
            </a:p>
          </p:txBody>
        </p:sp>
      </p:grpSp>
      <p:grpSp>
        <p:nvGrpSpPr>
          <p:cNvPr id="20485" name="Google Shape;836;p19"/>
          <p:cNvGrpSpPr/>
          <p:nvPr/>
        </p:nvGrpSpPr>
        <p:grpSpPr>
          <a:xfrm rot="10800000">
            <a:off x="-220662" y="-295275"/>
            <a:ext cx="1590675" cy="923925"/>
            <a:chOff x="3965010" y="571479"/>
            <a:chExt cx="1651683" cy="719972"/>
          </a:xfrm>
        </p:grpSpPr>
        <p:grpSp>
          <p:nvGrpSpPr>
            <p:cNvPr id="20493" name="Google Shape;837;p19"/>
            <p:cNvGrpSpPr/>
            <p:nvPr/>
          </p:nvGrpSpPr>
          <p:grpSpPr>
            <a:xfrm>
              <a:off x="3965010" y="571479"/>
              <a:ext cx="1446820" cy="719972"/>
              <a:chOff x="3953250" y="571500"/>
              <a:chExt cx="1383325" cy="766825"/>
            </a:xfrm>
          </p:grpSpPr>
          <p:grpSp>
            <p:nvGrpSpPr>
              <p:cNvPr id="20495" name="Google Shape;838;p19"/>
              <p:cNvGrpSpPr/>
              <p:nvPr/>
            </p:nvGrpSpPr>
            <p:grpSpPr>
              <a:xfrm>
                <a:off x="3953250" y="571500"/>
                <a:ext cx="1383166" cy="669650"/>
                <a:chOff x="897088" y="2374675"/>
                <a:chExt cx="1383166" cy="669650"/>
              </a:xfrm>
            </p:grpSpPr>
            <p:sp>
              <p:nvSpPr>
                <p:cNvPr id="39" name="Google Shape;839;p19"/>
                <p:cNvSpPr>
                  <a:spLocks noChangeArrowheads="1"/>
                </p:cNvSpPr>
                <p:nvPr/>
              </p:nvSpPr>
              <p:spPr bwMode="auto">
                <a:xfrm>
                  <a:off x="1135071" y="2440553"/>
                  <a:ext cx="624113" cy="62189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0" name="Google Shape;840;p19"/>
                <p:cNvSpPr>
                  <a:spLocks noChangeArrowheads="1"/>
                </p:cNvSpPr>
                <p:nvPr/>
              </p:nvSpPr>
              <p:spPr bwMode="auto">
                <a:xfrm>
                  <a:off x="1492833" y="2386533"/>
                  <a:ext cx="493302" cy="49277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1" name="Google Shape;841;p19"/>
                <p:cNvSpPr>
                  <a:spLocks noChangeArrowheads="1"/>
                </p:cNvSpPr>
                <p:nvPr/>
              </p:nvSpPr>
              <p:spPr bwMode="auto">
                <a:xfrm>
                  <a:off x="911273" y="2725148"/>
                  <a:ext cx="493301" cy="3544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2" name="Google Shape;842;p19"/>
                <p:cNvSpPr>
                  <a:spLocks noChangeArrowheads="1"/>
                </p:cNvSpPr>
                <p:nvPr/>
              </p:nvSpPr>
              <p:spPr bwMode="auto">
                <a:xfrm>
                  <a:off x="1672502" y="2563087"/>
                  <a:ext cx="622538" cy="49277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8" name="Google Shape;843;p19"/>
              <p:cNvSpPr>
                <a:spLocks noChangeArrowheads="1"/>
              </p:cNvSpPr>
              <p:nvPr/>
            </p:nvSpPr>
            <p:spPr bwMode="auto">
              <a:xfrm>
                <a:off x="3984771" y="931196"/>
                <a:ext cx="1364855" cy="43084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0494" name="Google Shape;844;p19"/>
            <p:cNvSpPr/>
            <p:nvPr/>
          </p:nvSpPr>
          <p:spPr>
            <a:xfrm>
              <a:off x="4006544" y="571481"/>
              <a:ext cx="1610148" cy="660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4" h="1872">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alpha val="100000"/>
              </a:schemeClr>
            </a:solidFill>
            <a:ln w="9525">
              <a:noFill/>
            </a:ln>
          </p:spPr>
          <p:txBody>
            <a:bodyPr/>
            <a:p>
              <a:endParaRPr lang="en-US"/>
            </a:p>
          </p:txBody>
        </p:sp>
      </p:grpSp>
      <p:grpSp>
        <p:nvGrpSpPr>
          <p:cNvPr id="20486" name="Google Shape;845;p19"/>
          <p:cNvGrpSpPr/>
          <p:nvPr/>
        </p:nvGrpSpPr>
        <p:grpSpPr>
          <a:xfrm rot="-2839265" flipH="1">
            <a:off x="7686675" y="-53975"/>
            <a:ext cx="1065213" cy="1039813"/>
            <a:chOff x="4318023" y="4113296"/>
            <a:chExt cx="716422" cy="932073"/>
          </a:xfrm>
        </p:grpSpPr>
        <p:sp>
          <p:nvSpPr>
            <p:cNvPr id="20489" name="Google Shape;846;p19"/>
            <p:cNvSpPr/>
            <p:nvPr/>
          </p:nvSpPr>
          <p:spPr>
            <a:xfrm>
              <a:off x="4842115" y="4245779"/>
              <a:ext cx="192329" cy="205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11" h="2366">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tx1">
                <a:alpha val="100000"/>
              </a:schemeClr>
            </a:solidFill>
            <a:ln w="9525">
              <a:noFill/>
            </a:ln>
          </p:spPr>
          <p:txBody>
            <a:bodyPr/>
            <a:p>
              <a:endParaRPr lang="en-US"/>
            </a:p>
          </p:txBody>
        </p:sp>
        <p:sp>
          <p:nvSpPr>
            <p:cNvPr id="20490" name="Google Shape;847;p19"/>
            <p:cNvSpPr/>
            <p:nvPr/>
          </p:nvSpPr>
          <p:spPr>
            <a:xfrm>
              <a:off x="4730077" y="4175144"/>
              <a:ext cx="156491" cy="22364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99" h="2571">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tx1">
                <a:alpha val="100000"/>
              </a:schemeClr>
            </a:solidFill>
            <a:ln w="9525">
              <a:noFill/>
            </a:ln>
          </p:spPr>
          <p:txBody>
            <a:bodyPr/>
            <a:p>
              <a:endParaRPr lang="en-US"/>
            </a:p>
          </p:txBody>
        </p:sp>
        <p:sp>
          <p:nvSpPr>
            <p:cNvPr id="20491" name="Google Shape;848;p19"/>
            <p:cNvSpPr/>
            <p:nvPr/>
          </p:nvSpPr>
          <p:spPr>
            <a:xfrm>
              <a:off x="4828807" y="4113296"/>
              <a:ext cx="167625" cy="15022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927" h="17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tx1">
                <a:alpha val="100000"/>
              </a:schemeClr>
            </a:solidFill>
            <a:ln w="9525">
              <a:noFill/>
            </a:ln>
          </p:spPr>
          <p:txBody>
            <a:bodyPr/>
            <a:p>
              <a:endParaRPr lang="en-US"/>
            </a:p>
          </p:txBody>
        </p:sp>
        <p:sp>
          <p:nvSpPr>
            <p:cNvPr id="20492" name="Google Shape;849;p19"/>
            <p:cNvSpPr/>
            <p:nvPr/>
          </p:nvSpPr>
          <p:spPr>
            <a:xfrm>
              <a:off x="4318023" y="4482647"/>
              <a:ext cx="515662" cy="562722"/>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28" h="6469">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lnTo>
                    <a:pt x="1531" y="5205"/>
                  </a:ln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lnTo>
                    <a:pt x="2527" y="5205"/>
                  </a:ln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tx1">
                <a:alpha val="100000"/>
              </a:schemeClr>
            </a:solidFill>
            <a:ln w="9525">
              <a:noFill/>
            </a:ln>
          </p:spPr>
          <p:txBody>
            <a:bodyPr/>
            <a:p>
              <a:endParaRPr lang="en-US"/>
            </a:p>
          </p:txBody>
        </p:sp>
      </p:grpSp>
      <p:sp>
        <p:nvSpPr>
          <p:cNvPr id="805" name="Google Shape;805;p19"/>
          <p:cNvSpPr txBox="1">
            <a:spLocks noGrp="1"/>
          </p:cNvSpPr>
          <p:nvPr>
            <p:ph type="title"/>
          </p:nvPr>
        </p:nvSpPr>
        <p:spPr>
          <a:xfrm>
            <a:off x="753825" y="560133"/>
            <a:ext cx="74448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3">
  <p:cSld name="Title only  3">
    <p:bg>
      <p:bgPr>
        <a:blipFill rotWithShape="0">
          <a:blip r:embed="rId2"/>
          <a:stretch>
            <a:fillRect/>
          </a:stretch>
        </a:blipFill>
        <a:effectLst/>
      </p:bgPr>
    </p:bg>
    <p:spTree>
      <p:nvGrpSpPr>
        <p:cNvPr id="1" name="Shape 850"/>
        <p:cNvGrpSpPr/>
        <p:nvPr/>
      </p:nvGrpSpPr>
      <p:grpSpPr>
        <a:xfrm>
          <a:off x="0" y="0"/>
          <a:ext cx="0" cy="0"/>
          <a:chOff x="0" y="0"/>
          <a:chExt cx="0" cy="0"/>
        </a:xfrm>
      </p:grpSpPr>
      <p:grpSp>
        <p:nvGrpSpPr>
          <p:cNvPr id="21506" name="Google Shape;852;p20"/>
          <p:cNvGrpSpPr/>
          <p:nvPr/>
        </p:nvGrpSpPr>
        <p:grpSpPr>
          <a:xfrm>
            <a:off x="-409575" y="220663"/>
            <a:ext cx="1025525" cy="1082675"/>
            <a:chOff x="855987" y="2204128"/>
            <a:chExt cx="1217483" cy="962421"/>
          </a:xfrm>
        </p:grpSpPr>
        <p:grpSp>
          <p:nvGrpSpPr>
            <p:cNvPr id="21539" name="Google Shape;853;p20"/>
            <p:cNvGrpSpPr/>
            <p:nvPr/>
          </p:nvGrpSpPr>
          <p:grpSpPr>
            <a:xfrm>
              <a:off x="855987" y="2204128"/>
              <a:ext cx="1146639" cy="962421"/>
              <a:chOff x="958238" y="2157575"/>
              <a:chExt cx="1115191" cy="936025"/>
            </a:xfrm>
          </p:grpSpPr>
          <p:sp>
            <p:nvSpPr>
              <p:cNvPr id="7" name="Google Shape;854;p20"/>
              <p:cNvSpPr>
                <a:spLocks noChangeArrowheads="1"/>
              </p:cNvSpPr>
              <p:nvPr/>
            </p:nvSpPr>
            <p:spPr bwMode="auto">
              <a:xfrm>
                <a:off x="1253344" y="2157575"/>
                <a:ext cx="493067" cy="49271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Google Shape;855;p20"/>
              <p:cNvSpPr>
                <a:spLocks noChangeArrowheads="1"/>
              </p:cNvSpPr>
              <p:nvPr/>
            </p:nvSpPr>
            <p:spPr bwMode="auto">
              <a:xfrm>
                <a:off x="1440307" y="2325016"/>
                <a:ext cx="493066" cy="49271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Google Shape;856;p20"/>
              <p:cNvSpPr>
                <a:spLocks noChangeArrowheads="1"/>
              </p:cNvSpPr>
              <p:nvPr/>
            </p:nvSpPr>
            <p:spPr bwMode="auto">
              <a:xfrm>
                <a:off x="996730" y="2334623"/>
                <a:ext cx="493067" cy="49271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857;p20"/>
              <p:cNvSpPr>
                <a:spLocks noChangeArrowheads="1"/>
              </p:cNvSpPr>
              <p:nvPr/>
            </p:nvSpPr>
            <p:spPr bwMode="auto">
              <a:xfrm>
                <a:off x="958238" y="2551474"/>
                <a:ext cx="493067" cy="49271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858;p20"/>
              <p:cNvSpPr>
                <a:spLocks noChangeArrowheads="1"/>
              </p:cNvSpPr>
              <p:nvPr/>
            </p:nvSpPr>
            <p:spPr bwMode="auto">
              <a:xfrm>
                <a:off x="1165362" y="2600883"/>
                <a:ext cx="491234" cy="49271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859;p20"/>
              <p:cNvSpPr>
                <a:spLocks noChangeArrowheads="1"/>
              </p:cNvSpPr>
              <p:nvPr/>
            </p:nvSpPr>
            <p:spPr bwMode="auto">
              <a:xfrm>
                <a:off x="1451305" y="2561081"/>
                <a:ext cx="621373" cy="49271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1540" name="Google Shape;860;p20"/>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21507" name="Google Shape;861;p20"/>
          <p:cNvGrpSpPr/>
          <p:nvPr/>
        </p:nvGrpSpPr>
        <p:grpSpPr>
          <a:xfrm flipH="1">
            <a:off x="7488238" y="325438"/>
            <a:ext cx="1725612" cy="630237"/>
            <a:chOff x="-1050438" y="1326624"/>
            <a:chExt cx="540883" cy="148635"/>
          </a:xfrm>
        </p:grpSpPr>
        <p:sp>
          <p:nvSpPr>
            <p:cNvPr id="21531" name="Google Shape;862;p20"/>
            <p:cNvSpPr/>
            <p:nvPr/>
          </p:nvSpPr>
          <p:spPr>
            <a:xfrm>
              <a:off x="-535145" y="1372897"/>
              <a:ext cx="25590" cy="2290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57" h="588">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alpha val="100000"/>
              </a:srgbClr>
            </a:solidFill>
            <a:ln w="9525">
              <a:noFill/>
            </a:ln>
          </p:spPr>
          <p:txBody>
            <a:bodyPr/>
            <a:p>
              <a:endParaRPr lang="en-US"/>
            </a:p>
          </p:txBody>
        </p:sp>
        <p:sp>
          <p:nvSpPr>
            <p:cNvPr id="15" name="Google Shape;863;p20"/>
            <p:cNvSpPr/>
            <p:nvPr/>
          </p:nvSpPr>
          <p:spPr>
            <a:xfrm>
              <a:off x="-636441" y="1326624"/>
              <a:ext cx="122905" cy="11381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533" name="Google Shape;864;p20"/>
            <p:cNvSpPr/>
            <p:nvPr/>
          </p:nvSpPr>
          <p:spPr>
            <a:xfrm>
              <a:off x="-605139" y="1345593"/>
              <a:ext cx="35990" cy="473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24" h="1216">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alpha val="100000"/>
              </a:srgbClr>
            </a:solidFill>
            <a:ln w="9525">
              <a:noFill/>
            </a:ln>
          </p:spPr>
          <p:txBody>
            <a:bodyPr/>
            <a:p>
              <a:endParaRPr lang="en-US"/>
            </a:p>
          </p:txBody>
        </p:sp>
        <p:sp>
          <p:nvSpPr>
            <p:cNvPr id="21534" name="Google Shape;865;p20"/>
            <p:cNvSpPr/>
            <p:nvPr/>
          </p:nvSpPr>
          <p:spPr>
            <a:xfrm>
              <a:off x="-551232" y="1364133"/>
              <a:ext cx="16125" cy="1558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4" h="40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alpha val="100000"/>
              </a:srgbClr>
            </a:solidFill>
            <a:ln w="9525">
              <a:noFill/>
            </a:ln>
          </p:spPr>
          <p:txBody>
            <a:bodyPr/>
            <a:p>
              <a:endParaRPr lang="en-US"/>
            </a:p>
          </p:txBody>
        </p:sp>
        <p:sp>
          <p:nvSpPr>
            <p:cNvPr id="21535" name="Google Shape;866;p20"/>
            <p:cNvSpPr/>
            <p:nvPr/>
          </p:nvSpPr>
          <p:spPr>
            <a:xfrm>
              <a:off x="-584339" y="1423532"/>
              <a:ext cx="19475" cy="728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00" h="187">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alpha val="100000"/>
              </a:srgbClr>
            </a:solidFill>
            <a:ln w="9525">
              <a:noFill/>
            </a:ln>
          </p:spPr>
          <p:txBody>
            <a:bodyPr/>
            <a:p>
              <a:endParaRPr lang="en-US"/>
            </a:p>
          </p:txBody>
        </p:sp>
        <p:sp>
          <p:nvSpPr>
            <p:cNvPr id="21536" name="Google Shape;867;p20"/>
            <p:cNvSpPr/>
            <p:nvPr/>
          </p:nvSpPr>
          <p:spPr>
            <a:xfrm>
              <a:off x="-587183" y="1408303"/>
              <a:ext cx="18034" cy="736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63" h="189">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alpha val="100000"/>
              </a:srgbClr>
            </a:solidFill>
            <a:ln w="9525">
              <a:noFill/>
            </a:ln>
          </p:spPr>
          <p:txBody>
            <a:bodyPr/>
            <a:p>
              <a:endParaRPr lang="en-US"/>
            </a:p>
          </p:txBody>
        </p:sp>
        <p:sp>
          <p:nvSpPr>
            <p:cNvPr id="21537" name="Google Shape;868;p20"/>
            <p:cNvSpPr/>
            <p:nvPr/>
          </p:nvSpPr>
          <p:spPr>
            <a:xfrm>
              <a:off x="-561631" y="1408303"/>
              <a:ext cx="18034" cy="7362"/>
            </a:xfrm>
            <a:custGeom>
              <a:avLst/>
              <a:gdLst/>
              <a:ahLst/>
              <a:cxnLst>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463" h="189">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alpha val="100000"/>
              </a:srgbClr>
            </a:solidFill>
            <a:ln w="9525">
              <a:noFill/>
            </a:ln>
          </p:spPr>
          <p:txBody>
            <a:bodyPr/>
            <a:p>
              <a:endParaRPr lang="en-US"/>
            </a:p>
          </p:txBody>
        </p:sp>
        <p:sp>
          <p:nvSpPr>
            <p:cNvPr id="21538" name="Google Shape;869;p20"/>
            <p:cNvSpPr/>
            <p:nvPr/>
          </p:nvSpPr>
          <p:spPr>
            <a:xfrm>
              <a:off x="-1050438" y="1415117"/>
              <a:ext cx="402728" cy="60143"/>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798" h="1544">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lnTo>
                    <a:pt x="5976" y="961"/>
                  </a:ln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tx1">
                <a:alpha val="100000"/>
              </a:schemeClr>
            </a:solidFill>
            <a:ln w="9525">
              <a:noFill/>
            </a:ln>
          </p:spPr>
          <p:txBody>
            <a:bodyPr/>
            <a:p>
              <a:endParaRPr lang="en-US"/>
            </a:p>
          </p:txBody>
        </p:sp>
      </p:grpSp>
      <p:grpSp>
        <p:nvGrpSpPr>
          <p:cNvPr id="21508" name="Google Shape;870;p20"/>
          <p:cNvGrpSpPr/>
          <p:nvPr/>
        </p:nvGrpSpPr>
        <p:grpSpPr>
          <a:xfrm rot="3617422">
            <a:off x="-93662" y="6243638"/>
            <a:ext cx="852487" cy="382587"/>
            <a:chOff x="1202177" y="4613417"/>
            <a:chExt cx="528376" cy="315757"/>
          </a:xfrm>
        </p:grpSpPr>
        <p:sp>
          <p:nvSpPr>
            <p:cNvPr id="21525" name="Google Shape;871;p20"/>
            <p:cNvSpPr/>
            <p:nvPr/>
          </p:nvSpPr>
          <p:spPr>
            <a:xfrm>
              <a:off x="1564214" y="4671691"/>
              <a:ext cx="166339" cy="48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07" h="438">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tx1">
                <a:alpha val="100000"/>
              </a:schemeClr>
            </a:solidFill>
            <a:ln w="9525">
              <a:noFill/>
            </a:ln>
          </p:spPr>
          <p:txBody>
            <a:bodyPr/>
            <a:p>
              <a:endParaRPr lang="en-US"/>
            </a:p>
          </p:txBody>
        </p:sp>
        <p:sp>
          <p:nvSpPr>
            <p:cNvPr id="21526" name="Google Shape;872;p20"/>
            <p:cNvSpPr/>
            <p:nvPr/>
          </p:nvSpPr>
          <p:spPr>
            <a:xfrm>
              <a:off x="1602846" y="4613417"/>
              <a:ext cx="60708" cy="1763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50" h="1598">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tx1">
                <a:alpha val="100000"/>
              </a:schemeClr>
            </a:solidFill>
            <a:ln w="9525">
              <a:noFill/>
            </a:ln>
          </p:spPr>
          <p:txBody>
            <a:bodyPr/>
            <a:p>
              <a:endParaRPr lang="en-US"/>
            </a:p>
          </p:txBody>
        </p:sp>
        <p:sp>
          <p:nvSpPr>
            <p:cNvPr id="21527" name="Google Shape;873;p20"/>
            <p:cNvSpPr/>
            <p:nvPr/>
          </p:nvSpPr>
          <p:spPr>
            <a:xfrm>
              <a:off x="1582978" y="4629421"/>
              <a:ext cx="104638" cy="1389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48" h="1259">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tx1">
                <a:alpha val="100000"/>
              </a:schemeClr>
            </a:solidFill>
            <a:ln w="9525">
              <a:noFill/>
            </a:ln>
          </p:spPr>
          <p:txBody>
            <a:bodyPr/>
            <a:p>
              <a:endParaRPr lang="en-US"/>
            </a:p>
          </p:txBody>
        </p:sp>
        <p:sp>
          <p:nvSpPr>
            <p:cNvPr id="21528" name="Google Shape;874;p20"/>
            <p:cNvSpPr/>
            <p:nvPr/>
          </p:nvSpPr>
          <p:spPr>
            <a:xfrm>
              <a:off x="1548982" y="4644430"/>
              <a:ext cx="160158" cy="10241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51" h="928">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tx1">
                <a:alpha val="100000"/>
              </a:schemeClr>
            </a:solidFill>
            <a:ln w="9525">
              <a:noFill/>
            </a:ln>
          </p:spPr>
          <p:txBody>
            <a:bodyPr/>
            <a:p>
              <a:endParaRPr lang="en-US"/>
            </a:p>
          </p:txBody>
        </p:sp>
        <p:sp>
          <p:nvSpPr>
            <p:cNvPr id="21529" name="Google Shape;875;p20"/>
            <p:cNvSpPr/>
            <p:nvPr/>
          </p:nvSpPr>
          <p:spPr>
            <a:xfrm>
              <a:off x="1202177" y="4673346"/>
              <a:ext cx="177156" cy="15131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05" h="1371">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tx1">
                <a:alpha val="100000"/>
              </a:schemeClr>
            </a:solidFill>
            <a:ln w="9525">
              <a:noFill/>
            </a:ln>
          </p:spPr>
          <p:txBody>
            <a:bodyPr/>
            <a:p>
              <a:endParaRPr lang="en-US"/>
            </a:p>
          </p:txBody>
        </p:sp>
        <p:sp>
          <p:nvSpPr>
            <p:cNvPr id="21530" name="Google Shape;876;p20"/>
            <p:cNvSpPr/>
            <p:nvPr/>
          </p:nvSpPr>
          <p:spPr>
            <a:xfrm>
              <a:off x="1389928" y="4832385"/>
              <a:ext cx="115344" cy="9679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1045" h="877">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tx1">
                <a:alpha val="100000"/>
              </a:schemeClr>
            </a:solidFill>
            <a:ln w="9525">
              <a:noFill/>
            </a:ln>
          </p:spPr>
          <p:txBody>
            <a:bodyPr/>
            <a:p>
              <a:endParaRPr lang="en-US"/>
            </a:p>
          </p:txBody>
        </p:sp>
      </p:grpSp>
      <p:grpSp>
        <p:nvGrpSpPr>
          <p:cNvPr id="21509" name="Google Shape;877;p20"/>
          <p:cNvGrpSpPr/>
          <p:nvPr/>
        </p:nvGrpSpPr>
        <p:grpSpPr>
          <a:xfrm>
            <a:off x="8486775" y="5634038"/>
            <a:ext cx="666750" cy="1296987"/>
            <a:chOff x="-1047799" y="3300294"/>
            <a:chExt cx="439014" cy="641607"/>
          </a:xfrm>
        </p:grpSpPr>
        <p:sp>
          <p:nvSpPr>
            <p:cNvPr id="21512" name="Google Shape;878;p20"/>
            <p:cNvSpPr/>
            <p:nvPr/>
          </p:nvSpPr>
          <p:spPr>
            <a:xfrm>
              <a:off x="-994003" y="3750695"/>
              <a:ext cx="138774" cy="63785"/>
            </a:xfrm>
            <a:custGeom>
              <a:avLst/>
              <a:gdLst/>
              <a:ahLst/>
              <a:cxnLst>
                <a:cxn ang="0">
                  <a:pos x="2147483646" y="0"/>
                </a:cxn>
                <a:cxn ang="0">
                  <a:pos x="2147483646" y="2147483646"/>
                </a:cxn>
                <a:cxn ang="0">
                  <a:pos x="2147483646" y="2147483646"/>
                </a:cxn>
                <a:cxn ang="0">
                  <a:pos x="2147483646" y="2147483646"/>
                </a:cxn>
                <a:cxn ang="0">
                  <a:pos x="2147483646" y="0"/>
                </a:cxn>
              </a:cxnLst>
              <a:pathLst>
                <a:path w="1847" h="849">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tx2">
                <a:alpha val="100000"/>
              </a:schemeClr>
            </a:solidFill>
            <a:ln w="9525">
              <a:noFill/>
            </a:ln>
          </p:spPr>
          <p:txBody>
            <a:bodyPr/>
            <a:p>
              <a:endParaRPr lang="en-US"/>
            </a:p>
          </p:txBody>
        </p:sp>
        <p:sp>
          <p:nvSpPr>
            <p:cNvPr id="21513" name="Google Shape;879;p20"/>
            <p:cNvSpPr/>
            <p:nvPr/>
          </p:nvSpPr>
          <p:spPr>
            <a:xfrm>
              <a:off x="-950199" y="3777592"/>
              <a:ext cx="98652" cy="17656"/>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313" h="235">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tx1">
                <a:alpha val="100000"/>
              </a:schemeClr>
            </a:solidFill>
            <a:ln w="9525">
              <a:noFill/>
            </a:ln>
          </p:spPr>
          <p:txBody>
            <a:bodyPr/>
            <a:p>
              <a:endParaRPr lang="en-US"/>
            </a:p>
          </p:txBody>
        </p:sp>
        <p:sp>
          <p:nvSpPr>
            <p:cNvPr id="21514" name="Google Shape;880;p20"/>
            <p:cNvSpPr/>
            <p:nvPr/>
          </p:nvSpPr>
          <p:spPr>
            <a:xfrm>
              <a:off x="-949448" y="3639053"/>
              <a:ext cx="114280" cy="24928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521" h="3318">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tx1">
                <a:alpha val="100000"/>
              </a:schemeClr>
            </a:solidFill>
            <a:ln w="9525">
              <a:noFill/>
            </a:ln>
          </p:spPr>
          <p:txBody>
            <a:bodyPr/>
            <a:p>
              <a:endParaRPr lang="en-US"/>
            </a:p>
          </p:txBody>
        </p:sp>
        <p:sp>
          <p:nvSpPr>
            <p:cNvPr id="21515" name="Google Shape;881;p20"/>
            <p:cNvSpPr/>
            <p:nvPr/>
          </p:nvSpPr>
          <p:spPr>
            <a:xfrm>
              <a:off x="-1047799" y="3504796"/>
              <a:ext cx="229087" cy="17993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49" h="2395">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alpha val="100000"/>
              </a:schemeClr>
            </a:solidFill>
            <a:ln w="9525">
              <a:noFill/>
            </a:ln>
          </p:spPr>
          <p:txBody>
            <a:bodyPr/>
            <a:p>
              <a:endParaRPr lang="en-US"/>
            </a:p>
          </p:txBody>
        </p:sp>
        <p:sp>
          <p:nvSpPr>
            <p:cNvPr id="21516" name="Google Shape;882;p20"/>
            <p:cNvSpPr/>
            <p:nvPr/>
          </p:nvSpPr>
          <p:spPr>
            <a:xfrm>
              <a:off x="-1006775" y="3550625"/>
              <a:ext cx="157032" cy="11141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90" h="1483">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tx1">
                <a:alpha val="100000"/>
              </a:schemeClr>
            </a:solidFill>
            <a:ln w="9525">
              <a:noFill/>
            </a:ln>
          </p:spPr>
          <p:txBody>
            <a:bodyPr/>
            <a:p>
              <a:endParaRPr lang="en-US"/>
            </a:p>
          </p:txBody>
        </p:sp>
        <p:sp>
          <p:nvSpPr>
            <p:cNvPr id="21517" name="Google Shape;883;p20"/>
            <p:cNvSpPr/>
            <p:nvPr/>
          </p:nvSpPr>
          <p:spPr>
            <a:xfrm>
              <a:off x="-868753" y="3630488"/>
              <a:ext cx="108420" cy="9195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43" h="1224">
                  <a:moveTo>
                    <a:pt x="158" y="1"/>
                  </a:moveTo>
                  <a:cubicBezTo>
                    <a:pt x="118" y="1"/>
                    <a:pt x="76" y="3"/>
                    <a:pt x="34" y="6"/>
                  </a:cubicBezTo>
                  <a:cubicBezTo>
                    <a:pt x="34" y="6"/>
                    <a:pt x="34" y="6"/>
                    <a:pt x="34" y="6"/>
                  </a:cubicBezTo>
                  <a:cubicBezTo>
                    <a:pt x="33" y="6"/>
                    <a:pt x="1" y="1224"/>
                    <a:pt x="1328" y="1224"/>
                  </a:cubicBezTo>
                  <a:cubicBezTo>
                    <a:pt x="1365" y="1224"/>
                    <a:pt x="1404" y="1223"/>
                    <a:pt x="1443" y="1221"/>
                  </a:cubicBezTo>
                  <a:cubicBezTo>
                    <a:pt x="1443" y="1221"/>
                    <a:pt x="1240" y="1"/>
                    <a:pt x="158" y="1"/>
                  </a:cubicBezTo>
                  <a:close/>
                </a:path>
              </a:pathLst>
            </a:custGeom>
            <a:solidFill>
              <a:schemeClr val="tx2">
                <a:alpha val="100000"/>
              </a:schemeClr>
            </a:solidFill>
            <a:ln w="9525">
              <a:noFill/>
            </a:ln>
          </p:spPr>
          <p:txBody>
            <a:bodyPr/>
            <a:p>
              <a:endParaRPr lang="en-US"/>
            </a:p>
          </p:txBody>
        </p:sp>
        <p:sp>
          <p:nvSpPr>
            <p:cNvPr id="21518" name="Google Shape;884;p20"/>
            <p:cNvSpPr/>
            <p:nvPr/>
          </p:nvSpPr>
          <p:spPr>
            <a:xfrm>
              <a:off x="-837046" y="3663019"/>
              <a:ext cx="80394" cy="6288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070" h="837">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tx1">
                <a:alpha val="100000"/>
              </a:schemeClr>
            </a:solidFill>
            <a:ln w="9525">
              <a:noFill/>
            </a:ln>
          </p:spPr>
          <p:txBody>
            <a:bodyPr/>
            <a:p>
              <a:endParaRPr lang="en-US"/>
            </a:p>
          </p:txBody>
        </p:sp>
        <p:sp>
          <p:nvSpPr>
            <p:cNvPr id="21519" name="Google Shape;885;p20"/>
            <p:cNvSpPr/>
            <p:nvPr/>
          </p:nvSpPr>
          <p:spPr>
            <a:xfrm>
              <a:off x="-764015" y="3539732"/>
              <a:ext cx="129683" cy="73101"/>
            </a:xfrm>
            <a:custGeom>
              <a:avLst/>
              <a:gdLst/>
              <a:ahLst/>
              <a:cxnLst>
                <a:cxn ang="0">
                  <a:pos x="2147483646" y="0"/>
                </a:cxn>
                <a:cxn ang="0">
                  <a:pos x="0" y="2147483646"/>
                </a:cxn>
                <a:cxn ang="0">
                  <a:pos x="2147483646" y="2147483646"/>
                </a:cxn>
                <a:cxn ang="0">
                  <a:pos x="2147483646" y="2147483646"/>
                </a:cxn>
                <a:cxn ang="0">
                  <a:pos x="2147483646" y="0"/>
                </a:cxn>
              </a:cxnLst>
              <a:pathLst>
                <a:path w="1726" h="973">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tx2">
                <a:alpha val="100000"/>
              </a:schemeClr>
            </a:solidFill>
            <a:ln w="9525">
              <a:noFill/>
            </a:ln>
          </p:spPr>
          <p:txBody>
            <a:bodyPr/>
            <a:p>
              <a:endParaRPr lang="en-US"/>
            </a:p>
          </p:txBody>
        </p:sp>
        <p:sp>
          <p:nvSpPr>
            <p:cNvPr id="21520" name="Google Shape;886;p20"/>
            <p:cNvSpPr/>
            <p:nvPr/>
          </p:nvSpPr>
          <p:spPr>
            <a:xfrm>
              <a:off x="-769500" y="3568882"/>
              <a:ext cx="94971" cy="3839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264" h="511">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tx1">
                <a:alpha val="100000"/>
              </a:schemeClr>
            </a:solidFill>
            <a:ln w="9525">
              <a:noFill/>
            </a:ln>
          </p:spPr>
          <p:txBody>
            <a:bodyPr/>
            <a:p>
              <a:endParaRPr lang="en-US"/>
            </a:p>
          </p:txBody>
        </p:sp>
        <p:sp>
          <p:nvSpPr>
            <p:cNvPr id="21521" name="Google Shape;887;p20"/>
            <p:cNvSpPr/>
            <p:nvPr/>
          </p:nvSpPr>
          <p:spPr>
            <a:xfrm>
              <a:off x="-800981" y="3409081"/>
              <a:ext cx="60784" cy="46280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9" h="616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tx1">
                <a:alpha val="100000"/>
              </a:schemeClr>
            </a:solidFill>
            <a:ln w="9525">
              <a:noFill/>
            </a:ln>
          </p:spPr>
          <p:txBody>
            <a:bodyPr/>
            <a:p>
              <a:endParaRPr lang="en-US"/>
            </a:p>
          </p:txBody>
        </p:sp>
        <p:sp>
          <p:nvSpPr>
            <p:cNvPr id="40" name="Google Shape;888;p20"/>
            <p:cNvSpPr/>
            <p:nvPr/>
          </p:nvSpPr>
          <p:spPr>
            <a:xfrm>
              <a:off x="-905642" y="3300294"/>
              <a:ext cx="198602" cy="165702"/>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523" name="Google Shape;889;p20"/>
            <p:cNvSpPr/>
            <p:nvPr/>
          </p:nvSpPr>
          <p:spPr>
            <a:xfrm>
              <a:off x="-884456" y="3364454"/>
              <a:ext cx="171608" cy="6213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84" h="827">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tx1">
                <a:alpha val="100000"/>
              </a:schemeClr>
            </a:solidFill>
            <a:ln w="9525">
              <a:noFill/>
            </a:ln>
          </p:spPr>
          <p:txBody>
            <a:bodyPr/>
            <a:p>
              <a:endParaRPr lang="en-US"/>
            </a:p>
          </p:txBody>
        </p:sp>
        <p:sp>
          <p:nvSpPr>
            <p:cNvPr id="21524" name="Google Shape;890;p20"/>
            <p:cNvSpPr/>
            <p:nvPr/>
          </p:nvSpPr>
          <p:spPr>
            <a:xfrm>
              <a:off x="-945691" y="3813429"/>
              <a:ext cx="336905" cy="12847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484" h="171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alpha val="100000"/>
              </a:schemeClr>
            </a:solidFill>
            <a:ln w="9525">
              <a:noFill/>
            </a:ln>
          </p:spPr>
          <p:txBody>
            <a:bodyPr/>
            <a:p>
              <a:endParaRPr lang="en-US"/>
            </a:p>
          </p:txBody>
        </p:sp>
      </p:grpSp>
      <p:sp>
        <p:nvSpPr>
          <p:cNvPr id="851" name="Google Shape;851;p20"/>
          <p:cNvSpPr txBox="1">
            <a:spLocks noGrp="1"/>
          </p:cNvSpPr>
          <p:nvPr>
            <p:ph type="title"/>
          </p:nvPr>
        </p:nvSpPr>
        <p:spPr>
          <a:xfrm>
            <a:off x="753825" y="560133"/>
            <a:ext cx="74448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Quote">
  <p:cSld name="Quote">
    <p:bg>
      <p:bgPr>
        <a:blipFill rotWithShape="0">
          <a:blip r:embed="rId2"/>
          <a:stretch>
            <a:fillRect/>
          </a:stretch>
        </a:blipFill>
        <a:effectLst/>
      </p:bgPr>
    </p:bg>
    <p:spTree>
      <p:nvGrpSpPr>
        <p:cNvPr id="1" name="Shape 891"/>
        <p:cNvGrpSpPr/>
        <p:nvPr/>
      </p:nvGrpSpPr>
      <p:grpSpPr>
        <a:xfrm>
          <a:off x="0" y="0"/>
          <a:ext cx="0" cy="0"/>
          <a:chOff x="0" y="0"/>
          <a:chExt cx="0" cy="0"/>
        </a:xfrm>
      </p:grpSpPr>
      <p:grpSp>
        <p:nvGrpSpPr>
          <p:cNvPr id="22530" name="Google Shape;894;p21"/>
          <p:cNvGrpSpPr/>
          <p:nvPr/>
        </p:nvGrpSpPr>
        <p:grpSpPr>
          <a:xfrm>
            <a:off x="7988300" y="301625"/>
            <a:ext cx="1211263" cy="1157288"/>
            <a:chOff x="6102329" y="3283426"/>
            <a:chExt cx="654776" cy="469888"/>
          </a:xfrm>
        </p:grpSpPr>
        <p:sp>
          <p:nvSpPr>
            <p:cNvPr id="22557" name="Google Shape;895;p21"/>
            <p:cNvSpPr/>
            <p:nvPr/>
          </p:nvSpPr>
          <p:spPr>
            <a:xfrm>
              <a:off x="6149906" y="3283426"/>
              <a:ext cx="607200" cy="32738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2795" h="1507">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alpha val="100000"/>
              </a:schemeClr>
            </a:solidFill>
            <a:ln w="9525">
              <a:noFill/>
            </a:ln>
          </p:spPr>
          <p:txBody>
            <a:bodyPr/>
            <a:p>
              <a:endParaRPr lang="en-US"/>
            </a:p>
          </p:txBody>
        </p:sp>
        <p:sp>
          <p:nvSpPr>
            <p:cNvPr id="22558" name="Google Shape;896;p21"/>
            <p:cNvSpPr/>
            <p:nvPr/>
          </p:nvSpPr>
          <p:spPr>
            <a:xfrm>
              <a:off x="6218555" y="3499796"/>
              <a:ext cx="179662" cy="21137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827" h="973">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alpha val="100000"/>
              </a:schemeClr>
            </a:solidFill>
            <a:ln w="9525">
              <a:noFill/>
            </a:ln>
          </p:spPr>
          <p:txBody>
            <a:bodyPr/>
            <a:p>
              <a:endParaRPr lang="en-US"/>
            </a:p>
          </p:txBody>
        </p:sp>
        <p:sp>
          <p:nvSpPr>
            <p:cNvPr id="22559" name="Google Shape;897;p21"/>
            <p:cNvSpPr/>
            <p:nvPr/>
          </p:nvSpPr>
          <p:spPr>
            <a:xfrm>
              <a:off x="6367367" y="3409207"/>
              <a:ext cx="204862" cy="2491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43" h="1147">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alpha val="100000"/>
              </a:schemeClr>
            </a:solidFill>
            <a:ln w="9525">
              <a:noFill/>
            </a:ln>
          </p:spPr>
          <p:txBody>
            <a:bodyPr/>
            <a:p>
              <a:endParaRPr lang="en-US"/>
            </a:p>
          </p:txBody>
        </p:sp>
        <p:sp>
          <p:nvSpPr>
            <p:cNvPr id="22560" name="Google Shape;898;p21"/>
            <p:cNvSpPr/>
            <p:nvPr/>
          </p:nvSpPr>
          <p:spPr>
            <a:xfrm>
              <a:off x="6519439" y="3341429"/>
              <a:ext cx="174230" cy="1796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2" h="827">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alpha val="100000"/>
              </a:schemeClr>
            </a:solidFill>
            <a:ln w="9525">
              <a:noFill/>
            </a:ln>
          </p:spPr>
          <p:txBody>
            <a:bodyPr/>
            <a:p>
              <a:endParaRPr lang="en-US"/>
            </a:p>
          </p:txBody>
        </p:sp>
        <p:sp>
          <p:nvSpPr>
            <p:cNvPr id="9" name="Google Shape;899;p21"/>
            <p:cNvSpPr/>
            <p:nvPr/>
          </p:nvSpPr>
          <p:spPr>
            <a:xfrm>
              <a:off x="6603494" y="3489042"/>
              <a:ext cx="74660" cy="74125"/>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900;p21"/>
            <p:cNvSpPr/>
            <p:nvPr/>
          </p:nvSpPr>
          <p:spPr>
            <a:xfrm>
              <a:off x="6487643" y="3299540"/>
              <a:ext cx="68653" cy="74125"/>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901;p21"/>
            <p:cNvSpPr/>
            <p:nvPr/>
          </p:nvSpPr>
          <p:spPr>
            <a:xfrm>
              <a:off x="6334891" y="3378177"/>
              <a:ext cx="73802" cy="74125"/>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902;p21"/>
            <p:cNvSpPr/>
            <p:nvPr/>
          </p:nvSpPr>
          <p:spPr>
            <a:xfrm>
              <a:off x="6424139" y="3626335"/>
              <a:ext cx="73802" cy="74125"/>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903;p21"/>
            <p:cNvSpPr/>
            <p:nvPr/>
          </p:nvSpPr>
          <p:spPr>
            <a:xfrm>
              <a:off x="6181280" y="3462615"/>
              <a:ext cx="74660" cy="68969"/>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904;p21"/>
            <p:cNvSpPr/>
            <p:nvPr/>
          </p:nvSpPr>
          <p:spPr>
            <a:xfrm>
              <a:off x="6102329" y="3547053"/>
              <a:ext cx="74660" cy="74125"/>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905;p21"/>
            <p:cNvSpPr/>
            <p:nvPr/>
          </p:nvSpPr>
          <p:spPr>
            <a:xfrm>
              <a:off x="6213032" y="3684345"/>
              <a:ext cx="74660" cy="68969"/>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2531" name="Google Shape;906;p21"/>
          <p:cNvGrpSpPr/>
          <p:nvPr/>
        </p:nvGrpSpPr>
        <p:grpSpPr>
          <a:xfrm rot="-1272558" flipH="1">
            <a:off x="7105650" y="4238625"/>
            <a:ext cx="1416050" cy="3179763"/>
            <a:chOff x="-653265" y="1899986"/>
            <a:chExt cx="171302" cy="288619"/>
          </a:xfrm>
        </p:grpSpPr>
        <p:sp>
          <p:nvSpPr>
            <p:cNvPr id="17" name="Google Shape;907;p21"/>
            <p:cNvSpPr/>
            <p:nvPr/>
          </p:nvSpPr>
          <p:spPr>
            <a:xfrm>
              <a:off x="-526401" y="1912515"/>
              <a:ext cx="45130" cy="46974"/>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908;p21"/>
            <p:cNvSpPr/>
            <p:nvPr/>
          </p:nvSpPr>
          <p:spPr>
            <a:xfrm>
              <a:off x="-563982" y="1910474"/>
              <a:ext cx="42825" cy="46254"/>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554" name="Google Shape;909;p21"/>
            <p:cNvSpPr/>
            <p:nvPr/>
          </p:nvSpPr>
          <p:spPr>
            <a:xfrm>
              <a:off x="-525509" y="1900921"/>
              <a:ext cx="20838" cy="2087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35" h="536">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tx1">
                <a:alpha val="100000"/>
              </a:schemeClr>
            </a:solidFill>
            <a:ln w="9525">
              <a:noFill/>
            </a:ln>
          </p:spPr>
          <p:txBody>
            <a:bodyPr/>
            <a:p>
              <a:endParaRPr lang="en-US"/>
            </a:p>
          </p:txBody>
        </p:sp>
        <p:sp>
          <p:nvSpPr>
            <p:cNvPr id="22555" name="Google Shape;910;p21"/>
            <p:cNvSpPr/>
            <p:nvPr/>
          </p:nvSpPr>
          <p:spPr>
            <a:xfrm>
              <a:off x="-540660" y="1899986"/>
              <a:ext cx="17060" cy="208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38" h="535">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tx1">
                <a:alpha val="100000"/>
              </a:schemeClr>
            </a:solidFill>
            <a:ln w="9525">
              <a:noFill/>
            </a:ln>
          </p:spPr>
          <p:txBody>
            <a:bodyPr/>
            <a:p>
              <a:endParaRPr lang="en-US"/>
            </a:p>
          </p:txBody>
        </p:sp>
        <p:sp>
          <p:nvSpPr>
            <p:cNvPr id="22556" name="Google Shape;911;p21"/>
            <p:cNvSpPr/>
            <p:nvPr/>
          </p:nvSpPr>
          <p:spPr>
            <a:xfrm>
              <a:off x="-653265" y="1974731"/>
              <a:ext cx="137260" cy="2138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524" h="5491">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lnTo>
                    <a:pt x="2722" y="948"/>
                  </a:ln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lnTo>
                    <a:pt x="657" y="3863"/>
                  </a:ln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tx1">
                <a:alpha val="100000"/>
              </a:schemeClr>
            </a:solidFill>
            <a:ln w="9525">
              <a:noFill/>
            </a:ln>
          </p:spPr>
          <p:txBody>
            <a:bodyPr/>
            <a:p>
              <a:endParaRPr lang="en-US"/>
            </a:p>
          </p:txBody>
        </p:sp>
      </p:grpSp>
      <p:grpSp>
        <p:nvGrpSpPr>
          <p:cNvPr id="22532" name="Google Shape;912;p21"/>
          <p:cNvGrpSpPr/>
          <p:nvPr/>
        </p:nvGrpSpPr>
        <p:grpSpPr>
          <a:xfrm flipH="1">
            <a:off x="8064500" y="2411413"/>
            <a:ext cx="1277938" cy="1346200"/>
            <a:chOff x="855987" y="2204128"/>
            <a:chExt cx="1217483" cy="962421"/>
          </a:xfrm>
        </p:grpSpPr>
        <p:grpSp>
          <p:nvGrpSpPr>
            <p:cNvPr id="22544" name="Google Shape;913;p21"/>
            <p:cNvGrpSpPr/>
            <p:nvPr/>
          </p:nvGrpSpPr>
          <p:grpSpPr>
            <a:xfrm>
              <a:off x="855987" y="2204128"/>
              <a:ext cx="1146639" cy="962421"/>
              <a:chOff x="958238" y="2157575"/>
              <a:chExt cx="1115191" cy="936025"/>
            </a:xfrm>
          </p:grpSpPr>
          <p:sp>
            <p:nvSpPr>
              <p:cNvPr id="25" name="Google Shape;914;p21"/>
              <p:cNvSpPr>
                <a:spLocks noChangeArrowheads="1"/>
              </p:cNvSpPr>
              <p:nvPr/>
            </p:nvSpPr>
            <p:spPr bwMode="auto">
              <a:xfrm>
                <a:off x="1253894" y="2157575"/>
                <a:ext cx="492758"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6" name="Google Shape;915;p21"/>
              <p:cNvSpPr>
                <a:spLocks noChangeArrowheads="1"/>
              </p:cNvSpPr>
              <p:nvPr/>
            </p:nvSpPr>
            <p:spPr bwMode="auto">
              <a:xfrm>
                <a:off x="1440700" y="2325353"/>
                <a:ext cx="49275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7" name="Google Shape;916;p21"/>
              <p:cNvSpPr>
                <a:spLocks noChangeArrowheads="1"/>
              </p:cNvSpPr>
              <p:nvPr/>
            </p:nvSpPr>
            <p:spPr bwMode="auto">
              <a:xfrm>
                <a:off x="997953" y="2335287"/>
                <a:ext cx="492758"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8" name="Google Shape;917;p21"/>
              <p:cNvSpPr>
                <a:spLocks noChangeArrowheads="1"/>
              </p:cNvSpPr>
              <p:nvPr/>
            </p:nvSpPr>
            <p:spPr bwMode="auto">
              <a:xfrm>
                <a:off x="958238" y="2551632"/>
                <a:ext cx="49275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9" name="Google Shape;918;p21"/>
              <p:cNvSpPr>
                <a:spLocks noChangeArrowheads="1"/>
              </p:cNvSpPr>
              <p:nvPr/>
            </p:nvSpPr>
            <p:spPr bwMode="auto">
              <a:xfrm>
                <a:off x="1165638" y="2601304"/>
                <a:ext cx="491288"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0" name="Google Shape;919;p21"/>
              <p:cNvSpPr>
                <a:spLocks noChangeArrowheads="1"/>
              </p:cNvSpPr>
              <p:nvPr/>
            </p:nvSpPr>
            <p:spPr bwMode="auto">
              <a:xfrm>
                <a:off x="1450997" y="2561567"/>
                <a:ext cx="62219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2545" name="Google Shape;920;p21"/>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22533" name="Google Shape;921;p21"/>
          <p:cNvGrpSpPr/>
          <p:nvPr/>
        </p:nvGrpSpPr>
        <p:grpSpPr>
          <a:xfrm>
            <a:off x="431800" y="762000"/>
            <a:ext cx="1860550" cy="1081088"/>
            <a:chOff x="3965010" y="571479"/>
            <a:chExt cx="1651683" cy="719972"/>
          </a:xfrm>
        </p:grpSpPr>
        <p:grpSp>
          <p:nvGrpSpPr>
            <p:cNvPr id="22536" name="Google Shape;922;p21"/>
            <p:cNvGrpSpPr/>
            <p:nvPr/>
          </p:nvGrpSpPr>
          <p:grpSpPr>
            <a:xfrm>
              <a:off x="3965010" y="571479"/>
              <a:ext cx="1446820" cy="719972"/>
              <a:chOff x="3953250" y="571500"/>
              <a:chExt cx="1383325" cy="766825"/>
            </a:xfrm>
          </p:grpSpPr>
          <p:grpSp>
            <p:nvGrpSpPr>
              <p:cNvPr id="22538" name="Google Shape;923;p21"/>
              <p:cNvGrpSpPr/>
              <p:nvPr/>
            </p:nvGrpSpPr>
            <p:grpSpPr>
              <a:xfrm>
                <a:off x="3953250" y="571500"/>
                <a:ext cx="1383166" cy="669650"/>
                <a:chOff x="897088" y="2374675"/>
                <a:chExt cx="1383166" cy="669650"/>
              </a:xfrm>
            </p:grpSpPr>
            <p:sp>
              <p:nvSpPr>
                <p:cNvPr id="36" name="Google Shape;924;p21"/>
                <p:cNvSpPr>
                  <a:spLocks noChangeArrowheads="1"/>
                </p:cNvSpPr>
                <p:nvPr/>
              </p:nvSpPr>
              <p:spPr bwMode="auto">
                <a:xfrm>
                  <a:off x="1135585" y="2416338"/>
                  <a:ext cx="622516" cy="62269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7" name="Google Shape;925;p21"/>
                <p:cNvSpPr>
                  <a:spLocks noChangeArrowheads="1"/>
                </p:cNvSpPr>
                <p:nvPr/>
              </p:nvSpPr>
              <p:spPr bwMode="auto">
                <a:xfrm>
                  <a:off x="1479181" y="2374675"/>
                  <a:ext cx="493162" cy="4932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8" name="Google Shape;926;p21"/>
                <p:cNvSpPr>
                  <a:spLocks noChangeArrowheads="1"/>
                </p:cNvSpPr>
                <p:nvPr/>
              </p:nvSpPr>
              <p:spPr bwMode="auto">
                <a:xfrm>
                  <a:off x="897088" y="2689963"/>
                  <a:ext cx="493162" cy="35469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9" name="Google Shape;927;p21"/>
                <p:cNvSpPr>
                  <a:spLocks noChangeArrowheads="1"/>
                </p:cNvSpPr>
                <p:nvPr/>
              </p:nvSpPr>
              <p:spPr bwMode="auto">
                <a:xfrm>
                  <a:off x="1658391" y="2551462"/>
                  <a:ext cx="622516" cy="4932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5" name="Google Shape;928;p21"/>
              <p:cNvSpPr>
                <a:spLocks noChangeArrowheads="1"/>
              </p:cNvSpPr>
              <p:nvPr/>
            </p:nvSpPr>
            <p:spPr bwMode="auto">
              <a:xfrm>
                <a:off x="3972114" y="907056"/>
                <a:ext cx="1364955" cy="43126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2537" name="Google Shape;929;p21"/>
            <p:cNvSpPr/>
            <p:nvPr/>
          </p:nvSpPr>
          <p:spPr>
            <a:xfrm>
              <a:off x="4006544" y="571481"/>
              <a:ext cx="1610148" cy="660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4" h="1872">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alpha val="100000"/>
              </a:schemeClr>
            </a:solidFill>
            <a:ln w="9525">
              <a:noFill/>
            </a:ln>
          </p:spPr>
          <p:txBody>
            <a:bodyPr/>
            <a:p>
              <a:endParaRPr lang="en-US"/>
            </a:p>
          </p:txBody>
        </p:sp>
      </p:grpSp>
      <p:sp>
        <p:nvSpPr>
          <p:cNvPr id="892" name="Google Shape;892;p21"/>
          <p:cNvSpPr txBox="1">
            <a:spLocks noGrp="1"/>
          </p:cNvSpPr>
          <p:nvPr>
            <p:ph type="subTitle" idx="1"/>
          </p:nvPr>
        </p:nvSpPr>
        <p:spPr>
          <a:xfrm>
            <a:off x="1915200" y="2508301"/>
            <a:ext cx="5313600" cy="1263200"/>
          </a:xfrm>
          <a:prstGeom prst="rect">
            <a:avLst/>
          </a:prstGeom>
          <a:noFill/>
          <a:ln>
            <a:noFill/>
          </a:ln>
        </p:spPr>
        <p:txBody>
          <a:bodyPr spcFirstLastPara="1">
            <a:noAutofit/>
          </a:bodyPr>
          <a:lstStyle>
            <a:lvl1pPr lvl="0" algn="ctr" rtl="0">
              <a:lnSpc>
                <a:spcPct val="100000"/>
              </a:lnSpc>
              <a:spcBef>
                <a:spcPts val="0"/>
              </a:spcBef>
              <a:spcAft>
                <a:spcPts val="0"/>
              </a:spcAft>
              <a:buNone/>
              <a:defRPr sz="1800">
                <a:solidFill>
                  <a:schemeClr val="dk1"/>
                </a:solidFill>
                <a:latin typeface="Comfortaa"/>
                <a:ea typeface="Comfortaa"/>
                <a:cs typeface="Comfortaa"/>
                <a:sym typeface="Comfortaa"/>
              </a:defRPr>
            </a:lvl1pPr>
            <a:lvl2pPr lvl="1" algn="ctr" rtl="0">
              <a:lnSpc>
                <a:spcPct val="100000"/>
              </a:lnSpc>
              <a:spcBef>
                <a:spcPts val="0"/>
              </a:spcBef>
              <a:spcAft>
                <a:spcPts val="0"/>
              </a:spcAft>
              <a:buNone/>
              <a:defRPr sz="1800">
                <a:solidFill>
                  <a:schemeClr val="dk1"/>
                </a:solidFill>
                <a:latin typeface="Comfortaa"/>
                <a:ea typeface="Comfortaa"/>
                <a:cs typeface="Comfortaa"/>
                <a:sym typeface="Comfortaa"/>
              </a:defRPr>
            </a:lvl2pPr>
            <a:lvl3pPr lvl="2" algn="ctr" rtl="0">
              <a:lnSpc>
                <a:spcPct val="100000"/>
              </a:lnSpc>
              <a:spcBef>
                <a:spcPts val="0"/>
              </a:spcBef>
              <a:spcAft>
                <a:spcPts val="0"/>
              </a:spcAft>
              <a:buNone/>
              <a:defRPr sz="1800">
                <a:solidFill>
                  <a:schemeClr val="dk1"/>
                </a:solidFill>
                <a:latin typeface="Comfortaa"/>
                <a:ea typeface="Comfortaa"/>
                <a:cs typeface="Comfortaa"/>
                <a:sym typeface="Comfortaa"/>
              </a:defRPr>
            </a:lvl3pPr>
            <a:lvl4pPr lvl="3" algn="ctr" rtl="0">
              <a:lnSpc>
                <a:spcPct val="100000"/>
              </a:lnSpc>
              <a:spcBef>
                <a:spcPts val="0"/>
              </a:spcBef>
              <a:spcAft>
                <a:spcPts val="0"/>
              </a:spcAft>
              <a:buNone/>
              <a:defRPr sz="1800">
                <a:solidFill>
                  <a:schemeClr val="dk1"/>
                </a:solidFill>
                <a:latin typeface="Comfortaa"/>
                <a:ea typeface="Comfortaa"/>
                <a:cs typeface="Comfortaa"/>
                <a:sym typeface="Comfortaa"/>
              </a:defRPr>
            </a:lvl4pPr>
            <a:lvl5pPr lvl="4" algn="ctr" rtl="0">
              <a:lnSpc>
                <a:spcPct val="100000"/>
              </a:lnSpc>
              <a:spcBef>
                <a:spcPts val="0"/>
              </a:spcBef>
              <a:spcAft>
                <a:spcPts val="0"/>
              </a:spcAft>
              <a:buNone/>
              <a:defRPr sz="1800">
                <a:solidFill>
                  <a:schemeClr val="dk1"/>
                </a:solidFill>
                <a:latin typeface="Comfortaa"/>
                <a:ea typeface="Comfortaa"/>
                <a:cs typeface="Comfortaa"/>
                <a:sym typeface="Comfortaa"/>
              </a:defRPr>
            </a:lvl5pPr>
            <a:lvl6pPr lvl="5" algn="ctr" rtl="0">
              <a:lnSpc>
                <a:spcPct val="100000"/>
              </a:lnSpc>
              <a:spcBef>
                <a:spcPts val="0"/>
              </a:spcBef>
              <a:spcAft>
                <a:spcPts val="0"/>
              </a:spcAft>
              <a:buNone/>
              <a:defRPr sz="1800">
                <a:solidFill>
                  <a:schemeClr val="dk1"/>
                </a:solidFill>
                <a:latin typeface="Comfortaa"/>
                <a:ea typeface="Comfortaa"/>
                <a:cs typeface="Comfortaa"/>
                <a:sym typeface="Comfortaa"/>
              </a:defRPr>
            </a:lvl6pPr>
            <a:lvl7pPr lvl="6" algn="ctr" rtl="0">
              <a:lnSpc>
                <a:spcPct val="100000"/>
              </a:lnSpc>
              <a:spcBef>
                <a:spcPts val="0"/>
              </a:spcBef>
              <a:spcAft>
                <a:spcPts val="0"/>
              </a:spcAft>
              <a:buNone/>
              <a:defRPr sz="1800">
                <a:solidFill>
                  <a:schemeClr val="dk1"/>
                </a:solidFill>
                <a:latin typeface="Comfortaa"/>
                <a:ea typeface="Comfortaa"/>
                <a:cs typeface="Comfortaa"/>
                <a:sym typeface="Comfortaa"/>
              </a:defRPr>
            </a:lvl7pPr>
            <a:lvl8pPr lvl="7" algn="ctr" rtl="0">
              <a:lnSpc>
                <a:spcPct val="100000"/>
              </a:lnSpc>
              <a:spcBef>
                <a:spcPts val="0"/>
              </a:spcBef>
              <a:spcAft>
                <a:spcPts val="0"/>
              </a:spcAft>
              <a:buNone/>
              <a:defRPr sz="1800">
                <a:solidFill>
                  <a:schemeClr val="dk1"/>
                </a:solidFill>
                <a:latin typeface="Comfortaa"/>
                <a:ea typeface="Comfortaa"/>
                <a:cs typeface="Comfortaa"/>
                <a:sym typeface="Comfortaa"/>
              </a:defRPr>
            </a:lvl8pPr>
            <a:lvl9pPr lvl="8" algn="ctr" rtl="0">
              <a:lnSpc>
                <a:spcPct val="100000"/>
              </a:lnSpc>
              <a:spcBef>
                <a:spcPts val="0"/>
              </a:spcBef>
              <a:spcAft>
                <a:spcPts val="0"/>
              </a:spcAft>
              <a:buNone/>
              <a:defRPr sz="1800">
                <a:solidFill>
                  <a:schemeClr val="dk1"/>
                </a:solidFill>
                <a:latin typeface="Comfortaa"/>
                <a:ea typeface="Comfortaa"/>
                <a:cs typeface="Comfortaa"/>
                <a:sym typeface="Comfortaa"/>
              </a:defRPr>
            </a:lvl9pPr>
          </a:lstStyle>
          <a:p/>
        </p:txBody>
      </p:sp>
      <p:sp>
        <p:nvSpPr>
          <p:cNvPr id="893" name="Google Shape;893;p21"/>
          <p:cNvSpPr txBox="1">
            <a:spLocks noGrp="1"/>
          </p:cNvSpPr>
          <p:nvPr>
            <p:ph type="subTitle" idx="2"/>
          </p:nvPr>
        </p:nvSpPr>
        <p:spPr>
          <a:xfrm>
            <a:off x="2596800" y="3695484"/>
            <a:ext cx="3950400" cy="604800"/>
          </a:xfrm>
          <a:prstGeom prst="rect">
            <a:avLst/>
          </a:prstGeom>
          <a:noFill/>
          <a:ln>
            <a:noFill/>
          </a:ln>
        </p:spPr>
        <p:txBody>
          <a:bodyPr spcFirstLastPara="1">
            <a:noAutofit/>
          </a:bodyPr>
          <a:lstStyle>
            <a:lvl1pPr lvl="0" algn="ctr" rtl="0">
              <a:lnSpc>
                <a:spcPct val="100000"/>
              </a:lnSpc>
              <a:spcBef>
                <a:spcPts val="0"/>
              </a:spcBef>
              <a:spcAft>
                <a:spcPts val="0"/>
              </a:spcAft>
              <a:buNone/>
              <a:defRPr sz="3000">
                <a:solidFill>
                  <a:schemeClr val="dk1"/>
                </a:solidFill>
                <a:latin typeface="Vibur"/>
                <a:ea typeface="Vibur"/>
                <a:cs typeface="Vibur"/>
                <a:sym typeface="Vibur"/>
              </a:defRPr>
            </a:lvl1pPr>
            <a:lvl2pPr lvl="1" algn="ctr" rtl="0">
              <a:lnSpc>
                <a:spcPct val="100000"/>
              </a:lnSpc>
              <a:spcBef>
                <a:spcPts val="0"/>
              </a:spcBef>
              <a:spcAft>
                <a:spcPts val="0"/>
              </a:spcAft>
              <a:buNone/>
              <a:defRPr sz="3000">
                <a:solidFill>
                  <a:schemeClr val="dk1"/>
                </a:solidFill>
                <a:latin typeface="Vibur"/>
                <a:ea typeface="Vibur"/>
                <a:cs typeface="Vibur"/>
                <a:sym typeface="Vibur"/>
              </a:defRPr>
            </a:lvl2pPr>
            <a:lvl3pPr lvl="2" algn="ctr" rtl="0">
              <a:lnSpc>
                <a:spcPct val="100000"/>
              </a:lnSpc>
              <a:spcBef>
                <a:spcPts val="0"/>
              </a:spcBef>
              <a:spcAft>
                <a:spcPts val="0"/>
              </a:spcAft>
              <a:buNone/>
              <a:defRPr sz="3000">
                <a:solidFill>
                  <a:schemeClr val="dk1"/>
                </a:solidFill>
                <a:latin typeface="Vibur"/>
                <a:ea typeface="Vibur"/>
                <a:cs typeface="Vibur"/>
                <a:sym typeface="Vibur"/>
              </a:defRPr>
            </a:lvl3pPr>
            <a:lvl4pPr lvl="3" algn="ctr" rtl="0">
              <a:lnSpc>
                <a:spcPct val="100000"/>
              </a:lnSpc>
              <a:spcBef>
                <a:spcPts val="0"/>
              </a:spcBef>
              <a:spcAft>
                <a:spcPts val="0"/>
              </a:spcAft>
              <a:buNone/>
              <a:defRPr sz="3000">
                <a:solidFill>
                  <a:schemeClr val="dk1"/>
                </a:solidFill>
                <a:latin typeface="Vibur"/>
                <a:ea typeface="Vibur"/>
                <a:cs typeface="Vibur"/>
                <a:sym typeface="Vibur"/>
              </a:defRPr>
            </a:lvl4pPr>
            <a:lvl5pPr lvl="4" algn="ctr" rtl="0">
              <a:lnSpc>
                <a:spcPct val="100000"/>
              </a:lnSpc>
              <a:spcBef>
                <a:spcPts val="0"/>
              </a:spcBef>
              <a:spcAft>
                <a:spcPts val="0"/>
              </a:spcAft>
              <a:buNone/>
              <a:defRPr sz="3000">
                <a:solidFill>
                  <a:schemeClr val="dk1"/>
                </a:solidFill>
                <a:latin typeface="Vibur"/>
                <a:ea typeface="Vibur"/>
                <a:cs typeface="Vibur"/>
                <a:sym typeface="Vibur"/>
              </a:defRPr>
            </a:lvl5pPr>
            <a:lvl6pPr lvl="5" algn="ctr" rtl="0">
              <a:lnSpc>
                <a:spcPct val="100000"/>
              </a:lnSpc>
              <a:spcBef>
                <a:spcPts val="0"/>
              </a:spcBef>
              <a:spcAft>
                <a:spcPts val="0"/>
              </a:spcAft>
              <a:buNone/>
              <a:defRPr sz="3000">
                <a:solidFill>
                  <a:schemeClr val="dk1"/>
                </a:solidFill>
                <a:latin typeface="Vibur"/>
                <a:ea typeface="Vibur"/>
                <a:cs typeface="Vibur"/>
                <a:sym typeface="Vibur"/>
              </a:defRPr>
            </a:lvl6pPr>
            <a:lvl7pPr lvl="6" algn="ctr" rtl="0">
              <a:lnSpc>
                <a:spcPct val="100000"/>
              </a:lnSpc>
              <a:spcBef>
                <a:spcPts val="0"/>
              </a:spcBef>
              <a:spcAft>
                <a:spcPts val="0"/>
              </a:spcAft>
              <a:buNone/>
              <a:defRPr sz="3000">
                <a:solidFill>
                  <a:schemeClr val="dk1"/>
                </a:solidFill>
                <a:latin typeface="Vibur"/>
                <a:ea typeface="Vibur"/>
                <a:cs typeface="Vibur"/>
                <a:sym typeface="Vibur"/>
              </a:defRPr>
            </a:lvl7pPr>
            <a:lvl8pPr lvl="7" algn="ctr" rtl="0">
              <a:lnSpc>
                <a:spcPct val="100000"/>
              </a:lnSpc>
              <a:spcBef>
                <a:spcPts val="0"/>
              </a:spcBef>
              <a:spcAft>
                <a:spcPts val="0"/>
              </a:spcAft>
              <a:buNone/>
              <a:defRPr sz="3000">
                <a:solidFill>
                  <a:schemeClr val="dk1"/>
                </a:solidFill>
                <a:latin typeface="Vibur"/>
                <a:ea typeface="Vibur"/>
                <a:cs typeface="Vibur"/>
                <a:sym typeface="Vibur"/>
              </a:defRPr>
            </a:lvl8pPr>
            <a:lvl9pPr lvl="8" algn="ctr" rtl="0">
              <a:lnSpc>
                <a:spcPct val="100000"/>
              </a:lnSpc>
              <a:spcBef>
                <a:spcPts val="0"/>
              </a:spcBef>
              <a:spcAft>
                <a:spcPts val="0"/>
              </a:spcAft>
              <a:buNone/>
              <a:defRPr sz="3000">
                <a:solidFill>
                  <a:schemeClr val="dk1"/>
                </a:solidFill>
                <a:latin typeface="Vibur"/>
                <a:ea typeface="Vibur"/>
                <a:cs typeface="Vibur"/>
                <a:sym typeface="Vibu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rotWithShape="0">
          <a:blip r:embed="rId2"/>
          <a:stretch>
            <a:fillRect/>
          </a:stretch>
        </a:blipFill>
        <a:effectLst/>
      </p:bgPr>
    </p:bg>
    <p:spTree>
      <p:nvGrpSpPr>
        <p:cNvPr id="1" name="Shape 930"/>
        <p:cNvGrpSpPr/>
        <p:nvPr/>
      </p:nvGrpSpPr>
      <p:grpSpPr>
        <a:xfrm>
          <a:off x="0" y="0"/>
          <a:ext cx="0" cy="0"/>
          <a:chOff x="0" y="0"/>
          <a:chExt cx="0" cy="0"/>
        </a:xfrm>
      </p:grpSpPr>
      <p:grpSp>
        <p:nvGrpSpPr>
          <p:cNvPr id="23554" name="Google Shape;934;p22"/>
          <p:cNvGrpSpPr/>
          <p:nvPr/>
        </p:nvGrpSpPr>
        <p:grpSpPr>
          <a:xfrm>
            <a:off x="-631825" y="2251075"/>
            <a:ext cx="1782763" cy="1881188"/>
            <a:chOff x="855987" y="2204128"/>
            <a:chExt cx="1217483" cy="962421"/>
          </a:xfrm>
        </p:grpSpPr>
        <p:grpSp>
          <p:nvGrpSpPr>
            <p:cNvPr id="23591" name="Google Shape;935;p22"/>
            <p:cNvGrpSpPr/>
            <p:nvPr/>
          </p:nvGrpSpPr>
          <p:grpSpPr>
            <a:xfrm>
              <a:off x="855987" y="2204128"/>
              <a:ext cx="1146639" cy="962421"/>
              <a:chOff x="958238" y="2157575"/>
              <a:chExt cx="1115191" cy="936025"/>
            </a:xfrm>
          </p:grpSpPr>
          <p:sp>
            <p:nvSpPr>
              <p:cNvPr id="7" name="Google Shape;936;p22"/>
              <p:cNvSpPr>
                <a:spLocks noChangeArrowheads="1"/>
              </p:cNvSpPr>
              <p:nvPr/>
            </p:nvSpPr>
            <p:spPr bwMode="auto">
              <a:xfrm>
                <a:off x="1253470" y="2157575"/>
                <a:ext cx="493459" cy="49289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Google Shape;937;p22"/>
              <p:cNvSpPr>
                <a:spLocks noChangeArrowheads="1"/>
              </p:cNvSpPr>
              <p:nvPr/>
            </p:nvSpPr>
            <p:spPr bwMode="auto">
              <a:xfrm>
                <a:off x="1441153" y="2325033"/>
                <a:ext cx="492405" cy="49289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Google Shape;938;p22"/>
              <p:cNvSpPr>
                <a:spLocks noChangeArrowheads="1"/>
              </p:cNvSpPr>
              <p:nvPr/>
            </p:nvSpPr>
            <p:spPr bwMode="auto">
              <a:xfrm>
                <a:off x="997250" y="2335301"/>
                <a:ext cx="493460" cy="49210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939;p22"/>
              <p:cNvSpPr>
                <a:spLocks noChangeArrowheads="1"/>
              </p:cNvSpPr>
              <p:nvPr/>
            </p:nvSpPr>
            <p:spPr bwMode="auto">
              <a:xfrm>
                <a:off x="958238" y="2551733"/>
                <a:ext cx="492405" cy="49289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940;p22"/>
              <p:cNvSpPr>
                <a:spLocks noChangeArrowheads="1"/>
              </p:cNvSpPr>
              <p:nvPr/>
            </p:nvSpPr>
            <p:spPr bwMode="auto">
              <a:xfrm>
                <a:off x="1164900" y="2600706"/>
                <a:ext cx="493459" cy="49289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941;p22"/>
              <p:cNvSpPr>
                <a:spLocks noChangeArrowheads="1"/>
              </p:cNvSpPr>
              <p:nvPr/>
            </p:nvSpPr>
            <p:spPr bwMode="auto">
              <a:xfrm>
                <a:off x="1450643" y="2561211"/>
                <a:ext cx="623150" cy="49289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3592" name="Google Shape;942;p22"/>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23555" name="Google Shape;943;p22"/>
          <p:cNvGrpSpPr/>
          <p:nvPr/>
        </p:nvGrpSpPr>
        <p:grpSpPr>
          <a:xfrm>
            <a:off x="7573963" y="223838"/>
            <a:ext cx="1957387" cy="1665287"/>
            <a:chOff x="7239867" y="1514545"/>
            <a:chExt cx="2525833" cy="1610805"/>
          </a:xfrm>
        </p:grpSpPr>
        <p:grpSp>
          <p:nvGrpSpPr>
            <p:cNvPr id="23580" name="Google Shape;944;p22"/>
            <p:cNvGrpSpPr/>
            <p:nvPr/>
          </p:nvGrpSpPr>
          <p:grpSpPr>
            <a:xfrm>
              <a:off x="7346663" y="1514545"/>
              <a:ext cx="2419037" cy="1551678"/>
              <a:chOff x="7410211" y="1555302"/>
              <a:chExt cx="2355440" cy="1510884"/>
            </a:xfrm>
          </p:grpSpPr>
          <p:grpSp>
            <p:nvGrpSpPr>
              <p:cNvPr id="23582" name="Google Shape;945;p22"/>
              <p:cNvGrpSpPr/>
              <p:nvPr/>
            </p:nvGrpSpPr>
            <p:grpSpPr>
              <a:xfrm>
                <a:off x="7410211" y="1555302"/>
                <a:ext cx="2355440" cy="1510884"/>
                <a:chOff x="761258" y="2062480"/>
                <a:chExt cx="1646470" cy="1056119"/>
              </a:xfrm>
            </p:grpSpPr>
            <p:sp>
              <p:nvSpPr>
                <p:cNvPr id="19" name="Google Shape;946;p22"/>
                <p:cNvSpPr>
                  <a:spLocks noChangeArrowheads="1"/>
                </p:cNvSpPr>
                <p:nvPr/>
              </p:nvSpPr>
              <p:spPr bwMode="auto">
                <a:xfrm rot="-1481318">
                  <a:off x="1087336" y="2127279"/>
                  <a:ext cx="429441" cy="5560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0" name="Google Shape;947;p22"/>
                <p:cNvSpPr>
                  <a:spLocks noChangeArrowheads="1"/>
                </p:cNvSpPr>
                <p:nvPr/>
              </p:nvSpPr>
              <p:spPr bwMode="auto">
                <a:xfrm>
                  <a:off x="1414994" y="2201485"/>
                  <a:ext cx="557716" cy="4922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Google Shape;948;p22"/>
                <p:cNvSpPr>
                  <a:spLocks noChangeArrowheads="1"/>
                </p:cNvSpPr>
                <p:nvPr/>
              </p:nvSpPr>
              <p:spPr bwMode="auto">
                <a:xfrm>
                  <a:off x="761073" y="2379160"/>
                  <a:ext cx="492184" cy="4922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Google Shape;949;p22"/>
                <p:cNvSpPr>
                  <a:spLocks noChangeArrowheads="1"/>
                </p:cNvSpPr>
                <p:nvPr/>
              </p:nvSpPr>
              <p:spPr bwMode="auto">
                <a:xfrm>
                  <a:off x="899107" y="2605958"/>
                  <a:ext cx="469876" cy="4692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3" name="Google Shape;950;p22"/>
                <p:cNvSpPr>
                  <a:spLocks noChangeArrowheads="1"/>
                </p:cNvSpPr>
                <p:nvPr/>
              </p:nvSpPr>
              <p:spPr bwMode="auto">
                <a:xfrm>
                  <a:off x="1250468" y="2594461"/>
                  <a:ext cx="492185" cy="4922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4" name="Google Shape;951;p22"/>
                <p:cNvSpPr>
                  <a:spLocks noChangeArrowheads="1"/>
                </p:cNvSpPr>
                <p:nvPr/>
              </p:nvSpPr>
              <p:spPr bwMode="auto">
                <a:xfrm rot="-2967336">
                  <a:off x="1707091" y="2475355"/>
                  <a:ext cx="621865" cy="49218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7" name="Google Shape;952;p22"/>
              <p:cNvSpPr>
                <a:spLocks noChangeArrowheads="1"/>
              </p:cNvSpPr>
              <p:nvPr/>
            </p:nvSpPr>
            <p:spPr bwMode="auto">
              <a:xfrm>
                <a:off x="7932550" y="2118989"/>
                <a:ext cx="706113" cy="7042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Google Shape;953;p22"/>
              <p:cNvSpPr>
                <a:spLocks noChangeArrowheads="1"/>
              </p:cNvSpPr>
              <p:nvPr/>
            </p:nvSpPr>
            <p:spPr bwMode="auto">
              <a:xfrm>
                <a:off x="8385339" y="2118989"/>
                <a:ext cx="706113" cy="7042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3581" name="Google Shape;954;p22"/>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grpSp>
        <p:nvGrpSpPr>
          <p:cNvPr id="23556" name="Google Shape;955;p22"/>
          <p:cNvGrpSpPr/>
          <p:nvPr/>
        </p:nvGrpSpPr>
        <p:grpSpPr>
          <a:xfrm flipH="1">
            <a:off x="8240713" y="5276850"/>
            <a:ext cx="708025" cy="1638300"/>
            <a:chOff x="-1056319" y="1385262"/>
            <a:chExt cx="212940" cy="369285"/>
          </a:xfrm>
        </p:grpSpPr>
        <p:sp>
          <p:nvSpPr>
            <p:cNvPr id="23569" name="Google Shape;956;p22"/>
            <p:cNvSpPr/>
            <p:nvPr/>
          </p:nvSpPr>
          <p:spPr>
            <a:xfrm>
              <a:off x="-933315" y="1467563"/>
              <a:ext cx="27460" cy="2791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7168">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tx1">
                <a:alpha val="100000"/>
              </a:schemeClr>
            </a:solidFill>
            <a:ln w="9525">
              <a:noFill/>
            </a:ln>
          </p:spPr>
          <p:txBody>
            <a:bodyPr/>
            <a:p>
              <a:endParaRPr lang="en-US"/>
            </a:p>
          </p:txBody>
        </p:sp>
        <p:sp>
          <p:nvSpPr>
            <p:cNvPr id="23570" name="Google Shape;957;p22"/>
            <p:cNvSpPr/>
            <p:nvPr/>
          </p:nvSpPr>
          <p:spPr>
            <a:xfrm>
              <a:off x="-968331" y="1385262"/>
              <a:ext cx="124952" cy="1239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208" h="3183">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tx1">
                <a:alpha val="100000"/>
              </a:schemeClr>
            </a:solidFill>
            <a:ln w="9525">
              <a:noFill/>
            </a:ln>
          </p:spPr>
          <p:txBody>
            <a:bodyPr/>
            <a:p>
              <a:endParaRPr lang="en-US"/>
            </a:p>
          </p:txBody>
        </p:sp>
        <p:sp>
          <p:nvSpPr>
            <p:cNvPr id="23571" name="Google Shape;958;p22"/>
            <p:cNvSpPr/>
            <p:nvPr/>
          </p:nvSpPr>
          <p:spPr>
            <a:xfrm>
              <a:off x="-990104" y="1535297"/>
              <a:ext cx="60606" cy="2038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56" h="5234">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tx1">
                <a:alpha val="100000"/>
              </a:schemeClr>
            </a:solidFill>
            <a:ln w="9525">
              <a:noFill/>
            </a:ln>
          </p:spPr>
          <p:txBody>
            <a:bodyPr/>
            <a:p>
              <a:endParaRPr lang="en-US"/>
            </a:p>
          </p:txBody>
        </p:sp>
        <p:sp>
          <p:nvSpPr>
            <p:cNvPr id="23572" name="Google Shape;959;p22"/>
            <p:cNvSpPr/>
            <p:nvPr/>
          </p:nvSpPr>
          <p:spPr>
            <a:xfrm>
              <a:off x="-1056319" y="1471965"/>
              <a:ext cx="125886" cy="1233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232" h="3168">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tx1">
                <a:alpha val="100000"/>
              </a:schemeClr>
            </a:solidFill>
            <a:ln w="9525">
              <a:noFill/>
            </a:ln>
          </p:spPr>
          <p:txBody>
            <a:bodyPr/>
            <a:p>
              <a:endParaRPr lang="en-US"/>
            </a:p>
          </p:txBody>
        </p:sp>
        <p:sp>
          <p:nvSpPr>
            <p:cNvPr id="30" name="Google Shape;960;p22"/>
            <p:cNvSpPr/>
            <p:nvPr/>
          </p:nvSpPr>
          <p:spPr>
            <a:xfrm>
              <a:off x="-933138" y="1418541"/>
              <a:ext cx="55861" cy="5474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961;p22"/>
            <p:cNvSpPr/>
            <p:nvPr/>
          </p:nvSpPr>
          <p:spPr>
            <a:xfrm>
              <a:off x="-1021465" y="1507284"/>
              <a:ext cx="55861" cy="55106"/>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575" name="Google Shape;962;p22"/>
            <p:cNvSpPr/>
            <p:nvPr/>
          </p:nvSpPr>
          <p:spPr>
            <a:xfrm>
              <a:off x="-1029833" y="1690513"/>
              <a:ext cx="173717" cy="6403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460" h="1644">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alpha val="100000"/>
              </a:schemeClr>
            </a:solidFill>
            <a:ln w="9525">
              <a:noFill/>
            </a:ln>
          </p:spPr>
          <p:txBody>
            <a:bodyPr/>
            <a:p>
              <a:endParaRPr lang="en-US"/>
            </a:p>
          </p:txBody>
        </p:sp>
        <p:sp>
          <p:nvSpPr>
            <p:cNvPr id="23576" name="Google Shape;963;p22"/>
            <p:cNvSpPr/>
            <p:nvPr/>
          </p:nvSpPr>
          <p:spPr>
            <a:xfrm>
              <a:off x="-886965" y="1718791"/>
              <a:ext cx="8569" cy="3151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0" h="809">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tx1">
                <a:alpha val="100000"/>
              </a:schemeClr>
            </a:solidFill>
            <a:ln w="9525">
              <a:noFill/>
            </a:ln>
          </p:spPr>
          <p:txBody>
            <a:bodyPr/>
            <a:p>
              <a:endParaRPr lang="en-US"/>
            </a:p>
          </p:txBody>
        </p:sp>
        <p:sp>
          <p:nvSpPr>
            <p:cNvPr id="23577" name="Google Shape;964;p22"/>
            <p:cNvSpPr/>
            <p:nvPr/>
          </p:nvSpPr>
          <p:spPr>
            <a:xfrm>
              <a:off x="-931446" y="1708859"/>
              <a:ext cx="10478" cy="4074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69" h="1046">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tx1">
                <a:alpha val="100000"/>
              </a:schemeClr>
            </a:solidFill>
            <a:ln w="9525">
              <a:noFill/>
            </a:ln>
          </p:spPr>
          <p:txBody>
            <a:bodyPr/>
            <a:p>
              <a:endParaRPr lang="en-US"/>
            </a:p>
          </p:txBody>
        </p:sp>
        <p:sp>
          <p:nvSpPr>
            <p:cNvPr id="23578" name="Google Shape;965;p22"/>
            <p:cNvSpPr/>
            <p:nvPr/>
          </p:nvSpPr>
          <p:spPr>
            <a:xfrm>
              <a:off x="-976861" y="1713571"/>
              <a:ext cx="6660" cy="3412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1" h="876">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tx1">
                <a:alpha val="100000"/>
              </a:schemeClr>
            </a:solidFill>
            <a:ln w="9525">
              <a:noFill/>
            </a:ln>
          </p:spPr>
          <p:txBody>
            <a:bodyPr/>
            <a:p>
              <a:endParaRPr lang="en-US"/>
            </a:p>
          </p:txBody>
        </p:sp>
        <p:sp>
          <p:nvSpPr>
            <p:cNvPr id="23579" name="Google Shape;966;p22"/>
            <p:cNvSpPr/>
            <p:nvPr/>
          </p:nvSpPr>
          <p:spPr>
            <a:xfrm>
              <a:off x="-1015656" y="1710767"/>
              <a:ext cx="10478" cy="3599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69" h="924">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tx1">
                <a:alpha val="100000"/>
              </a:schemeClr>
            </a:solidFill>
            <a:ln w="9525">
              <a:noFill/>
            </a:ln>
          </p:spPr>
          <p:txBody>
            <a:bodyPr/>
            <a:p>
              <a:endParaRPr lang="en-US"/>
            </a:p>
          </p:txBody>
        </p:sp>
      </p:grpSp>
      <p:grpSp>
        <p:nvGrpSpPr>
          <p:cNvPr id="23557" name="Google Shape;967;p22"/>
          <p:cNvGrpSpPr/>
          <p:nvPr/>
        </p:nvGrpSpPr>
        <p:grpSpPr>
          <a:xfrm flipH="1">
            <a:off x="92075" y="5965825"/>
            <a:ext cx="538163" cy="741363"/>
            <a:chOff x="5294267" y="4624350"/>
            <a:chExt cx="383004" cy="395854"/>
          </a:xfrm>
        </p:grpSpPr>
        <p:sp>
          <p:nvSpPr>
            <p:cNvPr id="23560" name="Google Shape;968;p22"/>
            <p:cNvSpPr/>
            <p:nvPr/>
          </p:nvSpPr>
          <p:spPr>
            <a:xfrm>
              <a:off x="5358550" y="4859712"/>
              <a:ext cx="58369" cy="16049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71" h="1845">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tx1">
                <a:alpha val="100000"/>
              </a:schemeClr>
            </a:solidFill>
            <a:ln w="9525">
              <a:noFill/>
            </a:ln>
          </p:spPr>
          <p:txBody>
            <a:bodyPr/>
            <a:p>
              <a:endParaRPr lang="en-US"/>
            </a:p>
          </p:txBody>
        </p:sp>
        <p:sp>
          <p:nvSpPr>
            <p:cNvPr id="23561" name="Google Shape;969;p22"/>
            <p:cNvSpPr/>
            <p:nvPr/>
          </p:nvSpPr>
          <p:spPr>
            <a:xfrm>
              <a:off x="5294267" y="4894594"/>
              <a:ext cx="175454" cy="68546"/>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017" h="788">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tx1">
                <a:alpha val="100000"/>
              </a:schemeClr>
            </a:solidFill>
            <a:ln w="9525">
              <a:noFill/>
            </a:ln>
          </p:spPr>
          <p:txBody>
            <a:bodyPr/>
            <a:p>
              <a:endParaRPr lang="en-US"/>
            </a:p>
          </p:txBody>
        </p:sp>
        <p:sp>
          <p:nvSpPr>
            <p:cNvPr id="23562" name="Google Shape;970;p22"/>
            <p:cNvSpPr/>
            <p:nvPr/>
          </p:nvSpPr>
          <p:spPr>
            <a:xfrm>
              <a:off x="5310447" y="4883895"/>
              <a:ext cx="150836" cy="9403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34" h="1081">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tx1">
                <a:alpha val="100000"/>
              </a:schemeClr>
            </a:solidFill>
            <a:ln w="9525">
              <a:noFill/>
            </a:ln>
          </p:spPr>
          <p:txBody>
            <a:bodyPr/>
            <a:p>
              <a:endParaRPr lang="en-US"/>
            </a:p>
          </p:txBody>
        </p:sp>
        <p:sp>
          <p:nvSpPr>
            <p:cNvPr id="23563" name="Google Shape;971;p22"/>
            <p:cNvSpPr/>
            <p:nvPr/>
          </p:nvSpPr>
          <p:spPr>
            <a:xfrm>
              <a:off x="5340805" y="4845446"/>
              <a:ext cx="97252" cy="15779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18" h="1814">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tx1">
                <a:alpha val="100000"/>
              </a:schemeClr>
            </a:solidFill>
            <a:ln w="9525">
              <a:noFill/>
            </a:ln>
          </p:spPr>
          <p:txBody>
            <a:bodyPr/>
            <a:p>
              <a:endParaRPr lang="en-US"/>
            </a:p>
          </p:txBody>
        </p:sp>
        <p:sp>
          <p:nvSpPr>
            <p:cNvPr id="23564" name="Google Shape;972;p22"/>
            <p:cNvSpPr/>
            <p:nvPr/>
          </p:nvSpPr>
          <p:spPr>
            <a:xfrm>
              <a:off x="5499297" y="4624350"/>
              <a:ext cx="175454" cy="1505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17" h="1731">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tx1">
                <a:alpha val="100000"/>
              </a:schemeClr>
            </a:solidFill>
            <a:ln w="9525">
              <a:noFill/>
            </a:ln>
          </p:spPr>
          <p:txBody>
            <a:bodyPr/>
            <a:p>
              <a:endParaRPr lang="en-US"/>
            </a:p>
          </p:txBody>
        </p:sp>
        <p:sp>
          <p:nvSpPr>
            <p:cNvPr id="23565" name="Google Shape;973;p22"/>
            <p:cNvSpPr/>
            <p:nvPr/>
          </p:nvSpPr>
          <p:spPr>
            <a:xfrm>
              <a:off x="5615653" y="4833656"/>
              <a:ext cx="32352" cy="88957"/>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71" h="1845">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tx1">
                <a:alpha val="100000"/>
              </a:schemeClr>
            </a:solidFill>
            <a:ln w="9525">
              <a:noFill/>
            </a:ln>
          </p:spPr>
          <p:txBody>
            <a:bodyPr/>
            <a:p>
              <a:endParaRPr lang="en-US"/>
            </a:p>
          </p:txBody>
        </p:sp>
        <p:sp>
          <p:nvSpPr>
            <p:cNvPr id="23566" name="Google Shape;974;p22"/>
            <p:cNvSpPr/>
            <p:nvPr/>
          </p:nvSpPr>
          <p:spPr>
            <a:xfrm>
              <a:off x="5580022" y="4852990"/>
              <a:ext cx="97250" cy="3799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017" h="788">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tx1">
                <a:alpha val="100000"/>
              </a:schemeClr>
            </a:solidFill>
            <a:ln w="9525">
              <a:noFill/>
            </a:ln>
          </p:spPr>
          <p:txBody>
            <a:bodyPr/>
            <a:p>
              <a:endParaRPr lang="en-US"/>
            </a:p>
          </p:txBody>
        </p:sp>
        <p:sp>
          <p:nvSpPr>
            <p:cNvPr id="23567" name="Google Shape;975;p22"/>
            <p:cNvSpPr/>
            <p:nvPr/>
          </p:nvSpPr>
          <p:spPr>
            <a:xfrm>
              <a:off x="5588990" y="4847059"/>
              <a:ext cx="83605" cy="5212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34" h="1081">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tx1">
                <a:alpha val="100000"/>
              </a:schemeClr>
            </a:solidFill>
            <a:ln w="9525">
              <a:noFill/>
            </a:ln>
          </p:spPr>
          <p:txBody>
            <a:bodyPr/>
            <a:p>
              <a:endParaRPr lang="en-US"/>
            </a:p>
          </p:txBody>
        </p:sp>
        <p:sp>
          <p:nvSpPr>
            <p:cNvPr id="23568" name="Google Shape;976;p22"/>
            <p:cNvSpPr/>
            <p:nvPr/>
          </p:nvSpPr>
          <p:spPr>
            <a:xfrm>
              <a:off x="5605817" y="4825749"/>
              <a:ext cx="53904" cy="8746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18" h="1814">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tx1">
                <a:alpha val="100000"/>
              </a:schemeClr>
            </a:solidFill>
            <a:ln w="9525">
              <a:noFill/>
            </a:ln>
          </p:spPr>
          <p:txBody>
            <a:bodyPr/>
            <a:p>
              <a:endParaRPr lang="en-US"/>
            </a:p>
          </p:txBody>
        </p:sp>
      </p:grpSp>
      <p:sp>
        <p:nvSpPr>
          <p:cNvPr id="931" name="Google Shape;931;p22"/>
          <p:cNvSpPr txBox="1">
            <a:spLocks noGrp="1"/>
          </p:cNvSpPr>
          <p:nvPr>
            <p:ph type="subTitle" idx="1"/>
          </p:nvPr>
        </p:nvSpPr>
        <p:spPr>
          <a:xfrm>
            <a:off x="1271488" y="4764200"/>
            <a:ext cx="3005700" cy="932000"/>
          </a:xfrm>
          <a:prstGeom prst="rect">
            <a:avLst/>
          </a:prstGeom>
          <a:noFill/>
          <a:ln>
            <a:noFill/>
          </a:ln>
        </p:spPr>
        <p:txBody>
          <a:bodyPr spcFirstLastPara="1">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p:txBody>
      </p:sp>
      <p:sp>
        <p:nvSpPr>
          <p:cNvPr id="932" name="Google Shape;932;p22"/>
          <p:cNvSpPr txBox="1">
            <a:spLocks noGrp="1"/>
          </p:cNvSpPr>
          <p:nvPr>
            <p:ph type="subTitle" idx="2"/>
          </p:nvPr>
        </p:nvSpPr>
        <p:spPr>
          <a:xfrm>
            <a:off x="4866812" y="4764200"/>
            <a:ext cx="3005700" cy="932000"/>
          </a:xfrm>
          <a:prstGeom prst="rect">
            <a:avLst/>
          </a:prstGeom>
          <a:noFill/>
          <a:ln>
            <a:noFill/>
          </a:ln>
        </p:spPr>
        <p:txBody>
          <a:bodyPr spcFirstLastPara="1">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p:txBody>
      </p:sp>
      <p:sp>
        <p:nvSpPr>
          <p:cNvPr id="933" name="Google Shape;933;p22"/>
          <p:cNvSpPr txBox="1">
            <a:spLocks noGrp="1"/>
          </p:cNvSpPr>
          <p:nvPr>
            <p:ph type="title"/>
          </p:nvPr>
        </p:nvSpPr>
        <p:spPr>
          <a:xfrm>
            <a:off x="753825" y="560133"/>
            <a:ext cx="74448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rotWithShape="0">
          <a:blip r:embed="rId2"/>
          <a:stretch>
            <a:fillRect/>
          </a:stretch>
        </a:blipFill>
        <a:effectLst/>
      </p:bgPr>
    </p:bg>
    <p:spTree>
      <p:nvGrpSpPr>
        <p:cNvPr id="1" name="Shape 1018"/>
        <p:cNvGrpSpPr/>
        <p:nvPr/>
      </p:nvGrpSpPr>
      <p:grpSpPr>
        <a:xfrm>
          <a:off x="0" y="0"/>
          <a:ext cx="0" cy="0"/>
          <a:chOff x="0" y="0"/>
          <a:chExt cx="0" cy="0"/>
        </a:xfrm>
      </p:grpSpPr>
      <p:grpSp>
        <p:nvGrpSpPr>
          <p:cNvPr id="24578" name="Google Shape;1028;p24"/>
          <p:cNvGrpSpPr/>
          <p:nvPr/>
        </p:nvGrpSpPr>
        <p:grpSpPr>
          <a:xfrm>
            <a:off x="8135938" y="5456238"/>
            <a:ext cx="1068387" cy="1277937"/>
            <a:chOff x="6787377" y="436188"/>
            <a:chExt cx="235647" cy="211226"/>
          </a:xfrm>
        </p:grpSpPr>
        <p:sp>
          <p:nvSpPr>
            <p:cNvPr id="24618" name="Google Shape;1029;p24"/>
            <p:cNvSpPr/>
            <p:nvPr/>
          </p:nvSpPr>
          <p:spPr>
            <a:xfrm>
              <a:off x="6856435" y="522657"/>
              <a:ext cx="166589" cy="1095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277" h="2813">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tx1">
                <a:alpha val="100000"/>
              </a:schemeClr>
            </a:solidFill>
            <a:ln w="9525">
              <a:noFill/>
            </a:ln>
          </p:spPr>
          <p:txBody>
            <a:bodyPr/>
            <a:p>
              <a:endParaRPr lang="en-US"/>
            </a:p>
          </p:txBody>
        </p:sp>
        <p:sp>
          <p:nvSpPr>
            <p:cNvPr id="6" name="Google Shape;1030;p24"/>
            <p:cNvSpPr/>
            <p:nvPr/>
          </p:nvSpPr>
          <p:spPr>
            <a:xfrm>
              <a:off x="6789828" y="438287"/>
              <a:ext cx="109595" cy="116765"/>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620" name="Google Shape;1031;p24"/>
            <p:cNvSpPr/>
            <p:nvPr/>
          </p:nvSpPr>
          <p:spPr>
            <a:xfrm>
              <a:off x="6787377" y="436188"/>
              <a:ext cx="109800" cy="12129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819" h="3114">
                  <a:moveTo>
                    <a:pt x="851" y="587"/>
                  </a:moveTo>
                  <a:cubicBezTo>
                    <a:pt x="948" y="587"/>
                    <a:pt x="1045" y="611"/>
                    <a:pt x="1045" y="708"/>
                  </a:cubicBezTo>
                  <a:cubicBezTo>
                    <a:pt x="1045" y="733"/>
                    <a:pt x="1045" y="757"/>
                    <a:pt x="1045" y="781"/>
                  </a:cubicBezTo>
                  <a:lnTo>
                    <a:pt x="997" y="781"/>
                  </a:lnTo>
                  <a:cubicBezTo>
                    <a:pt x="899" y="757"/>
                    <a:pt x="826" y="684"/>
                    <a:pt x="802" y="587"/>
                  </a:cubicBezTo>
                  <a:lnTo>
                    <a:pt x="851" y="587"/>
                  </a:ln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lnTo>
                    <a:pt x="2017" y="1947"/>
                  </a:ln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tx1">
                <a:alpha val="100000"/>
              </a:schemeClr>
            </a:solidFill>
            <a:ln w="9525">
              <a:noFill/>
            </a:ln>
          </p:spPr>
          <p:txBody>
            <a:bodyPr/>
            <a:p>
              <a:endParaRPr lang="en-US"/>
            </a:p>
          </p:txBody>
        </p:sp>
        <p:sp>
          <p:nvSpPr>
            <p:cNvPr id="24621" name="Google Shape;1032;p24"/>
            <p:cNvSpPr/>
            <p:nvPr/>
          </p:nvSpPr>
          <p:spPr>
            <a:xfrm>
              <a:off x="6824262" y="479851"/>
              <a:ext cx="34120" cy="35055"/>
            </a:xfrm>
            <a:custGeom>
              <a:avLst/>
              <a:gdLst/>
              <a:ahLst/>
              <a:cxnLst>
                <a:cxn ang="0">
                  <a:pos x="2147483646" y="0"/>
                </a:cxn>
                <a:cxn ang="0">
                  <a:pos x="2147483646" y="2147483646"/>
                </a:cxn>
                <a:cxn ang="0">
                  <a:pos x="2147483646" y="2147483646"/>
                </a:cxn>
                <a:cxn ang="0">
                  <a:pos x="2147483646" y="2147483646"/>
                </a:cxn>
                <a:cxn ang="0">
                  <a:pos x="2147483646" y="0"/>
                </a:cxn>
              </a:cxnLst>
              <a:pathLst>
                <a:path w="876" h="90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alpha val="100000"/>
              </a:schemeClr>
            </a:solidFill>
            <a:ln w="9525">
              <a:noFill/>
            </a:ln>
          </p:spPr>
          <p:txBody>
            <a:bodyPr/>
            <a:p>
              <a:endParaRPr lang="en-US"/>
            </a:p>
          </p:txBody>
        </p:sp>
        <p:sp>
          <p:nvSpPr>
            <p:cNvPr id="24622" name="Google Shape;1033;p24"/>
            <p:cNvSpPr/>
            <p:nvPr/>
          </p:nvSpPr>
          <p:spPr>
            <a:xfrm>
              <a:off x="6851527" y="561919"/>
              <a:ext cx="46117" cy="3412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184" h="876">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tx2">
                <a:alpha val="100000"/>
              </a:schemeClr>
            </a:solidFill>
            <a:ln w="9525">
              <a:noFill/>
            </a:ln>
          </p:spPr>
          <p:txBody>
            <a:bodyPr/>
            <a:p>
              <a:endParaRPr lang="en-US"/>
            </a:p>
          </p:txBody>
        </p:sp>
        <p:sp>
          <p:nvSpPr>
            <p:cNvPr id="24623" name="Google Shape;1034;p24"/>
            <p:cNvSpPr/>
            <p:nvPr/>
          </p:nvSpPr>
          <p:spPr>
            <a:xfrm>
              <a:off x="6870652" y="559894"/>
              <a:ext cx="25590" cy="2407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57" h="618">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tx1">
                <a:alpha val="100000"/>
              </a:schemeClr>
            </a:solidFill>
            <a:ln w="9525">
              <a:noFill/>
            </a:ln>
          </p:spPr>
          <p:txBody>
            <a:bodyPr/>
            <a:p>
              <a:endParaRPr lang="en-US"/>
            </a:p>
          </p:txBody>
        </p:sp>
        <p:sp>
          <p:nvSpPr>
            <p:cNvPr id="24624" name="Google Shape;1035;p24"/>
            <p:cNvSpPr/>
            <p:nvPr/>
          </p:nvSpPr>
          <p:spPr>
            <a:xfrm>
              <a:off x="6924325" y="613021"/>
              <a:ext cx="46117" cy="34393"/>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184" h="883">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tx2">
                <a:alpha val="100000"/>
              </a:schemeClr>
            </a:solidFill>
            <a:ln w="9525">
              <a:noFill/>
            </a:ln>
          </p:spPr>
          <p:txBody>
            <a:bodyPr/>
            <a:p>
              <a:endParaRPr lang="en-US"/>
            </a:p>
          </p:txBody>
        </p:sp>
        <p:sp>
          <p:nvSpPr>
            <p:cNvPr id="24625" name="Google Shape;1036;p24"/>
            <p:cNvSpPr/>
            <p:nvPr/>
          </p:nvSpPr>
          <p:spPr>
            <a:xfrm>
              <a:off x="6943488" y="610996"/>
              <a:ext cx="25590" cy="2407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57" h="618">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tx1">
                <a:alpha val="100000"/>
              </a:schemeClr>
            </a:solidFill>
            <a:ln w="9525">
              <a:noFill/>
            </a:ln>
          </p:spPr>
          <p:txBody>
            <a:bodyPr/>
            <a:p>
              <a:endParaRPr lang="en-US"/>
            </a:p>
          </p:txBody>
        </p:sp>
        <p:sp>
          <p:nvSpPr>
            <p:cNvPr id="24626" name="Google Shape;1037;p24"/>
            <p:cNvSpPr/>
            <p:nvPr/>
          </p:nvSpPr>
          <p:spPr>
            <a:xfrm>
              <a:off x="6898073" y="510778"/>
              <a:ext cx="46740" cy="38171"/>
            </a:xfrm>
            <a:custGeom>
              <a:avLst/>
              <a:gdLst/>
              <a:ahLst/>
              <a:cxnLst>
                <a:cxn ang="0">
                  <a:pos x="2147483646" y="2147483646"/>
                </a:cxn>
                <a:cxn ang="0">
                  <a:pos x="2147483646" y="2147483646"/>
                </a:cxn>
                <a:cxn ang="0">
                  <a:pos x="2147483646" y="2147483646"/>
                </a:cxn>
                <a:cxn ang="0">
                  <a:pos x="2147483646" y="2147483646"/>
                </a:cxn>
              </a:cxnLst>
              <a:pathLst>
                <a:path w="1200" h="980">
                  <a:moveTo>
                    <a:pt x="630" y="1"/>
                  </a:moveTo>
                  <a:cubicBezTo>
                    <a:pt x="560" y="1"/>
                    <a:pt x="487" y="25"/>
                    <a:pt x="414" y="81"/>
                  </a:cubicBezTo>
                  <a:cubicBezTo>
                    <a:pt x="1" y="372"/>
                    <a:pt x="900" y="980"/>
                    <a:pt x="900" y="980"/>
                  </a:cubicBezTo>
                  <a:cubicBezTo>
                    <a:pt x="1200" y="540"/>
                    <a:pt x="956" y="1"/>
                    <a:pt x="630" y="1"/>
                  </a:cubicBezTo>
                  <a:close/>
                </a:path>
              </a:pathLst>
            </a:custGeom>
            <a:solidFill>
              <a:schemeClr val="tx2">
                <a:alpha val="100000"/>
              </a:schemeClr>
            </a:solidFill>
            <a:ln w="9525">
              <a:noFill/>
            </a:ln>
          </p:spPr>
          <p:txBody>
            <a:bodyPr/>
            <a:p>
              <a:endParaRPr lang="en-US"/>
            </a:p>
          </p:txBody>
        </p:sp>
        <p:sp>
          <p:nvSpPr>
            <p:cNvPr id="24627" name="Google Shape;1038;p24"/>
            <p:cNvSpPr/>
            <p:nvPr/>
          </p:nvSpPr>
          <p:spPr>
            <a:xfrm>
              <a:off x="6922689" y="524878"/>
              <a:ext cx="13282" cy="2691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41" h="691">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tx1">
                <a:alpha val="100000"/>
              </a:schemeClr>
            </a:solidFill>
            <a:ln w="9525">
              <a:noFill/>
            </a:ln>
          </p:spPr>
          <p:txBody>
            <a:bodyPr/>
            <a:p>
              <a:endParaRPr lang="en-US"/>
            </a:p>
          </p:txBody>
        </p:sp>
        <p:sp>
          <p:nvSpPr>
            <p:cNvPr id="24628" name="Google Shape;1039;p24"/>
            <p:cNvSpPr/>
            <p:nvPr/>
          </p:nvSpPr>
          <p:spPr>
            <a:xfrm>
              <a:off x="6942865" y="561218"/>
              <a:ext cx="41365" cy="39768"/>
            </a:xfrm>
            <a:custGeom>
              <a:avLst/>
              <a:gdLst/>
              <a:ahLst/>
              <a:cxnLst>
                <a:cxn ang="0">
                  <a:pos x="2147483646" y="0"/>
                </a:cxn>
                <a:cxn ang="0">
                  <a:pos x="2147483646" y="2147483646"/>
                </a:cxn>
                <a:cxn ang="0">
                  <a:pos x="2147483646" y="2147483646"/>
                </a:cxn>
                <a:cxn ang="0">
                  <a:pos x="2147483646" y="0"/>
                </a:cxn>
              </a:cxnLst>
              <a:pathLst>
                <a:path w="1062" h="1021">
                  <a:moveTo>
                    <a:pt x="509" y="0"/>
                  </a:moveTo>
                  <a:cubicBezTo>
                    <a:pt x="0" y="0"/>
                    <a:pt x="333" y="1021"/>
                    <a:pt x="333" y="1021"/>
                  </a:cubicBezTo>
                  <a:cubicBezTo>
                    <a:pt x="940" y="827"/>
                    <a:pt x="1061" y="25"/>
                    <a:pt x="527" y="1"/>
                  </a:cubicBezTo>
                  <a:cubicBezTo>
                    <a:pt x="521" y="0"/>
                    <a:pt x="515" y="0"/>
                    <a:pt x="509" y="0"/>
                  </a:cubicBezTo>
                  <a:close/>
                </a:path>
              </a:pathLst>
            </a:custGeom>
            <a:solidFill>
              <a:schemeClr val="tx2">
                <a:alpha val="100000"/>
              </a:schemeClr>
            </a:solidFill>
            <a:ln w="9525">
              <a:noFill/>
            </a:ln>
          </p:spPr>
          <p:txBody>
            <a:bodyPr/>
            <a:p>
              <a:endParaRPr lang="en-US"/>
            </a:p>
          </p:txBody>
        </p:sp>
        <p:sp>
          <p:nvSpPr>
            <p:cNvPr id="24629" name="Google Shape;1040;p24"/>
            <p:cNvSpPr/>
            <p:nvPr/>
          </p:nvSpPr>
          <p:spPr>
            <a:xfrm>
              <a:off x="6952953" y="576370"/>
              <a:ext cx="12347" cy="2652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7" h="681">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tx1">
                <a:alpha val="100000"/>
              </a:schemeClr>
            </a:solidFill>
            <a:ln w="9525">
              <a:noFill/>
            </a:ln>
          </p:spPr>
          <p:txBody>
            <a:bodyPr/>
            <a:p>
              <a:endParaRPr lang="en-US"/>
            </a:p>
          </p:txBody>
        </p:sp>
      </p:grpSp>
      <p:grpSp>
        <p:nvGrpSpPr>
          <p:cNvPr id="24579" name="Google Shape;1041;p24"/>
          <p:cNvGrpSpPr/>
          <p:nvPr/>
        </p:nvGrpSpPr>
        <p:grpSpPr>
          <a:xfrm rot="4477981">
            <a:off x="-179387" y="5743575"/>
            <a:ext cx="1066800" cy="704850"/>
            <a:chOff x="4508023" y="3764622"/>
            <a:chExt cx="161487" cy="142362"/>
          </a:xfrm>
        </p:grpSpPr>
        <p:sp>
          <p:nvSpPr>
            <p:cNvPr id="24608" name="Google Shape;1042;p24"/>
            <p:cNvSpPr/>
            <p:nvPr/>
          </p:nvSpPr>
          <p:spPr>
            <a:xfrm>
              <a:off x="4558151" y="3764622"/>
              <a:ext cx="65163" cy="54335"/>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673" h="1395">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tx2">
                <a:alpha val="100000"/>
              </a:schemeClr>
            </a:solidFill>
            <a:ln w="9525">
              <a:noFill/>
            </a:ln>
          </p:spPr>
          <p:txBody>
            <a:bodyPr/>
            <a:p>
              <a:endParaRPr lang="en-US"/>
            </a:p>
          </p:txBody>
        </p:sp>
        <p:sp>
          <p:nvSpPr>
            <p:cNvPr id="19" name="Google Shape;1043;p24"/>
            <p:cNvSpPr/>
            <p:nvPr/>
          </p:nvSpPr>
          <p:spPr>
            <a:xfrm>
              <a:off x="4605883" y="3828791"/>
              <a:ext cx="61759" cy="35591"/>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610" name="Google Shape;1044;p24"/>
            <p:cNvSpPr/>
            <p:nvPr/>
          </p:nvSpPr>
          <p:spPr>
            <a:xfrm>
              <a:off x="4552971" y="3869787"/>
              <a:ext cx="66682" cy="28044"/>
            </a:xfrm>
            <a:custGeom>
              <a:avLst/>
              <a:gdLst/>
              <a:ahLst/>
              <a:cxnLst>
                <a:cxn ang="0">
                  <a:pos x="2147483646" y="0"/>
                </a:cxn>
                <a:cxn ang="0">
                  <a:pos x="2147483646" y="2147483646"/>
                </a:cxn>
                <a:cxn ang="0">
                  <a:pos x="2147483646" y="2147483646"/>
                </a:cxn>
                <a:cxn ang="0">
                  <a:pos x="2147483646" y="2147483646"/>
                </a:cxn>
                <a:cxn ang="0">
                  <a:pos x="2147483646" y="0"/>
                </a:cxn>
              </a:cxnLst>
              <a:pathLst>
                <a:path w="1712" h="72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tx2">
                <a:alpha val="100000"/>
              </a:schemeClr>
            </a:solidFill>
            <a:ln w="9525">
              <a:noFill/>
            </a:ln>
          </p:spPr>
          <p:txBody>
            <a:bodyPr/>
            <a:p>
              <a:endParaRPr lang="en-US"/>
            </a:p>
          </p:txBody>
        </p:sp>
        <p:sp>
          <p:nvSpPr>
            <p:cNvPr id="24611" name="Google Shape;1045;p24"/>
            <p:cNvSpPr/>
            <p:nvPr/>
          </p:nvSpPr>
          <p:spPr>
            <a:xfrm>
              <a:off x="4549660" y="3798275"/>
              <a:ext cx="44364" cy="50479"/>
            </a:xfrm>
            <a:custGeom>
              <a:avLst/>
              <a:gdLst/>
              <a:ahLst/>
              <a:cxnLst>
                <a:cxn ang="0">
                  <a:pos x="2147483646" y="0"/>
                </a:cxn>
                <a:cxn ang="0">
                  <a:pos x="2147483646" y="2147483646"/>
                </a:cxn>
                <a:cxn ang="0">
                  <a:pos x="2147483646" y="2147483646"/>
                </a:cxn>
                <a:cxn ang="0">
                  <a:pos x="2147483646" y="2147483646"/>
                </a:cxn>
                <a:cxn ang="0">
                  <a:pos x="2147483646" y="0"/>
                </a:cxn>
              </a:cxnLst>
              <a:pathLst>
                <a:path w="1139" h="1296">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tx2">
                <a:alpha val="100000"/>
              </a:schemeClr>
            </a:solidFill>
            <a:ln w="9525">
              <a:noFill/>
            </a:ln>
          </p:spPr>
          <p:txBody>
            <a:bodyPr/>
            <a:p>
              <a:endParaRPr lang="en-US"/>
            </a:p>
          </p:txBody>
        </p:sp>
        <p:sp>
          <p:nvSpPr>
            <p:cNvPr id="24612" name="Google Shape;1046;p24"/>
            <p:cNvSpPr/>
            <p:nvPr/>
          </p:nvSpPr>
          <p:spPr>
            <a:xfrm>
              <a:off x="4526018" y="3790290"/>
              <a:ext cx="91805" cy="116694"/>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357" h="2996">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alpha val="100000"/>
              </a:srgbClr>
            </a:solidFill>
            <a:ln w="9525">
              <a:noFill/>
            </a:ln>
          </p:spPr>
          <p:txBody>
            <a:bodyPr/>
            <a:p>
              <a:endParaRPr lang="en-US"/>
            </a:p>
          </p:txBody>
        </p:sp>
        <p:sp>
          <p:nvSpPr>
            <p:cNvPr id="24613" name="Google Shape;1047;p24"/>
            <p:cNvSpPr/>
            <p:nvPr/>
          </p:nvSpPr>
          <p:spPr>
            <a:xfrm>
              <a:off x="4596946" y="3843534"/>
              <a:ext cx="44520" cy="12698"/>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43" h="326">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alpha val="100000"/>
              </a:srgbClr>
            </a:solidFill>
            <a:ln w="9525">
              <a:noFill/>
            </a:ln>
          </p:spPr>
          <p:txBody>
            <a:bodyPr/>
            <a:p>
              <a:endParaRPr lang="en-US"/>
            </a:p>
          </p:txBody>
        </p:sp>
        <p:sp>
          <p:nvSpPr>
            <p:cNvPr id="24614" name="Google Shape;1048;p24"/>
            <p:cNvSpPr/>
            <p:nvPr/>
          </p:nvSpPr>
          <p:spPr>
            <a:xfrm>
              <a:off x="4569525" y="3818529"/>
              <a:ext cx="11373" cy="420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92" h="108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alpha val="100000"/>
              </a:srgbClr>
            </a:solidFill>
            <a:ln w="9525">
              <a:noFill/>
            </a:ln>
          </p:spPr>
          <p:txBody>
            <a:bodyPr/>
            <a:p>
              <a:endParaRPr lang="en-US"/>
            </a:p>
          </p:txBody>
        </p:sp>
        <p:sp>
          <p:nvSpPr>
            <p:cNvPr id="25" name="Google Shape;1049;p24"/>
            <p:cNvSpPr/>
            <p:nvPr/>
          </p:nvSpPr>
          <p:spPr>
            <a:xfrm>
              <a:off x="4506641" y="3823750"/>
              <a:ext cx="44457" cy="50340"/>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616" name="Google Shape;1050;p24"/>
            <p:cNvSpPr/>
            <p:nvPr/>
          </p:nvSpPr>
          <p:spPr>
            <a:xfrm>
              <a:off x="4527887" y="3839756"/>
              <a:ext cx="11412" cy="4261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93" h="1094">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alpha val="100000"/>
              </a:srgbClr>
            </a:solidFill>
            <a:ln w="9525">
              <a:noFill/>
            </a:ln>
          </p:spPr>
          <p:txBody>
            <a:bodyPr/>
            <a:p>
              <a:endParaRPr lang="en-US"/>
            </a:p>
          </p:txBody>
        </p:sp>
        <p:sp>
          <p:nvSpPr>
            <p:cNvPr id="24617" name="Google Shape;1051;p24"/>
            <p:cNvSpPr/>
            <p:nvPr/>
          </p:nvSpPr>
          <p:spPr>
            <a:xfrm>
              <a:off x="4558151" y="3864334"/>
              <a:ext cx="37898" cy="227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73" h="584">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alpha val="100000"/>
              </a:srgbClr>
            </a:solidFill>
            <a:ln w="9525">
              <a:noFill/>
            </a:ln>
          </p:spPr>
          <p:txBody>
            <a:bodyPr/>
            <a:p>
              <a:endParaRPr lang="en-US"/>
            </a:p>
          </p:txBody>
        </p:sp>
      </p:grpSp>
      <p:grpSp>
        <p:nvGrpSpPr>
          <p:cNvPr id="24580" name="Google Shape;1052;p24"/>
          <p:cNvGrpSpPr/>
          <p:nvPr/>
        </p:nvGrpSpPr>
        <p:grpSpPr>
          <a:xfrm>
            <a:off x="6656388" y="-241300"/>
            <a:ext cx="2120900" cy="1885950"/>
            <a:chOff x="6655952" y="-180577"/>
            <a:chExt cx="2121888" cy="1414590"/>
          </a:xfrm>
        </p:grpSpPr>
        <p:grpSp>
          <p:nvGrpSpPr>
            <p:cNvPr id="24601" name="Google Shape;1053;p24"/>
            <p:cNvGrpSpPr/>
            <p:nvPr/>
          </p:nvGrpSpPr>
          <p:grpSpPr>
            <a:xfrm rot="1685293">
              <a:off x="8051699" y="334351"/>
              <a:ext cx="652925" cy="474307"/>
              <a:chOff x="5211663" y="1358969"/>
              <a:chExt cx="483893" cy="351481"/>
            </a:xfrm>
          </p:grpSpPr>
          <p:sp>
            <p:nvSpPr>
              <p:cNvPr id="24603" name="Google Shape;1054;p24"/>
              <p:cNvSpPr/>
              <p:nvPr/>
            </p:nvSpPr>
            <p:spPr>
              <a:xfrm>
                <a:off x="5519159" y="1395927"/>
                <a:ext cx="71050" cy="66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0" h="978">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alpha val="100000"/>
                </a:srgbClr>
              </a:solidFill>
              <a:ln w="9525">
                <a:noFill/>
              </a:ln>
            </p:spPr>
            <p:txBody>
              <a:bodyPr/>
              <a:p>
                <a:endParaRPr lang="en-US"/>
              </a:p>
            </p:txBody>
          </p:sp>
          <p:sp>
            <p:nvSpPr>
              <p:cNvPr id="32" name="Google Shape;1055;p24"/>
              <p:cNvSpPr/>
              <p:nvPr/>
            </p:nvSpPr>
            <p:spPr>
              <a:xfrm>
                <a:off x="5211537" y="1357695"/>
                <a:ext cx="483776" cy="352953"/>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605" name="Google Shape;1056;p24"/>
              <p:cNvSpPr/>
              <p:nvPr/>
            </p:nvSpPr>
            <p:spPr>
              <a:xfrm>
                <a:off x="5467307" y="1398045"/>
                <a:ext cx="48164" cy="4474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655">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alpha val="100000"/>
                </a:srgbClr>
              </a:solidFill>
              <a:ln w="9525">
                <a:noFill/>
              </a:ln>
            </p:spPr>
            <p:txBody>
              <a:bodyPr/>
              <a:p>
                <a:endParaRPr lang="en-US"/>
              </a:p>
            </p:txBody>
          </p:sp>
          <p:sp>
            <p:nvSpPr>
              <p:cNvPr id="24606" name="Google Shape;1057;p24"/>
              <p:cNvSpPr/>
              <p:nvPr/>
            </p:nvSpPr>
            <p:spPr>
              <a:xfrm>
                <a:off x="5309630" y="1479885"/>
                <a:ext cx="102954" cy="10916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07" h="1598">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alpha val="100000"/>
                </a:srgbClr>
              </a:solidFill>
              <a:ln w="9525">
                <a:noFill/>
              </a:ln>
            </p:spPr>
            <p:txBody>
              <a:bodyPr/>
              <a:p>
                <a:endParaRPr lang="en-US"/>
              </a:p>
            </p:txBody>
          </p:sp>
          <p:sp>
            <p:nvSpPr>
              <p:cNvPr id="24607" name="Google Shape;1058;p24"/>
              <p:cNvSpPr/>
              <p:nvPr/>
            </p:nvSpPr>
            <p:spPr>
              <a:xfrm>
                <a:off x="5442439" y="1508440"/>
                <a:ext cx="151050" cy="20159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11" h="2951">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alpha val="100000"/>
                </a:srgbClr>
              </a:solidFill>
              <a:ln w="9525">
                <a:noFill/>
              </a:ln>
            </p:spPr>
            <p:txBody>
              <a:bodyPr/>
              <a:p>
                <a:endParaRPr lang="en-US"/>
              </a:p>
            </p:txBody>
          </p:sp>
        </p:grpSp>
        <p:sp>
          <p:nvSpPr>
            <p:cNvPr id="24602" name="Google Shape;1059;p24"/>
            <p:cNvSpPr/>
            <p:nvPr/>
          </p:nvSpPr>
          <p:spPr>
            <a:xfrm rot="-2700000">
              <a:off x="7005059" y="-115361"/>
              <a:ext cx="716375" cy="1284157"/>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681" h="11977">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lnTo>
                    <a:pt x="1701"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lnTo>
                    <a:pt x="1" y="6219"/>
                  </a:ln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lnTo>
                    <a:pt x="4203" y="10494"/>
                  </a:ln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tx1">
                <a:alpha val="100000"/>
              </a:schemeClr>
            </a:solidFill>
            <a:ln w="9525" cap="flat" cmpd="sng">
              <a:solidFill>
                <a:schemeClr val="tx1">
                  <a:alpha val="100000"/>
                </a:schemeClr>
              </a:solidFill>
              <a:prstDash val="solid"/>
              <a:round/>
              <a:headEnd type="none" w="sm" len="sm"/>
              <a:tailEnd type="none" w="sm" len="sm"/>
            </a:ln>
          </p:spPr>
          <p:txBody>
            <a:bodyPr/>
            <a:p>
              <a:endParaRPr lang="en-US"/>
            </a:p>
          </p:txBody>
        </p:sp>
      </p:grpSp>
      <p:grpSp>
        <p:nvGrpSpPr>
          <p:cNvPr id="24581" name="Google Shape;1060;p24"/>
          <p:cNvGrpSpPr/>
          <p:nvPr/>
        </p:nvGrpSpPr>
        <p:grpSpPr>
          <a:xfrm>
            <a:off x="-363537" y="2382838"/>
            <a:ext cx="1277937" cy="1346200"/>
            <a:chOff x="855987" y="2204128"/>
            <a:chExt cx="1217483" cy="962421"/>
          </a:xfrm>
        </p:grpSpPr>
        <p:grpSp>
          <p:nvGrpSpPr>
            <p:cNvPr id="24593" name="Google Shape;1061;p24"/>
            <p:cNvGrpSpPr/>
            <p:nvPr/>
          </p:nvGrpSpPr>
          <p:grpSpPr>
            <a:xfrm>
              <a:off x="855987" y="2204128"/>
              <a:ext cx="1146639" cy="962421"/>
              <a:chOff x="958238" y="2157575"/>
              <a:chExt cx="1115191" cy="936025"/>
            </a:xfrm>
          </p:grpSpPr>
          <p:sp>
            <p:nvSpPr>
              <p:cNvPr id="39" name="Google Shape;1062;p24"/>
              <p:cNvSpPr>
                <a:spLocks noChangeArrowheads="1"/>
              </p:cNvSpPr>
              <p:nvPr/>
            </p:nvSpPr>
            <p:spPr bwMode="auto">
              <a:xfrm>
                <a:off x="1253894" y="2157575"/>
                <a:ext cx="49275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0" name="Google Shape;1063;p24"/>
              <p:cNvSpPr>
                <a:spLocks noChangeArrowheads="1"/>
              </p:cNvSpPr>
              <p:nvPr/>
            </p:nvSpPr>
            <p:spPr bwMode="auto">
              <a:xfrm>
                <a:off x="1440701" y="2325353"/>
                <a:ext cx="492758"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1" name="Google Shape;1064;p24"/>
              <p:cNvSpPr>
                <a:spLocks noChangeArrowheads="1"/>
              </p:cNvSpPr>
              <p:nvPr/>
            </p:nvSpPr>
            <p:spPr bwMode="auto">
              <a:xfrm>
                <a:off x="997953" y="2335287"/>
                <a:ext cx="49275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2" name="Google Shape;1065;p24"/>
              <p:cNvSpPr>
                <a:spLocks noChangeArrowheads="1"/>
              </p:cNvSpPr>
              <p:nvPr/>
            </p:nvSpPr>
            <p:spPr bwMode="auto">
              <a:xfrm>
                <a:off x="958238" y="2551632"/>
                <a:ext cx="49275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3" name="Google Shape;1066;p24"/>
              <p:cNvSpPr>
                <a:spLocks noChangeArrowheads="1"/>
              </p:cNvSpPr>
              <p:nvPr/>
            </p:nvSpPr>
            <p:spPr bwMode="auto">
              <a:xfrm>
                <a:off x="1165638" y="2601304"/>
                <a:ext cx="491288"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4" name="Google Shape;1067;p24"/>
              <p:cNvSpPr>
                <a:spLocks noChangeArrowheads="1"/>
              </p:cNvSpPr>
              <p:nvPr/>
            </p:nvSpPr>
            <p:spPr bwMode="auto">
              <a:xfrm>
                <a:off x="1450997" y="2561567"/>
                <a:ext cx="622200"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4594" name="Google Shape;1068;p24"/>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24582" name="Google Shape;1069;p24"/>
          <p:cNvGrpSpPr/>
          <p:nvPr/>
        </p:nvGrpSpPr>
        <p:grpSpPr>
          <a:xfrm rot="10800000">
            <a:off x="4387850" y="-249237"/>
            <a:ext cx="1590675" cy="923925"/>
            <a:chOff x="3965010" y="571479"/>
            <a:chExt cx="1651683" cy="719972"/>
          </a:xfrm>
        </p:grpSpPr>
        <p:grpSp>
          <p:nvGrpSpPr>
            <p:cNvPr id="24585" name="Google Shape;1070;p24"/>
            <p:cNvGrpSpPr/>
            <p:nvPr/>
          </p:nvGrpSpPr>
          <p:grpSpPr>
            <a:xfrm>
              <a:off x="3965010" y="571479"/>
              <a:ext cx="1446820" cy="719972"/>
              <a:chOff x="3953250" y="571500"/>
              <a:chExt cx="1383325" cy="766825"/>
            </a:xfrm>
          </p:grpSpPr>
          <p:grpSp>
            <p:nvGrpSpPr>
              <p:cNvPr id="24587" name="Google Shape;1071;p24"/>
              <p:cNvGrpSpPr/>
              <p:nvPr/>
            </p:nvGrpSpPr>
            <p:grpSpPr>
              <a:xfrm>
                <a:off x="3953250" y="571500"/>
                <a:ext cx="1383166" cy="669650"/>
                <a:chOff x="897088" y="2374675"/>
                <a:chExt cx="1383166" cy="669650"/>
              </a:xfrm>
            </p:grpSpPr>
            <p:sp>
              <p:nvSpPr>
                <p:cNvPr id="50" name="Google Shape;1072;p24"/>
                <p:cNvSpPr>
                  <a:spLocks noChangeArrowheads="1"/>
                </p:cNvSpPr>
                <p:nvPr/>
              </p:nvSpPr>
              <p:spPr bwMode="auto">
                <a:xfrm>
                  <a:off x="1135070" y="2416837"/>
                  <a:ext cx="624114" cy="62189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1" name="Google Shape;1073;p24"/>
                <p:cNvSpPr>
                  <a:spLocks noChangeArrowheads="1"/>
                </p:cNvSpPr>
                <p:nvPr/>
              </p:nvSpPr>
              <p:spPr bwMode="auto">
                <a:xfrm>
                  <a:off x="1492833" y="2374675"/>
                  <a:ext cx="493302" cy="49277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2" name="Google Shape;1074;p24"/>
                <p:cNvSpPr>
                  <a:spLocks noChangeArrowheads="1"/>
                </p:cNvSpPr>
                <p:nvPr/>
              </p:nvSpPr>
              <p:spPr bwMode="auto">
                <a:xfrm>
                  <a:off x="911272" y="2701432"/>
                  <a:ext cx="493303" cy="3544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3" name="Google Shape;1075;p24"/>
                <p:cNvSpPr>
                  <a:spLocks noChangeArrowheads="1"/>
                </p:cNvSpPr>
                <p:nvPr/>
              </p:nvSpPr>
              <p:spPr bwMode="auto">
                <a:xfrm>
                  <a:off x="1672502" y="2551229"/>
                  <a:ext cx="622537" cy="49277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49" name="Google Shape;1076;p24"/>
              <p:cNvSpPr>
                <a:spLocks noChangeArrowheads="1"/>
              </p:cNvSpPr>
              <p:nvPr/>
            </p:nvSpPr>
            <p:spPr bwMode="auto">
              <a:xfrm>
                <a:off x="3972163" y="919338"/>
                <a:ext cx="1364855" cy="43084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4586" name="Google Shape;1077;p24"/>
            <p:cNvSpPr/>
            <p:nvPr/>
          </p:nvSpPr>
          <p:spPr>
            <a:xfrm>
              <a:off x="4006544" y="571481"/>
              <a:ext cx="1610148" cy="660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4" h="1872">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alpha val="100000"/>
              </a:schemeClr>
            </a:solidFill>
            <a:ln w="9525">
              <a:noFill/>
            </a:ln>
          </p:spPr>
          <p:txBody>
            <a:bodyPr/>
            <a:p>
              <a:endParaRPr lang="en-US"/>
            </a:p>
          </p:txBody>
        </p:sp>
      </p:grpSp>
      <p:sp>
        <p:nvSpPr>
          <p:cNvPr id="1019" name="Google Shape;1019;p24"/>
          <p:cNvSpPr txBox="1">
            <a:spLocks noGrp="1"/>
          </p:cNvSpPr>
          <p:nvPr>
            <p:ph type="subTitle" idx="1"/>
          </p:nvPr>
        </p:nvSpPr>
        <p:spPr>
          <a:xfrm>
            <a:off x="1127981" y="2558033"/>
            <a:ext cx="1886700" cy="492000"/>
          </a:xfrm>
          <a:prstGeom prst="rect">
            <a:avLst/>
          </a:prstGeom>
          <a:noFill/>
          <a:ln>
            <a:noFill/>
          </a:ln>
        </p:spPr>
        <p:txBody>
          <a:bodyPr spcFirstLastPara="1">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p:txBody>
      </p:sp>
      <p:sp>
        <p:nvSpPr>
          <p:cNvPr id="1020" name="Google Shape;1020;p24"/>
          <p:cNvSpPr txBox="1">
            <a:spLocks noGrp="1"/>
          </p:cNvSpPr>
          <p:nvPr>
            <p:ph type="subTitle" idx="2"/>
          </p:nvPr>
        </p:nvSpPr>
        <p:spPr>
          <a:xfrm>
            <a:off x="1250694" y="3037733"/>
            <a:ext cx="1764000" cy="1014800"/>
          </a:xfrm>
          <a:prstGeom prst="rect">
            <a:avLst/>
          </a:prstGeom>
          <a:noFill/>
          <a:ln>
            <a:noFill/>
          </a:ln>
        </p:spPr>
        <p:txBody>
          <a:bodyPr spcFirstLastPara="1">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p:txBody>
      </p:sp>
      <p:sp>
        <p:nvSpPr>
          <p:cNvPr id="1021" name="Google Shape;1021;p24"/>
          <p:cNvSpPr txBox="1">
            <a:spLocks noGrp="1"/>
          </p:cNvSpPr>
          <p:nvPr>
            <p:ph type="subTitle" idx="3"/>
          </p:nvPr>
        </p:nvSpPr>
        <p:spPr>
          <a:xfrm>
            <a:off x="6129319" y="2558017"/>
            <a:ext cx="1886700" cy="492000"/>
          </a:xfrm>
          <a:prstGeom prst="rect">
            <a:avLst/>
          </a:prstGeom>
          <a:noFill/>
          <a:ln>
            <a:noFill/>
          </a:ln>
        </p:spPr>
        <p:txBody>
          <a:bodyPr spcFirstLastPara="1">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p:txBody>
      </p:sp>
      <p:sp>
        <p:nvSpPr>
          <p:cNvPr id="1022" name="Google Shape;1022;p24"/>
          <p:cNvSpPr txBox="1">
            <a:spLocks noGrp="1"/>
          </p:cNvSpPr>
          <p:nvPr>
            <p:ph type="subTitle" idx="4"/>
          </p:nvPr>
        </p:nvSpPr>
        <p:spPr>
          <a:xfrm>
            <a:off x="6129331" y="3037733"/>
            <a:ext cx="1764000" cy="1014800"/>
          </a:xfrm>
          <a:prstGeom prst="rect">
            <a:avLst/>
          </a:prstGeom>
          <a:noFill/>
          <a:ln>
            <a:noFill/>
          </a:ln>
        </p:spPr>
        <p:txBody>
          <a:bodyPr spcFirstLastPara="1">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p:txBody>
      </p:sp>
      <p:sp>
        <p:nvSpPr>
          <p:cNvPr id="1023" name="Google Shape;1023;p24"/>
          <p:cNvSpPr txBox="1">
            <a:spLocks noGrp="1"/>
          </p:cNvSpPr>
          <p:nvPr>
            <p:ph type="subTitle" idx="5"/>
          </p:nvPr>
        </p:nvSpPr>
        <p:spPr>
          <a:xfrm>
            <a:off x="1127981" y="4401500"/>
            <a:ext cx="1886700" cy="492000"/>
          </a:xfrm>
          <a:prstGeom prst="rect">
            <a:avLst/>
          </a:prstGeom>
          <a:noFill/>
          <a:ln>
            <a:noFill/>
          </a:ln>
        </p:spPr>
        <p:txBody>
          <a:bodyPr spcFirstLastPara="1">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p:txBody>
      </p:sp>
      <p:sp>
        <p:nvSpPr>
          <p:cNvPr id="1024" name="Google Shape;1024;p24"/>
          <p:cNvSpPr txBox="1">
            <a:spLocks noGrp="1"/>
          </p:cNvSpPr>
          <p:nvPr>
            <p:ph type="subTitle" idx="6"/>
          </p:nvPr>
        </p:nvSpPr>
        <p:spPr>
          <a:xfrm>
            <a:off x="1250681" y="4882767"/>
            <a:ext cx="1764000" cy="1014800"/>
          </a:xfrm>
          <a:prstGeom prst="rect">
            <a:avLst/>
          </a:prstGeom>
          <a:noFill/>
          <a:ln>
            <a:noFill/>
          </a:ln>
        </p:spPr>
        <p:txBody>
          <a:bodyPr spcFirstLastPara="1">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p:txBody>
      </p:sp>
      <p:sp>
        <p:nvSpPr>
          <p:cNvPr id="1025" name="Google Shape;1025;p24"/>
          <p:cNvSpPr txBox="1">
            <a:spLocks noGrp="1"/>
          </p:cNvSpPr>
          <p:nvPr>
            <p:ph type="subTitle" idx="7"/>
          </p:nvPr>
        </p:nvSpPr>
        <p:spPr>
          <a:xfrm>
            <a:off x="6129319" y="4401500"/>
            <a:ext cx="1886700" cy="492000"/>
          </a:xfrm>
          <a:prstGeom prst="rect">
            <a:avLst/>
          </a:prstGeom>
          <a:noFill/>
          <a:ln>
            <a:noFill/>
          </a:ln>
        </p:spPr>
        <p:txBody>
          <a:bodyPr spcFirstLastPara="1">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p:txBody>
      </p:sp>
      <p:sp>
        <p:nvSpPr>
          <p:cNvPr id="1026" name="Google Shape;1026;p24"/>
          <p:cNvSpPr txBox="1">
            <a:spLocks noGrp="1"/>
          </p:cNvSpPr>
          <p:nvPr>
            <p:ph type="subTitle" idx="8"/>
          </p:nvPr>
        </p:nvSpPr>
        <p:spPr>
          <a:xfrm>
            <a:off x="6129318" y="4882767"/>
            <a:ext cx="1764000" cy="1014800"/>
          </a:xfrm>
          <a:prstGeom prst="rect">
            <a:avLst/>
          </a:prstGeom>
          <a:noFill/>
          <a:ln>
            <a:noFill/>
          </a:ln>
        </p:spPr>
        <p:txBody>
          <a:bodyPr spcFirstLastPara="1">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p:txBody>
      </p:sp>
      <p:sp>
        <p:nvSpPr>
          <p:cNvPr id="1027" name="Google Shape;1027;p24"/>
          <p:cNvSpPr txBox="1">
            <a:spLocks noGrp="1"/>
          </p:cNvSpPr>
          <p:nvPr>
            <p:ph type="title"/>
          </p:nvPr>
        </p:nvSpPr>
        <p:spPr>
          <a:xfrm>
            <a:off x="753825" y="560133"/>
            <a:ext cx="74448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rotWithShape="0">
          <a:blip r:embed="rId2"/>
          <a:stretch>
            <a:fillRect/>
          </a:stretch>
        </a:blipFill>
        <a:effectLst/>
      </p:bgPr>
    </p:bg>
    <p:spTree>
      <p:nvGrpSpPr>
        <p:cNvPr id="1" name="Shape 1078"/>
        <p:cNvGrpSpPr/>
        <p:nvPr/>
      </p:nvGrpSpPr>
      <p:grpSpPr>
        <a:xfrm>
          <a:off x="0" y="0"/>
          <a:ext cx="0" cy="0"/>
          <a:chOff x="0" y="0"/>
          <a:chExt cx="0" cy="0"/>
        </a:xfrm>
      </p:grpSpPr>
      <p:sp>
        <p:nvSpPr>
          <p:cNvPr id="4" name="Google Shape;1079;p25"/>
          <p:cNvSpPr/>
          <p:nvPr/>
        </p:nvSpPr>
        <p:spPr>
          <a:xfrm>
            <a:off x="5962650" y="1682750"/>
            <a:ext cx="2305050" cy="2055813"/>
          </a:xfrm>
          <a:prstGeom prst="roundRect">
            <a:avLst>
              <a:gd name="adj" fmla="val 9976"/>
            </a:avLst>
          </a:pr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 name="Google Shape;1080;p25"/>
          <p:cNvSpPr>
            <a:spLocks noChangeArrowheads="1"/>
          </p:cNvSpPr>
          <p:nvPr/>
        </p:nvSpPr>
        <p:spPr bwMode="auto">
          <a:xfrm>
            <a:off x="944563" y="1682750"/>
            <a:ext cx="2305050" cy="2055813"/>
          </a:xfrm>
          <a:prstGeom prst="roundRect">
            <a:avLst>
              <a:gd name="adj" fmla="val 9977"/>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Google Shape;1081;p25"/>
          <p:cNvSpPr/>
          <p:nvPr/>
        </p:nvSpPr>
        <p:spPr>
          <a:xfrm>
            <a:off x="3452813" y="1682750"/>
            <a:ext cx="2305050" cy="2055813"/>
          </a:xfrm>
          <a:prstGeom prst="roundRect">
            <a:avLst>
              <a:gd name="adj" fmla="val 9976"/>
            </a:avLst>
          </a:pr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082;p25"/>
          <p:cNvSpPr/>
          <p:nvPr/>
        </p:nvSpPr>
        <p:spPr>
          <a:xfrm>
            <a:off x="5962650" y="4038600"/>
            <a:ext cx="2305050" cy="2054225"/>
          </a:xfrm>
          <a:prstGeom prst="roundRect">
            <a:avLst>
              <a:gd name="adj" fmla="val 9976"/>
            </a:avLst>
          </a:pr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083;p25"/>
          <p:cNvSpPr>
            <a:spLocks noChangeArrowheads="1"/>
          </p:cNvSpPr>
          <p:nvPr/>
        </p:nvSpPr>
        <p:spPr bwMode="auto">
          <a:xfrm>
            <a:off x="944563" y="4038600"/>
            <a:ext cx="2305050" cy="2054225"/>
          </a:xfrm>
          <a:prstGeom prst="roundRect">
            <a:avLst>
              <a:gd name="adj" fmla="val 997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Google Shape;1084;p25"/>
          <p:cNvSpPr/>
          <p:nvPr/>
        </p:nvSpPr>
        <p:spPr>
          <a:xfrm>
            <a:off x="3452813" y="4038600"/>
            <a:ext cx="2305050" cy="2054225"/>
          </a:xfrm>
          <a:prstGeom prst="roundRect">
            <a:avLst>
              <a:gd name="adj" fmla="val 9976"/>
            </a:avLst>
          </a:pr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085;p25"/>
          <p:cNvSpPr>
            <a:spLocks noChangeArrowheads="1"/>
          </p:cNvSpPr>
          <p:nvPr/>
        </p:nvSpPr>
        <p:spPr bwMode="auto">
          <a:xfrm>
            <a:off x="5892800" y="1778000"/>
            <a:ext cx="2306638" cy="2054225"/>
          </a:xfrm>
          <a:prstGeom prst="roundRect">
            <a:avLst>
              <a:gd name="adj" fmla="val 9977"/>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1086;p25"/>
          <p:cNvSpPr>
            <a:spLocks noChangeArrowheads="1"/>
          </p:cNvSpPr>
          <p:nvPr/>
        </p:nvSpPr>
        <p:spPr bwMode="auto">
          <a:xfrm>
            <a:off x="874713" y="1778000"/>
            <a:ext cx="2306638" cy="2054225"/>
          </a:xfrm>
          <a:prstGeom prst="roundRect">
            <a:avLst>
              <a:gd name="adj" fmla="val 9977"/>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087;p25"/>
          <p:cNvSpPr>
            <a:spLocks noChangeArrowheads="1"/>
          </p:cNvSpPr>
          <p:nvPr/>
        </p:nvSpPr>
        <p:spPr bwMode="auto">
          <a:xfrm>
            <a:off x="3384550" y="1778000"/>
            <a:ext cx="2305050" cy="2054225"/>
          </a:xfrm>
          <a:prstGeom prst="roundRect">
            <a:avLst>
              <a:gd name="adj" fmla="val 9977"/>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088;p25"/>
          <p:cNvSpPr>
            <a:spLocks noChangeArrowheads="1"/>
          </p:cNvSpPr>
          <p:nvPr/>
        </p:nvSpPr>
        <p:spPr bwMode="auto">
          <a:xfrm>
            <a:off x="5892800" y="4132263"/>
            <a:ext cx="2306638" cy="2055813"/>
          </a:xfrm>
          <a:prstGeom prst="roundRect">
            <a:avLst>
              <a:gd name="adj" fmla="val 9977"/>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089;p25"/>
          <p:cNvSpPr>
            <a:spLocks noChangeArrowheads="1"/>
          </p:cNvSpPr>
          <p:nvPr/>
        </p:nvSpPr>
        <p:spPr bwMode="auto">
          <a:xfrm>
            <a:off x="874713" y="4132263"/>
            <a:ext cx="2306638" cy="2055813"/>
          </a:xfrm>
          <a:prstGeom prst="roundRect">
            <a:avLst>
              <a:gd name="adj" fmla="val 9977"/>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090;p25"/>
          <p:cNvSpPr>
            <a:spLocks noChangeArrowheads="1"/>
          </p:cNvSpPr>
          <p:nvPr/>
        </p:nvSpPr>
        <p:spPr bwMode="auto">
          <a:xfrm>
            <a:off x="3384550" y="4132263"/>
            <a:ext cx="2305050" cy="2055813"/>
          </a:xfrm>
          <a:prstGeom prst="roundRect">
            <a:avLst>
              <a:gd name="adj" fmla="val 9977"/>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cxnSp>
        <p:nvCxnSpPr>
          <p:cNvPr id="25614" name="Google Shape;1095;p25"/>
          <p:cNvCxnSpPr/>
          <p:nvPr/>
        </p:nvCxnSpPr>
        <p:spPr>
          <a:xfrm>
            <a:off x="5894388" y="2363788"/>
            <a:ext cx="2305050" cy="0"/>
          </a:xfrm>
          <a:prstGeom prst="straightConnector1">
            <a:avLst/>
          </a:prstGeom>
          <a:ln w="19050" cap="flat" cmpd="sng">
            <a:solidFill>
              <a:schemeClr val="tx1"/>
            </a:solidFill>
            <a:prstDash val="solid"/>
            <a:headEnd type="none" w="med" len="med"/>
            <a:tailEnd type="none" w="med" len="med"/>
          </a:ln>
        </p:spPr>
      </p:cxnSp>
      <p:cxnSp>
        <p:nvCxnSpPr>
          <p:cNvPr id="25615" name="Google Shape;1096;p25"/>
          <p:cNvCxnSpPr/>
          <p:nvPr/>
        </p:nvCxnSpPr>
        <p:spPr>
          <a:xfrm>
            <a:off x="3384550" y="2363788"/>
            <a:ext cx="2305050" cy="0"/>
          </a:xfrm>
          <a:prstGeom prst="straightConnector1">
            <a:avLst/>
          </a:prstGeom>
          <a:ln w="19050" cap="flat" cmpd="sng">
            <a:solidFill>
              <a:schemeClr val="tx1"/>
            </a:solidFill>
            <a:prstDash val="solid"/>
            <a:headEnd type="none" w="med" len="med"/>
            <a:tailEnd type="none" w="med" len="med"/>
          </a:ln>
        </p:spPr>
      </p:cxnSp>
      <p:cxnSp>
        <p:nvCxnSpPr>
          <p:cNvPr id="25616" name="Google Shape;1097;p25"/>
          <p:cNvCxnSpPr/>
          <p:nvPr/>
        </p:nvCxnSpPr>
        <p:spPr>
          <a:xfrm>
            <a:off x="874713" y="2363788"/>
            <a:ext cx="2305050" cy="0"/>
          </a:xfrm>
          <a:prstGeom prst="straightConnector1">
            <a:avLst/>
          </a:prstGeom>
          <a:ln w="19050" cap="flat" cmpd="sng">
            <a:solidFill>
              <a:schemeClr val="tx1"/>
            </a:solidFill>
            <a:prstDash val="solid"/>
            <a:headEnd type="none" w="med" len="med"/>
            <a:tailEnd type="none" w="med" len="med"/>
          </a:ln>
        </p:spPr>
      </p:cxnSp>
      <p:cxnSp>
        <p:nvCxnSpPr>
          <p:cNvPr id="25617" name="Google Shape;1101;p25"/>
          <p:cNvCxnSpPr/>
          <p:nvPr/>
        </p:nvCxnSpPr>
        <p:spPr>
          <a:xfrm>
            <a:off x="5894388" y="4733925"/>
            <a:ext cx="2305050" cy="0"/>
          </a:xfrm>
          <a:prstGeom prst="straightConnector1">
            <a:avLst/>
          </a:prstGeom>
          <a:ln w="19050" cap="flat" cmpd="sng">
            <a:solidFill>
              <a:schemeClr val="tx1"/>
            </a:solidFill>
            <a:prstDash val="solid"/>
            <a:headEnd type="none" w="med" len="med"/>
            <a:tailEnd type="none" w="med" len="med"/>
          </a:ln>
        </p:spPr>
      </p:cxnSp>
      <p:cxnSp>
        <p:nvCxnSpPr>
          <p:cNvPr id="25618" name="Google Shape;1102;p25"/>
          <p:cNvCxnSpPr/>
          <p:nvPr/>
        </p:nvCxnSpPr>
        <p:spPr>
          <a:xfrm>
            <a:off x="3384550" y="4733925"/>
            <a:ext cx="2305050" cy="0"/>
          </a:xfrm>
          <a:prstGeom prst="straightConnector1">
            <a:avLst/>
          </a:prstGeom>
          <a:ln w="19050" cap="flat" cmpd="sng">
            <a:solidFill>
              <a:schemeClr val="tx1"/>
            </a:solidFill>
            <a:prstDash val="solid"/>
            <a:headEnd type="none" w="med" len="med"/>
            <a:tailEnd type="none" w="med" len="med"/>
          </a:ln>
        </p:spPr>
      </p:cxnSp>
      <p:cxnSp>
        <p:nvCxnSpPr>
          <p:cNvPr id="25619" name="Google Shape;1103;p25"/>
          <p:cNvCxnSpPr/>
          <p:nvPr/>
        </p:nvCxnSpPr>
        <p:spPr>
          <a:xfrm>
            <a:off x="874713" y="4733925"/>
            <a:ext cx="2305050" cy="0"/>
          </a:xfrm>
          <a:prstGeom prst="straightConnector1">
            <a:avLst/>
          </a:prstGeom>
          <a:ln w="19050" cap="flat" cmpd="sng">
            <a:solidFill>
              <a:schemeClr val="tx1"/>
            </a:solidFill>
            <a:prstDash val="solid"/>
            <a:headEnd type="none" w="med" len="med"/>
            <a:tailEnd type="none" w="med" len="med"/>
          </a:ln>
        </p:spPr>
      </p:cxnSp>
      <p:grpSp>
        <p:nvGrpSpPr>
          <p:cNvPr id="25620" name="Google Shape;1110;p25"/>
          <p:cNvGrpSpPr/>
          <p:nvPr/>
        </p:nvGrpSpPr>
        <p:grpSpPr>
          <a:xfrm rot="3617422">
            <a:off x="-47625" y="6203950"/>
            <a:ext cx="852488" cy="382588"/>
            <a:chOff x="1202177" y="4613417"/>
            <a:chExt cx="528376" cy="315757"/>
          </a:xfrm>
        </p:grpSpPr>
        <p:sp>
          <p:nvSpPr>
            <p:cNvPr id="25651" name="Google Shape;1111;p25"/>
            <p:cNvSpPr/>
            <p:nvPr/>
          </p:nvSpPr>
          <p:spPr>
            <a:xfrm>
              <a:off x="1564214" y="4671691"/>
              <a:ext cx="166339" cy="48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07" h="438">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tx1">
                <a:alpha val="100000"/>
              </a:schemeClr>
            </a:solidFill>
            <a:ln w="9525">
              <a:noFill/>
            </a:ln>
          </p:spPr>
          <p:txBody>
            <a:bodyPr/>
            <a:p>
              <a:endParaRPr lang="en-US"/>
            </a:p>
          </p:txBody>
        </p:sp>
        <p:sp>
          <p:nvSpPr>
            <p:cNvPr id="25652" name="Google Shape;1112;p25"/>
            <p:cNvSpPr/>
            <p:nvPr/>
          </p:nvSpPr>
          <p:spPr>
            <a:xfrm>
              <a:off x="1602846" y="4613417"/>
              <a:ext cx="60708" cy="1763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50" h="1598">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tx1">
                <a:alpha val="100000"/>
              </a:schemeClr>
            </a:solidFill>
            <a:ln w="9525">
              <a:noFill/>
            </a:ln>
          </p:spPr>
          <p:txBody>
            <a:bodyPr/>
            <a:p>
              <a:endParaRPr lang="en-US"/>
            </a:p>
          </p:txBody>
        </p:sp>
        <p:sp>
          <p:nvSpPr>
            <p:cNvPr id="25653" name="Google Shape;1113;p25"/>
            <p:cNvSpPr/>
            <p:nvPr/>
          </p:nvSpPr>
          <p:spPr>
            <a:xfrm>
              <a:off x="1582978" y="4629421"/>
              <a:ext cx="104638" cy="1389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48" h="1259">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tx1">
                <a:alpha val="100000"/>
              </a:schemeClr>
            </a:solidFill>
            <a:ln w="9525">
              <a:noFill/>
            </a:ln>
          </p:spPr>
          <p:txBody>
            <a:bodyPr/>
            <a:p>
              <a:endParaRPr lang="en-US"/>
            </a:p>
          </p:txBody>
        </p:sp>
        <p:sp>
          <p:nvSpPr>
            <p:cNvPr id="25654" name="Google Shape;1114;p25"/>
            <p:cNvSpPr/>
            <p:nvPr/>
          </p:nvSpPr>
          <p:spPr>
            <a:xfrm>
              <a:off x="1548982" y="4644430"/>
              <a:ext cx="160158" cy="10241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51" h="928">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tx1">
                <a:alpha val="100000"/>
              </a:schemeClr>
            </a:solidFill>
            <a:ln w="9525">
              <a:noFill/>
            </a:ln>
          </p:spPr>
          <p:txBody>
            <a:bodyPr/>
            <a:p>
              <a:endParaRPr lang="en-US"/>
            </a:p>
          </p:txBody>
        </p:sp>
        <p:sp>
          <p:nvSpPr>
            <p:cNvPr id="25655" name="Google Shape;1115;p25"/>
            <p:cNvSpPr/>
            <p:nvPr/>
          </p:nvSpPr>
          <p:spPr>
            <a:xfrm>
              <a:off x="1202177" y="4673346"/>
              <a:ext cx="177156" cy="15131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05" h="1371">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tx1">
                <a:alpha val="100000"/>
              </a:schemeClr>
            </a:solidFill>
            <a:ln w="9525">
              <a:noFill/>
            </a:ln>
          </p:spPr>
          <p:txBody>
            <a:bodyPr/>
            <a:p>
              <a:endParaRPr lang="en-US"/>
            </a:p>
          </p:txBody>
        </p:sp>
        <p:sp>
          <p:nvSpPr>
            <p:cNvPr id="25656" name="Google Shape;1116;p25"/>
            <p:cNvSpPr/>
            <p:nvPr/>
          </p:nvSpPr>
          <p:spPr>
            <a:xfrm>
              <a:off x="1389928" y="4832385"/>
              <a:ext cx="115344" cy="9679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1045" h="877">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tx1">
                <a:alpha val="100000"/>
              </a:schemeClr>
            </a:solidFill>
            <a:ln w="9525">
              <a:noFill/>
            </a:ln>
          </p:spPr>
          <p:txBody>
            <a:bodyPr/>
            <a:p>
              <a:endParaRPr lang="en-US"/>
            </a:p>
          </p:txBody>
        </p:sp>
      </p:grpSp>
      <p:grpSp>
        <p:nvGrpSpPr>
          <p:cNvPr id="25621" name="Google Shape;1117;p25"/>
          <p:cNvGrpSpPr/>
          <p:nvPr/>
        </p:nvGrpSpPr>
        <p:grpSpPr>
          <a:xfrm>
            <a:off x="8461375" y="5592763"/>
            <a:ext cx="665163" cy="1298575"/>
            <a:chOff x="-1047799" y="3300294"/>
            <a:chExt cx="439014" cy="641607"/>
          </a:xfrm>
        </p:grpSpPr>
        <p:sp>
          <p:nvSpPr>
            <p:cNvPr id="25638" name="Google Shape;1118;p25"/>
            <p:cNvSpPr/>
            <p:nvPr/>
          </p:nvSpPr>
          <p:spPr>
            <a:xfrm>
              <a:off x="-994003" y="3750695"/>
              <a:ext cx="138774" cy="63785"/>
            </a:xfrm>
            <a:custGeom>
              <a:avLst/>
              <a:gdLst/>
              <a:ahLst/>
              <a:cxnLst>
                <a:cxn ang="0">
                  <a:pos x="2147483646" y="0"/>
                </a:cxn>
                <a:cxn ang="0">
                  <a:pos x="2147483646" y="2147483646"/>
                </a:cxn>
                <a:cxn ang="0">
                  <a:pos x="2147483646" y="2147483646"/>
                </a:cxn>
                <a:cxn ang="0">
                  <a:pos x="2147483646" y="2147483646"/>
                </a:cxn>
                <a:cxn ang="0">
                  <a:pos x="2147483646" y="0"/>
                </a:cxn>
              </a:cxnLst>
              <a:pathLst>
                <a:path w="1847" h="849">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tx2">
                <a:alpha val="100000"/>
              </a:schemeClr>
            </a:solidFill>
            <a:ln w="9525">
              <a:noFill/>
            </a:ln>
          </p:spPr>
          <p:txBody>
            <a:bodyPr/>
            <a:p>
              <a:endParaRPr lang="en-US"/>
            </a:p>
          </p:txBody>
        </p:sp>
        <p:sp>
          <p:nvSpPr>
            <p:cNvPr id="25639" name="Google Shape;1119;p25"/>
            <p:cNvSpPr/>
            <p:nvPr/>
          </p:nvSpPr>
          <p:spPr>
            <a:xfrm>
              <a:off x="-950199" y="3777592"/>
              <a:ext cx="98652" cy="17656"/>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313" h="235">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tx1">
                <a:alpha val="100000"/>
              </a:schemeClr>
            </a:solidFill>
            <a:ln w="9525">
              <a:noFill/>
            </a:ln>
          </p:spPr>
          <p:txBody>
            <a:bodyPr/>
            <a:p>
              <a:endParaRPr lang="en-US"/>
            </a:p>
          </p:txBody>
        </p:sp>
        <p:sp>
          <p:nvSpPr>
            <p:cNvPr id="25640" name="Google Shape;1120;p25"/>
            <p:cNvSpPr/>
            <p:nvPr/>
          </p:nvSpPr>
          <p:spPr>
            <a:xfrm>
              <a:off x="-949448" y="3639053"/>
              <a:ext cx="114280" cy="24928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521" h="3318">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tx1">
                <a:alpha val="100000"/>
              </a:schemeClr>
            </a:solidFill>
            <a:ln w="9525">
              <a:noFill/>
            </a:ln>
          </p:spPr>
          <p:txBody>
            <a:bodyPr/>
            <a:p>
              <a:endParaRPr lang="en-US"/>
            </a:p>
          </p:txBody>
        </p:sp>
        <p:sp>
          <p:nvSpPr>
            <p:cNvPr id="25641" name="Google Shape;1121;p25"/>
            <p:cNvSpPr/>
            <p:nvPr/>
          </p:nvSpPr>
          <p:spPr>
            <a:xfrm>
              <a:off x="-1047799" y="3504796"/>
              <a:ext cx="229087" cy="17993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49" h="2395">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alpha val="100000"/>
              </a:schemeClr>
            </a:solidFill>
            <a:ln w="9525">
              <a:noFill/>
            </a:ln>
          </p:spPr>
          <p:txBody>
            <a:bodyPr/>
            <a:p>
              <a:endParaRPr lang="en-US"/>
            </a:p>
          </p:txBody>
        </p:sp>
        <p:sp>
          <p:nvSpPr>
            <p:cNvPr id="25642" name="Google Shape;1122;p25"/>
            <p:cNvSpPr/>
            <p:nvPr/>
          </p:nvSpPr>
          <p:spPr>
            <a:xfrm>
              <a:off x="-1006775" y="3550625"/>
              <a:ext cx="157032" cy="11141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90" h="1483">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tx1">
                <a:alpha val="100000"/>
              </a:schemeClr>
            </a:solidFill>
            <a:ln w="9525">
              <a:noFill/>
            </a:ln>
          </p:spPr>
          <p:txBody>
            <a:bodyPr/>
            <a:p>
              <a:endParaRPr lang="en-US"/>
            </a:p>
          </p:txBody>
        </p:sp>
        <p:sp>
          <p:nvSpPr>
            <p:cNvPr id="25643" name="Google Shape;1123;p25"/>
            <p:cNvSpPr/>
            <p:nvPr/>
          </p:nvSpPr>
          <p:spPr>
            <a:xfrm>
              <a:off x="-868753" y="3630488"/>
              <a:ext cx="108420" cy="9195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43" h="1224">
                  <a:moveTo>
                    <a:pt x="158" y="1"/>
                  </a:moveTo>
                  <a:cubicBezTo>
                    <a:pt x="118" y="1"/>
                    <a:pt x="76" y="3"/>
                    <a:pt x="34" y="6"/>
                  </a:cubicBezTo>
                  <a:cubicBezTo>
                    <a:pt x="34" y="6"/>
                    <a:pt x="34" y="6"/>
                    <a:pt x="34" y="6"/>
                  </a:cubicBezTo>
                  <a:cubicBezTo>
                    <a:pt x="33" y="6"/>
                    <a:pt x="1" y="1224"/>
                    <a:pt x="1328" y="1224"/>
                  </a:cubicBezTo>
                  <a:cubicBezTo>
                    <a:pt x="1365" y="1224"/>
                    <a:pt x="1404" y="1223"/>
                    <a:pt x="1443" y="1221"/>
                  </a:cubicBezTo>
                  <a:cubicBezTo>
                    <a:pt x="1443" y="1221"/>
                    <a:pt x="1240" y="1"/>
                    <a:pt x="158" y="1"/>
                  </a:cubicBezTo>
                  <a:close/>
                </a:path>
              </a:pathLst>
            </a:custGeom>
            <a:solidFill>
              <a:schemeClr val="tx2">
                <a:alpha val="100000"/>
              </a:schemeClr>
            </a:solidFill>
            <a:ln w="9525">
              <a:noFill/>
            </a:ln>
          </p:spPr>
          <p:txBody>
            <a:bodyPr/>
            <a:p>
              <a:endParaRPr lang="en-US"/>
            </a:p>
          </p:txBody>
        </p:sp>
        <p:sp>
          <p:nvSpPr>
            <p:cNvPr id="25644" name="Google Shape;1124;p25"/>
            <p:cNvSpPr/>
            <p:nvPr/>
          </p:nvSpPr>
          <p:spPr>
            <a:xfrm>
              <a:off x="-837046" y="3663019"/>
              <a:ext cx="80394" cy="6288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070" h="837">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tx1">
                <a:alpha val="100000"/>
              </a:schemeClr>
            </a:solidFill>
            <a:ln w="9525">
              <a:noFill/>
            </a:ln>
          </p:spPr>
          <p:txBody>
            <a:bodyPr/>
            <a:p>
              <a:endParaRPr lang="en-US"/>
            </a:p>
          </p:txBody>
        </p:sp>
        <p:sp>
          <p:nvSpPr>
            <p:cNvPr id="25645" name="Google Shape;1125;p25"/>
            <p:cNvSpPr/>
            <p:nvPr/>
          </p:nvSpPr>
          <p:spPr>
            <a:xfrm>
              <a:off x="-764015" y="3539732"/>
              <a:ext cx="129683" cy="73101"/>
            </a:xfrm>
            <a:custGeom>
              <a:avLst/>
              <a:gdLst/>
              <a:ahLst/>
              <a:cxnLst>
                <a:cxn ang="0">
                  <a:pos x="2147483646" y="0"/>
                </a:cxn>
                <a:cxn ang="0">
                  <a:pos x="0" y="2147483646"/>
                </a:cxn>
                <a:cxn ang="0">
                  <a:pos x="2147483646" y="2147483646"/>
                </a:cxn>
                <a:cxn ang="0">
                  <a:pos x="2147483646" y="2147483646"/>
                </a:cxn>
                <a:cxn ang="0">
                  <a:pos x="2147483646" y="0"/>
                </a:cxn>
              </a:cxnLst>
              <a:pathLst>
                <a:path w="1726" h="973">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tx2">
                <a:alpha val="100000"/>
              </a:schemeClr>
            </a:solidFill>
            <a:ln w="9525">
              <a:noFill/>
            </a:ln>
          </p:spPr>
          <p:txBody>
            <a:bodyPr/>
            <a:p>
              <a:endParaRPr lang="en-US"/>
            </a:p>
          </p:txBody>
        </p:sp>
        <p:sp>
          <p:nvSpPr>
            <p:cNvPr id="25646" name="Google Shape;1126;p25"/>
            <p:cNvSpPr/>
            <p:nvPr/>
          </p:nvSpPr>
          <p:spPr>
            <a:xfrm>
              <a:off x="-769500" y="3568882"/>
              <a:ext cx="94971" cy="3839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264" h="511">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tx1">
                <a:alpha val="100000"/>
              </a:schemeClr>
            </a:solidFill>
            <a:ln w="9525">
              <a:noFill/>
            </a:ln>
          </p:spPr>
          <p:txBody>
            <a:bodyPr/>
            <a:p>
              <a:endParaRPr lang="en-US"/>
            </a:p>
          </p:txBody>
        </p:sp>
        <p:sp>
          <p:nvSpPr>
            <p:cNvPr id="25647" name="Google Shape;1127;p25"/>
            <p:cNvSpPr/>
            <p:nvPr/>
          </p:nvSpPr>
          <p:spPr>
            <a:xfrm>
              <a:off x="-800981" y="3409081"/>
              <a:ext cx="60784" cy="46280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9" h="616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tx1">
                <a:alpha val="100000"/>
              </a:schemeClr>
            </a:solidFill>
            <a:ln w="9525">
              <a:noFill/>
            </a:ln>
          </p:spPr>
          <p:txBody>
            <a:bodyPr/>
            <a:p>
              <a:endParaRPr lang="en-US"/>
            </a:p>
          </p:txBody>
        </p:sp>
        <p:sp>
          <p:nvSpPr>
            <p:cNvPr id="40" name="Google Shape;1128;p25"/>
            <p:cNvSpPr/>
            <p:nvPr/>
          </p:nvSpPr>
          <p:spPr>
            <a:xfrm>
              <a:off x="-906350" y="3300294"/>
              <a:ext cx="199075" cy="165500"/>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649" name="Google Shape;1129;p25"/>
            <p:cNvSpPr/>
            <p:nvPr/>
          </p:nvSpPr>
          <p:spPr>
            <a:xfrm>
              <a:off x="-884456" y="3364454"/>
              <a:ext cx="171608" cy="6213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84" h="827">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tx1">
                <a:alpha val="100000"/>
              </a:schemeClr>
            </a:solidFill>
            <a:ln w="9525">
              <a:noFill/>
            </a:ln>
          </p:spPr>
          <p:txBody>
            <a:bodyPr/>
            <a:p>
              <a:endParaRPr lang="en-US"/>
            </a:p>
          </p:txBody>
        </p:sp>
        <p:sp>
          <p:nvSpPr>
            <p:cNvPr id="25650" name="Google Shape;1130;p25"/>
            <p:cNvSpPr/>
            <p:nvPr/>
          </p:nvSpPr>
          <p:spPr>
            <a:xfrm>
              <a:off x="-945691" y="3813429"/>
              <a:ext cx="336905" cy="12847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484" h="171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alpha val="100000"/>
              </a:schemeClr>
            </a:solidFill>
            <a:ln w="9525">
              <a:noFill/>
            </a:ln>
          </p:spPr>
          <p:txBody>
            <a:bodyPr/>
            <a:p>
              <a:endParaRPr lang="en-US"/>
            </a:p>
          </p:txBody>
        </p:sp>
      </p:grpSp>
      <p:grpSp>
        <p:nvGrpSpPr>
          <p:cNvPr id="25622" name="Google Shape;1131;p25"/>
          <p:cNvGrpSpPr/>
          <p:nvPr/>
        </p:nvGrpSpPr>
        <p:grpSpPr>
          <a:xfrm rot="-2839372" flipH="1">
            <a:off x="7543800" y="-100012"/>
            <a:ext cx="1447800" cy="1412875"/>
            <a:chOff x="4318023" y="4113296"/>
            <a:chExt cx="716422" cy="932073"/>
          </a:xfrm>
        </p:grpSpPr>
        <p:sp>
          <p:nvSpPr>
            <p:cNvPr id="25634" name="Google Shape;1132;p25"/>
            <p:cNvSpPr/>
            <p:nvPr/>
          </p:nvSpPr>
          <p:spPr>
            <a:xfrm>
              <a:off x="4842115" y="4245779"/>
              <a:ext cx="192329" cy="205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11" h="2366">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tx1">
                <a:alpha val="100000"/>
              </a:schemeClr>
            </a:solidFill>
            <a:ln w="9525">
              <a:noFill/>
            </a:ln>
          </p:spPr>
          <p:txBody>
            <a:bodyPr/>
            <a:p>
              <a:endParaRPr lang="en-US"/>
            </a:p>
          </p:txBody>
        </p:sp>
        <p:sp>
          <p:nvSpPr>
            <p:cNvPr id="25635" name="Google Shape;1133;p25"/>
            <p:cNvSpPr/>
            <p:nvPr/>
          </p:nvSpPr>
          <p:spPr>
            <a:xfrm>
              <a:off x="4730077" y="4175144"/>
              <a:ext cx="156491" cy="22364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99" h="2571">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tx1">
                <a:alpha val="100000"/>
              </a:schemeClr>
            </a:solidFill>
            <a:ln w="9525">
              <a:noFill/>
            </a:ln>
          </p:spPr>
          <p:txBody>
            <a:bodyPr/>
            <a:p>
              <a:endParaRPr lang="en-US"/>
            </a:p>
          </p:txBody>
        </p:sp>
        <p:sp>
          <p:nvSpPr>
            <p:cNvPr id="25636" name="Google Shape;1134;p25"/>
            <p:cNvSpPr/>
            <p:nvPr/>
          </p:nvSpPr>
          <p:spPr>
            <a:xfrm>
              <a:off x="4828807" y="4113296"/>
              <a:ext cx="167625" cy="15022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927" h="17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tx1">
                <a:alpha val="100000"/>
              </a:schemeClr>
            </a:solidFill>
            <a:ln w="9525">
              <a:noFill/>
            </a:ln>
          </p:spPr>
          <p:txBody>
            <a:bodyPr/>
            <a:p>
              <a:endParaRPr lang="en-US"/>
            </a:p>
          </p:txBody>
        </p:sp>
        <p:sp>
          <p:nvSpPr>
            <p:cNvPr id="25637" name="Google Shape;1135;p25"/>
            <p:cNvSpPr/>
            <p:nvPr/>
          </p:nvSpPr>
          <p:spPr>
            <a:xfrm>
              <a:off x="4318023" y="4482647"/>
              <a:ext cx="515662" cy="562722"/>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28" h="6469">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lnTo>
                    <a:pt x="1531" y="5205"/>
                  </a:ln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lnTo>
                    <a:pt x="2527" y="5205"/>
                  </a:ln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tx1">
                <a:alpha val="100000"/>
              </a:schemeClr>
            </a:solidFill>
            <a:ln w="9525">
              <a:noFill/>
            </a:ln>
          </p:spPr>
          <p:txBody>
            <a:bodyPr/>
            <a:p>
              <a:endParaRPr lang="en-US"/>
            </a:p>
          </p:txBody>
        </p:sp>
      </p:grpSp>
      <p:grpSp>
        <p:nvGrpSpPr>
          <p:cNvPr id="25623" name="Google Shape;1136;p25"/>
          <p:cNvGrpSpPr/>
          <p:nvPr/>
        </p:nvGrpSpPr>
        <p:grpSpPr>
          <a:xfrm rot="10800000">
            <a:off x="-114300" y="-307975"/>
            <a:ext cx="1590675" cy="923925"/>
            <a:chOff x="3965010" y="571479"/>
            <a:chExt cx="1651683" cy="719972"/>
          </a:xfrm>
        </p:grpSpPr>
        <p:grpSp>
          <p:nvGrpSpPr>
            <p:cNvPr id="25626" name="Google Shape;1137;p25"/>
            <p:cNvGrpSpPr/>
            <p:nvPr/>
          </p:nvGrpSpPr>
          <p:grpSpPr>
            <a:xfrm>
              <a:off x="3965010" y="571479"/>
              <a:ext cx="1446820" cy="719972"/>
              <a:chOff x="3953250" y="571500"/>
              <a:chExt cx="1383325" cy="766825"/>
            </a:xfrm>
          </p:grpSpPr>
          <p:grpSp>
            <p:nvGrpSpPr>
              <p:cNvPr id="25628" name="Google Shape;1138;p25"/>
              <p:cNvGrpSpPr/>
              <p:nvPr/>
            </p:nvGrpSpPr>
            <p:grpSpPr>
              <a:xfrm>
                <a:off x="3953250" y="571500"/>
                <a:ext cx="1383166" cy="669650"/>
                <a:chOff x="897088" y="2374675"/>
                <a:chExt cx="1383166" cy="669650"/>
              </a:xfrm>
            </p:grpSpPr>
            <p:sp>
              <p:nvSpPr>
                <p:cNvPr id="53" name="Google Shape;1139;p25"/>
                <p:cNvSpPr>
                  <a:spLocks noChangeArrowheads="1"/>
                </p:cNvSpPr>
                <p:nvPr/>
              </p:nvSpPr>
              <p:spPr bwMode="auto">
                <a:xfrm>
                  <a:off x="1135070" y="2428695"/>
                  <a:ext cx="624114" cy="62189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4" name="Google Shape;1140;p25"/>
                <p:cNvSpPr>
                  <a:spLocks noChangeArrowheads="1"/>
                </p:cNvSpPr>
                <p:nvPr/>
              </p:nvSpPr>
              <p:spPr bwMode="auto">
                <a:xfrm>
                  <a:off x="1492833" y="2386533"/>
                  <a:ext cx="493302" cy="49277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5" name="Google Shape;1141;p25"/>
                <p:cNvSpPr>
                  <a:spLocks noChangeArrowheads="1"/>
                </p:cNvSpPr>
                <p:nvPr/>
              </p:nvSpPr>
              <p:spPr bwMode="auto">
                <a:xfrm>
                  <a:off x="911272" y="2725148"/>
                  <a:ext cx="493303" cy="3544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6" name="Google Shape;1142;p25"/>
                <p:cNvSpPr>
                  <a:spLocks noChangeArrowheads="1"/>
                </p:cNvSpPr>
                <p:nvPr/>
              </p:nvSpPr>
              <p:spPr bwMode="auto">
                <a:xfrm>
                  <a:off x="1672502" y="2563087"/>
                  <a:ext cx="622537" cy="49277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52" name="Google Shape;1143;p25"/>
              <p:cNvSpPr>
                <a:spLocks noChangeArrowheads="1"/>
              </p:cNvSpPr>
              <p:nvPr/>
            </p:nvSpPr>
            <p:spPr bwMode="auto">
              <a:xfrm>
                <a:off x="3978467" y="931196"/>
                <a:ext cx="1364855" cy="43084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5627" name="Google Shape;1144;p25"/>
            <p:cNvSpPr/>
            <p:nvPr/>
          </p:nvSpPr>
          <p:spPr>
            <a:xfrm>
              <a:off x="4006544" y="571481"/>
              <a:ext cx="1610148" cy="660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4" h="1872">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alpha val="100000"/>
              </a:schemeClr>
            </a:solidFill>
            <a:ln w="9525">
              <a:noFill/>
            </a:ln>
          </p:spPr>
          <p:txBody>
            <a:bodyPr/>
            <a:p>
              <a:endParaRPr lang="en-US"/>
            </a:p>
          </p:txBody>
        </p:sp>
      </p:grpSp>
      <p:sp>
        <p:nvSpPr>
          <p:cNvPr id="1091" name="Google Shape;1091;p25"/>
          <p:cNvSpPr txBox="1">
            <a:spLocks noGrp="1"/>
          </p:cNvSpPr>
          <p:nvPr>
            <p:ph type="title"/>
          </p:nvPr>
        </p:nvSpPr>
        <p:spPr>
          <a:xfrm>
            <a:off x="753825" y="560133"/>
            <a:ext cx="74448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92" name="Google Shape;1092;p25"/>
          <p:cNvSpPr txBox="1">
            <a:spLocks noGrp="1"/>
          </p:cNvSpPr>
          <p:nvPr>
            <p:ph type="title" idx="2"/>
          </p:nvPr>
        </p:nvSpPr>
        <p:spPr>
          <a:xfrm>
            <a:off x="6090862" y="1740699"/>
            <a:ext cx="2029500" cy="633200"/>
          </a:xfrm>
          <a:prstGeom prst="rect">
            <a:avLst/>
          </a:prstGeom>
        </p:spPr>
        <p:txBody>
          <a:bodyPr spcFirstLastPara="1" anchor="ctr">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93" name="Google Shape;1093;p25"/>
          <p:cNvSpPr txBox="1">
            <a:spLocks noGrp="1"/>
          </p:cNvSpPr>
          <p:nvPr>
            <p:ph type="title" idx="3"/>
          </p:nvPr>
        </p:nvSpPr>
        <p:spPr>
          <a:xfrm>
            <a:off x="3581666" y="1740699"/>
            <a:ext cx="2029500" cy="633200"/>
          </a:xfrm>
          <a:prstGeom prst="rect">
            <a:avLst/>
          </a:prstGeom>
        </p:spPr>
        <p:txBody>
          <a:bodyPr spcFirstLastPara="1" anchor="ctr">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94" name="Google Shape;1094;p25"/>
          <p:cNvSpPr txBox="1">
            <a:spLocks noGrp="1"/>
          </p:cNvSpPr>
          <p:nvPr>
            <p:ph type="title" idx="4"/>
          </p:nvPr>
        </p:nvSpPr>
        <p:spPr>
          <a:xfrm>
            <a:off x="1072459" y="1740699"/>
            <a:ext cx="2029500" cy="633200"/>
          </a:xfrm>
          <a:prstGeom prst="rect">
            <a:avLst/>
          </a:prstGeom>
        </p:spPr>
        <p:txBody>
          <a:bodyPr spcFirstLastPara="1" anchor="ctr">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98" name="Google Shape;1098;p25"/>
          <p:cNvSpPr txBox="1">
            <a:spLocks noGrp="1"/>
          </p:cNvSpPr>
          <p:nvPr>
            <p:ph type="title" idx="5"/>
          </p:nvPr>
        </p:nvSpPr>
        <p:spPr>
          <a:xfrm>
            <a:off x="6090862" y="4110627"/>
            <a:ext cx="2029500" cy="633200"/>
          </a:xfrm>
          <a:prstGeom prst="rect">
            <a:avLst/>
          </a:prstGeom>
        </p:spPr>
        <p:txBody>
          <a:bodyPr spcFirstLastPara="1" anchor="ctr">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099" name="Google Shape;1099;p25"/>
          <p:cNvSpPr txBox="1">
            <a:spLocks noGrp="1"/>
          </p:cNvSpPr>
          <p:nvPr>
            <p:ph type="title" idx="6"/>
          </p:nvPr>
        </p:nvSpPr>
        <p:spPr>
          <a:xfrm>
            <a:off x="3581666" y="4110627"/>
            <a:ext cx="2029500" cy="633200"/>
          </a:xfrm>
          <a:prstGeom prst="rect">
            <a:avLst/>
          </a:prstGeom>
        </p:spPr>
        <p:txBody>
          <a:bodyPr spcFirstLastPara="1" anchor="ctr">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00" name="Google Shape;1100;p25"/>
          <p:cNvSpPr txBox="1">
            <a:spLocks noGrp="1"/>
          </p:cNvSpPr>
          <p:nvPr>
            <p:ph type="title" idx="7"/>
          </p:nvPr>
        </p:nvSpPr>
        <p:spPr>
          <a:xfrm>
            <a:off x="1072459" y="4110627"/>
            <a:ext cx="2029500" cy="633200"/>
          </a:xfrm>
          <a:prstGeom prst="rect">
            <a:avLst/>
          </a:prstGeom>
        </p:spPr>
        <p:txBody>
          <a:bodyPr spcFirstLastPara="1" anchor="ctr">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1104" name="Google Shape;1104;p25"/>
          <p:cNvSpPr txBox="1">
            <a:spLocks noGrp="1"/>
          </p:cNvSpPr>
          <p:nvPr>
            <p:ph type="subTitle" idx="1"/>
          </p:nvPr>
        </p:nvSpPr>
        <p:spPr>
          <a:xfrm>
            <a:off x="1137717" y="2766501"/>
            <a:ext cx="1887000" cy="677600"/>
          </a:xfrm>
          <a:prstGeom prst="rect">
            <a:avLst/>
          </a:prstGeom>
          <a:noFill/>
          <a:ln>
            <a:noFill/>
          </a:ln>
        </p:spPr>
        <p:txBody>
          <a:bodyPr spcFirstLastPara="1" anchor="ctr">
            <a:noAutofit/>
          </a:bodyPr>
          <a:lstStyle>
            <a:lvl1pPr lvl="0" algn="ctr" rtl="0">
              <a:lnSpc>
                <a:spcPct val="100000"/>
              </a:lnSpc>
              <a:spcBef>
                <a:spcPts val="0"/>
              </a:spcBef>
              <a:spcAft>
                <a:spcPts val="0"/>
              </a:spcAft>
              <a:buClr>
                <a:schemeClr val="dk1"/>
              </a:buClr>
              <a:buSzPts val="1400"/>
              <a:buFont typeface="Comfortaa"/>
              <a:buNone/>
              <a:defRPr sz="1400">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105" name="Google Shape;1105;p25"/>
          <p:cNvSpPr txBox="1">
            <a:spLocks noGrp="1"/>
          </p:cNvSpPr>
          <p:nvPr>
            <p:ph type="subTitle" idx="8"/>
          </p:nvPr>
        </p:nvSpPr>
        <p:spPr>
          <a:xfrm>
            <a:off x="1137717" y="5116713"/>
            <a:ext cx="1887000" cy="677600"/>
          </a:xfrm>
          <a:prstGeom prst="rect">
            <a:avLst/>
          </a:prstGeom>
          <a:noFill/>
          <a:ln>
            <a:noFill/>
          </a:ln>
        </p:spPr>
        <p:txBody>
          <a:bodyPr spcFirstLastPara="1" anchor="ctr">
            <a:noAutofit/>
          </a:bodyPr>
          <a:lstStyle>
            <a:lvl1pPr lvl="0" algn="ctr" rtl="0">
              <a:lnSpc>
                <a:spcPct val="100000"/>
              </a:lnSpc>
              <a:spcBef>
                <a:spcPts val="0"/>
              </a:spcBef>
              <a:spcAft>
                <a:spcPts val="0"/>
              </a:spcAft>
              <a:buClr>
                <a:schemeClr val="dk1"/>
              </a:buClr>
              <a:buSzPts val="1400"/>
              <a:buFont typeface="Comfortaa"/>
              <a:buNone/>
              <a:defRPr sz="1400">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106" name="Google Shape;1106;p25"/>
          <p:cNvSpPr txBox="1">
            <a:spLocks noGrp="1"/>
          </p:cNvSpPr>
          <p:nvPr>
            <p:ph type="subTitle" idx="9"/>
          </p:nvPr>
        </p:nvSpPr>
        <p:spPr>
          <a:xfrm>
            <a:off x="3662195" y="2766501"/>
            <a:ext cx="1887000" cy="677600"/>
          </a:xfrm>
          <a:prstGeom prst="rect">
            <a:avLst/>
          </a:prstGeom>
          <a:noFill/>
          <a:ln>
            <a:noFill/>
          </a:ln>
        </p:spPr>
        <p:txBody>
          <a:bodyPr spcFirstLastPara="1" anchor="ctr">
            <a:noAutofit/>
          </a:bodyPr>
          <a:lstStyle>
            <a:lvl1pPr lvl="0" algn="ctr" rtl="0">
              <a:lnSpc>
                <a:spcPct val="100000"/>
              </a:lnSpc>
              <a:spcBef>
                <a:spcPts val="0"/>
              </a:spcBef>
              <a:spcAft>
                <a:spcPts val="0"/>
              </a:spcAft>
              <a:buClr>
                <a:schemeClr val="dk1"/>
              </a:buClr>
              <a:buSzPts val="1400"/>
              <a:buFont typeface="Comfortaa"/>
              <a:buNone/>
              <a:defRPr sz="1400">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107" name="Google Shape;1107;p25"/>
          <p:cNvSpPr txBox="1">
            <a:spLocks noGrp="1"/>
          </p:cNvSpPr>
          <p:nvPr>
            <p:ph type="subTitle" idx="13"/>
          </p:nvPr>
        </p:nvSpPr>
        <p:spPr>
          <a:xfrm>
            <a:off x="3662195" y="5116713"/>
            <a:ext cx="1887000" cy="677600"/>
          </a:xfrm>
          <a:prstGeom prst="rect">
            <a:avLst/>
          </a:prstGeom>
          <a:noFill/>
          <a:ln>
            <a:noFill/>
          </a:ln>
        </p:spPr>
        <p:txBody>
          <a:bodyPr spcFirstLastPara="1" anchor="ctr">
            <a:noAutofit/>
          </a:bodyPr>
          <a:lstStyle>
            <a:lvl1pPr lvl="0" algn="ctr" rtl="0">
              <a:lnSpc>
                <a:spcPct val="100000"/>
              </a:lnSpc>
              <a:spcBef>
                <a:spcPts val="0"/>
              </a:spcBef>
              <a:spcAft>
                <a:spcPts val="0"/>
              </a:spcAft>
              <a:buClr>
                <a:schemeClr val="dk1"/>
              </a:buClr>
              <a:buSzPts val="1400"/>
              <a:buFont typeface="Comfortaa"/>
              <a:buNone/>
              <a:defRPr sz="1400">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108" name="Google Shape;1108;p25"/>
          <p:cNvSpPr txBox="1">
            <a:spLocks noGrp="1"/>
          </p:cNvSpPr>
          <p:nvPr>
            <p:ph type="subTitle" idx="14"/>
          </p:nvPr>
        </p:nvSpPr>
        <p:spPr>
          <a:xfrm>
            <a:off x="6186370" y="2766501"/>
            <a:ext cx="1887000" cy="677600"/>
          </a:xfrm>
          <a:prstGeom prst="rect">
            <a:avLst/>
          </a:prstGeom>
          <a:noFill/>
          <a:ln>
            <a:noFill/>
          </a:ln>
        </p:spPr>
        <p:txBody>
          <a:bodyPr spcFirstLastPara="1" anchor="ctr">
            <a:noAutofit/>
          </a:bodyPr>
          <a:lstStyle>
            <a:lvl1pPr lvl="0" algn="ctr" rtl="0">
              <a:lnSpc>
                <a:spcPct val="100000"/>
              </a:lnSpc>
              <a:spcBef>
                <a:spcPts val="0"/>
              </a:spcBef>
              <a:spcAft>
                <a:spcPts val="0"/>
              </a:spcAft>
              <a:buClr>
                <a:schemeClr val="dk1"/>
              </a:buClr>
              <a:buSzPts val="1400"/>
              <a:buFont typeface="Comfortaa"/>
              <a:buNone/>
              <a:defRPr sz="1400">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109" name="Google Shape;1109;p25"/>
          <p:cNvSpPr txBox="1">
            <a:spLocks noGrp="1"/>
          </p:cNvSpPr>
          <p:nvPr>
            <p:ph type="subTitle" idx="15"/>
          </p:nvPr>
        </p:nvSpPr>
        <p:spPr>
          <a:xfrm>
            <a:off x="6186370" y="5116713"/>
            <a:ext cx="1887000" cy="677600"/>
          </a:xfrm>
          <a:prstGeom prst="rect">
            <a:avLst/>
          </a:prstGeom>
          <a:noFill/>
          <a:ln>
            <a:noFill/>
          </a:ln>
        </p:spPr>
        <p:txBody>
          <a:bodyPr spcFirstLastPara="1" anchor="ctr">
            <a:noAutofit/>
          </a:bodyPr>
          <a:lstStyle>
            <a:lvl1pPr lvl="0" algn="ctr" rtl="0">
              <a:lnSpc>
                <a:spcPct val="100000"/>
              </a:lnSpc>
              <a:spcBef>
                <a:spcPts val="0"/>
              </a:spcBef>
              <a:spcAft>
                <a:spcPts val="0"/>
              </a:spcAft>
              <a:buClr>
                <a:schemeClr val="dk1"/>
              </a:buClr>
              <a:buSzPts val="1400"/>
              <a:buFont typeface="Comfortaa"/>
              <a:buNone/>
              <a:defRPr sz="1400">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p:cSld name="Title and text">
    <p:bg>
      <p:bgPr>
        <a:blipFill rotWithShape="0">
          <a:blip r:embed="rId2"/>
          <a:stretch>
            <a:fillRect/>
          </a:stretch>
        </a:blipFill>
        <a:effectLst/>
      </p:bgPr>
    </p:bg>
    <p:spTree>
      <p:nvGrpSpPr>
        <p:cNvPr id="1" name="Shape 1145"/>
        <p:cNvGrpSpPr/>
        <p:nvPr/>
      </p:nvGrpSpPr>
      <p:grpSpPr>
        <a:xfrm>
          <a:off x="0" y="0"/>
          <a:ext cx="0" cy="0"/>
          <a:chOff x="0" y="0"/>
          <a:chExt cx="0" cy="0"/>
        </a:xfrm>
      </p:grpSpPr>
      <p:grpSp>
        <p:nvGrpSpPr>
          <p:cNvPr id="26626" name="Google Shape;1148;p26"/>
          <p:cNvGrpSpPr/>
          <p:nvPr/>
        </p:nvGrpSpPr>
        <p:grpSpPr>
          <a:xfrm>
            <a:off x="8069263" y="301625"/>
            <a:ext cx="1130300" cy="1081088"/>
            <a:chOff x="6102329" y="3283426"/>
            <a:chExt cx="654776" cy="469888"/>
          </a:xfrm>
        </p:grpSpPr>
        <p:sp>
          <p:nvSpPr>
            <p:cNvPr id="26653" name="Google Shape;1149;p26"/>
            <p:cNvSpPr/>
            <p:nvPr/>
          </p:nvSpPr>
          <p:spPr>
            <a:xfrm>
              <a:off x="6149906" y="3283426"/>
              <a:ext cx="607200" cy="32738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2795" h="1507">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alpha val="100000"/>
              </a:schemeClr>
            </a:solidFill>
            <a:ln w="9525">
              <a:noFill/>
            </a:ln>
          </p:spPr>
          <p:txBody>
            <a:bodyPr/>
            <a:p>
              <a:endParaRPr lang="en-US"/>
            </a:p>
          </p:txBody>
        </p:sp>
        <p:sp>
          <p:nvSpPr>
            <p:cNvPr id="26654" name="Google Shape;1150;p26"/>
            <p:cNvSpPr/>
            <p:nvPr/>
          </p:nvSpPr>
          <p:spPr>
            <a:xfrm>
              <a:off x="6218555" y="3499796"/>
              <a:ext cx="179662" cy="21137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827" h="973">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alpha val="100000"/>
              </a:schemeClr>
            </a:solidFill>
            <a:ln w="9525">
              <a:noFill/>
            </a:ln>
          </p:spPr>
          <p:txBody>
            <a:bodyPr/>
            <a:p>
              <a:endParaRPr lang="en-US"/>
            </a:p>
          </p:txBody>
        </p:sp>
        <p:sp>
          <p:nvSpPr>
            <p:cNvPr id="26655" name="Google Shape;1151;p26"/>
            <p:cNvSpPr/>
            <p:nvPr/>
          </p:nvSpPr>
          <p:spPr>
            <a:xfrm>
              <a:off x="6367367" y="3409207"/>
              <a:ext cx="204862" cy="2491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43" h="1147">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alpha val="100000"/>
              </a:schemeClr>
            </a:solidFill>
            <a:ln w="9525">
              <a:noFill/>
            </a:ln>
          </p:spPr>
          <p:txBody>
            <a:bodyPr/>
            <a:p>
              <a:endParaRPr lang="en-US"/>
            </a:p>
          </p:txBody>
        </p:sp>
        <p:sp>
          <p:nvSpPr>
            <p:cNvPr id="26656" name="Google Shape;1152;p26"/>
            <p:cNvSpPr/>
            <p:nvPr/>
          </p:nvSpPr>
          <p:spPr>
            <a:xfrm>
              <a:off x="6519439" y="3341429"/>
              <a:ext cx="174230" cy="1796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2" h="827">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alpha val="100000"/>
              </a:schemeClr>
            </a:solidFill>
            <a:ln w="9525">
              <a:noFill/>
            </a:ln>
          </p:spPr>
          <p:txBody>
            <a:bodyPr/>
            <a:p>
              <a:endParaRPr lang="en-US"/>
            </a:p>
          </p:txBody>
        </p:sp>
        <p:sp>
          <p:nvSpPr>
            <p:cNvPr id="9" name="Google Shape;1153;p26"/>
            <p:cNvSpPr/>
            <p:nvPr/>
          </p:nvSpPr>
          <p:spPr>
            <a:xfrm>
              <a:off x="6603527" y="3489045"/>
              <a:ext cx="74490" cy="74520"/>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154;p26"/>
            <p:cNvSpPr/>
            <p:nvPr/>
          </p:nvSpPr>
          <p:spPr>
            <a:xfrm>
              <a:off x="6487653" y="3299296"/>
              <a:ext cx="68972" cy="7382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155;p26"/>
            <p:cNvSpPr/>
            <p:nvPr/>
          </p:nvSpPr>
          <p:spPr>
            <a:xfrm>
              <a:off x="6334995" y="3378646"/>
              <a:ext cx="73570" cy="73830"/>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156;p26"/>
            <p:cNvSpPr/>
            <p:nvPr/>
          </p:nvSpPr>
          <p:spPr>
            <a:xfrm>
              <a:off x="6424199" y="3626355"/>
              <a:ext cx="74490" cy="7382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157;p26"/>
            <p:cNvSpPr/>
            <p:nvPr/>
          </p:nvSpPr>
          <p:spPr>
            <a:xfrm>
              <a:off x="6181417" y="3462825"/>
              <a:ext cx="74490" cy="69000"/>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158;p26"/>
            <p:cNvSpPr/>
            <p:nvPr/>
          </p:nvSpPr>
          <p:spPr>
            <a:xfrm>
              <a:off x="6102329" y="3547695"/>
              <a:ext cx="74490" cy="7382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159;p26"/>
            <p:cNvSpPr/>
            <p:nvPr/>
          </p:nvSpPr>
          <p:spPr>
            <a:xfrm>
              <a:off x="6213604" y="3684314"/>
              <a:ext cx="73570" cy="69000"/>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627" name="Google Shape;1160;p26"/>
          <p:cNvGrpSpPr/>
          <p:nvPr/>
        </p:nvGrpSpPr>
        <p:grpSpPr>
          <a:xfrm rot="2150482">
            <a:off x="1998663" y="4505325"/>
            <a:ext cx="1416050" cy="3181350"/>
            <a:chOff x="-653265" y="1899986"/>
            <a:chExt cx="171302" cy="288619"/>
          </a:xfrm>
        </p:grpSpPr>
        <p:sp>
          <p:nvSpPr>
            <p:cNvPr id="17" name="Google Shape;1161;p26"/>
            <p:cNvSpPr/>
            <p:nvPr/>
          </p:nvSpPr>
          <p:spPr>
            <a:xfrm>
              <a:off x="-527953" y="1914287"/>
              <a:ext cx="45130" cy="47095"/>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162;p26"/>
            <p:cNvSpPr/>
            <p:nvPr/>
          </p:nvSpPr>
          <p:spPr>
            <a:xfrm>
              <a:off x="-564615" y="1912107"/>
              <a:ext cx="42826" cy="46231"/>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650" name="Google Shape;1163;p26"/>
            <p:cNvSpPr/>
            <p:nvPr/>
          </p:nvSpPr>
          <p:spPr>
            <a:xfrm>
              <a:off x="-525509" y="1900921"/>
              <a:ext cx="20838" cy="2087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35" h="536">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tx1">
                <a:alpha val="100000"/>
              </a:schemeClr>
            </a:solidFill>
            <a:ln w="9525">
              <a:noFill/>
            </a:ln>
          </p:spPr>
          <p:txBody>
            <a:bodyPr/>
            <a:p>
              <a:endParaRPr lang="en-US"/>
            </a:p>
          </p:txBody>
        </p:sp>
        <p:sp>
          <p:nvSpPr>
            <p:cNvPr id="26651" name="Google Shape;1164;p26"/>
            <p:cNvSpPr/>
            <p:nvPr/>
          </p:nvSpPr>
          <p:spPr>
            <a:xfrm>
              <a:off x="-540660" y="1899986"/>
              <a:ext cx="17060" cy="208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38" h="535">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tx1">
                <a:alpha val="100000"/>
              </a:schemeClr>
            </a:solidFill>
            <a:ln w="9525">
              <a:noFill/>
            </a:ln>
          </p:spPr>
          <p:txBody>
            <a:bodyPr/>
            <a:p>
              <a:endParaRPr lang="en-US"/>
            </a:p>
          </p:txBody>
        </p:sp>
        <p:sp>
          <p:nvSpPr>
            <p:cNvPr id="26652" name="Google Shape;1165;p26"/>
            <p:cNvSpPr/>
            <p:nvPr/>
          </p:nvSpPr>
          <p:spPr>
            <a:xfrm>
              <a:off x="-653265" y="1974731"/>
              <a:ext cx="137260" cy="2138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524" h="5491">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lnTo>
                    <a:pt x="2722" y="948"/>
                  </a:ln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lnTo>
                    <a:pt x="657" y="3863"/>
                  </a:ln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tx1">
                <a:alpha val="100000"/>
              </a:schemeClr>
            </a:solidFill>
            <a:ln w="9525">
              <a:noFill/>
            </a:ln>
          </p:spPr>
          <p:txBody>
            <a:bodyPr/>
            <a:p>
              <a:endParaRPr lang="en-US"/>
            </a:p>
          </p:txBody>
        </p:sp>
      </p:grpSp>
      <p:grpSp>
        <p:nvGrpSpPr>
          <p:cNvPr id="26628" name="Google Shape;1166;p26"/>
          <p:cNvGrpSpPr/>
          <p:nvPr/>
        </p:nvGrpSpPr>
        <p:grpSpPr>
          <a:xfrm flipH="1">
            <a:off x="8169275" y="5008563"/>
            <a:ext cx="1277938" cy="1347787"/>
            <a:chOff x="855987" y="2204128"/>
            <a:chExt cx="1217483" cy="962421"/>
          </a:xfrm>
        </p:grpSpPr>
        <p:grpSp>
          <p:nvGrpSpPr>
            <p:cNvPr id="26640" name="Google Shape;1167;p26"/>
            <p:cNvGrpSpPr/>
            <p:nvPr/>
          </p:nvGrpSpPr>
          <p:grpSpPr>
            <a:xfrm>
              <a:off x="855987" y="2204128"/>
              <a:ext cx="1146639" cy="962421"/>
              <a:chOff x="958238" y="2157575"/>
              <a:chExt cx="1115191" cy="936025"/>
            </a:xfrm>
          </p:grpSpPr>
          <p:sp>
            <p:nvSpPr>
              <p:cNvPr id="25" name="Google Shape;1168;p26"/>
              <p:cNvSpPr>
                <a:spLocks noChangeArrowheads="1"/>
              </p:cNvSpPr>
              <p:nvPr/>
            </p:nvSpPr>
            <p:spPr bwMode="auto">
              <a:xfrm>
                <a:off x="1253894" y="2157575"/>
                <a:ext cx="492758" cy="49281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6" name="Google Shape;1169;p26"/>
              <p:cNvSpPr>
                <a:spLocks noChangeArrowheads="1"/>
              </p:cNvSpPr>
              <p:nvPr/>
            </p:nvSpPr>
            <p:spPr bwMode="auto">
              <a:xfrm>
                <a:off x="1440700" y="2325156"/>
                <a:ext cx="492759" cy="49281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7" name="Google Shape;1170;p26"/>
              <p:cNvSpPr>
                <a:spLocks noChangeArrowheads="1"/>
              </p:cNvSpPr>
              <p:nvPr/>
            </p:nvSpPr>
            <p:spPr bwMode="auto">
              <a:xfrm>
                <a:off x="997953" y="2335078"/>
                <a:ext cx="492758" cy="49281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8" name="Google Shape;1171;p26"/>
              <p:cNvSpPr>
                <a:spLocks noChangeArrowheads="1"/>
              </p:cNvSpPr>
              <p:nvPr/>
            </p:nvSpPr>
            <p:spPr bwMode="auto">
              <a:xfrm>
                <a:off x="958238" y="2552271"/>
                <a:ext cx="492759" cy="49171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9" name="Google Shape;1172;p26"/>
              <p:cNvSpPr>
                <a:spLocks noChangeArrowheads="1"/>
              </p:cNvSpPr>
              <p:nvPr/>
            </p:nvSpPr>
            <p:spPr bwMode="auto">
              <a:xfrm>
                <a:off x="1165638" y="2600781"/>
                <a:ext cx="491288" cy="49281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0" name="Google Shape;1173;p26"/>
              <p:cNvSpPr>
                <a:spLocks noChangeArrowheads="1"/>
              </p:cNvSpPr>
              <p:nvPr/>
            </p:nvSpPr>
            <p:spPr bwMode="auto">
              <a:xfrm>
                <a:off x="1450997" y="2561091"/>
                <a:ext cx="622199" cy="49281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6641" name="Google Shape;1174;p26"/>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26629" name="Google Shape;1175;p26"/>
          <p:cNvGrpSpPr/>
          <p:nvPr/>
        </p:nvGrpSpPr>
        <p:grpSpPr>
          <a:xfrm>
            <a:off x="431800" y="762000"/>
            <a:ext cx="1860550" cy="1081088"/>
            <a:chOff x="3965010" y="571479"/>
            <a:chExt cx="1651683" cy="719972"/>
          </a:xfrm>
        </p:grpSpPr>
        <p:grpSp>
          <p:nvGrpSpPr>
            <p:cNvPr id="26632" name="Google Shape;1176;p26"/>
            <p:cNvGrpSpPr/>
            <p:nvPr/>
          </p:nvGrpSpPr>
          <p:grpSpPr>
            <a:xfrm>
              <a:off x="3965010" y="571479"/>
              <a:ext cx="1446820" cy="719972"/>
              <a:chOff x="3953250" y="571500"/>
              <a:chExt cx="1383325" cy="766825"/>
            </a:xfrm>
          </p:grpSpPr>
          <p:grpSp>
            <p:nvGrpSpPr>
              <p:cNvPr id="26634" name="Google Shape;1177;p26"/>
              <p:cNvGrpSpPr/>
              <p:nvPr/>
            </p:nvGrpSpPr>
            <p:grpSpPr>
              <a:xfrm>
                <a:off x="3953250" y="571500"/>
                <a:ext cx="1383166" cy="669650"/>
                <a:chOff x="897088" y="2374675"/>
                <a:chExt cx="1383166" cy="669650"/>
              </a:xfrm>
            </p:grpSpPr>
            <p:sp>
              <p:nvSpPr>
                <p:cNvPr id="36" name="Google Shape;1178;p26"/>
                <p:cNvSpPr>
                  <a:spLocks noChangeArrowheads="1"/>
                </p:cNvSpPr>
                <p:nvPr/>
              </p:nvSpPr>
              <p:spPr bwMode="auto">
                <a:xfrm>
                  <a:off x="1135585" y="2416338"/>
                  <a:ext cx="622516" cy="62269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7" name="Google Shape;1179;p26"/>
                <p:cNvSpPr>
                  <a:spLocks noChangeArrowheads="1"/>
                </p:cNvSpPr>
                <p:nvPr/>
              </p:nvSpPr>
              <p:spPr bwMode="auto">
                <a:xfrm>
                  <a:off x="1479181" y="2374675"/>
                  <a:ext cx="493162" cy="4932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8" name="Google Shape;1180;p26"/>
                <p:cNvSpPr>
                  <a:spLocks noChangeArrowheads="1"/>
                </p:cNvSpPr>
                <p:nvPr/>
              </p:nvSpPr>
              <p:spPr bwMode="auto">
                <a:xfrm>
                  <a:off x="897088" y="2689963"/>
                  <a:ext cx="493162" cy="35469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9" name="Google Shape;1181;p26"/>
                <p:cNvSpPr>
                  <a:spLocks noChangeArrowheads="1"/>
                </p:cNvSpPr>
                <p:nvPr/>
              </p:nvSpPr>
              <p:spPr bwMode="auto">
                <a:xfrm>
                  <a:off x="1658391" y="2551462"/>
                  <a:ext cx="622516" cy="4932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5" name="Google Shape;1182;p26"/>
              <p:cNvSpPr>
                <a:spLocks noChangeArrowheads="1"/>
              </p:cNvSpPr>
              <p:nvPr/>
            </p:nvSpPr>
            <p:spPr bwMode="auto">
              <a:xfrm>
                <a:off x="3972114" y="907056"/>
                <a:ext cx="1364955" cy="43126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6633" name="Google Shape;1183;p26"/>
            <p:cNvSpPr/>
            <p:nvPr/>
          </p:nvSpPr>
          <p:spPr>
            <a:xfrm>
              <a:off x="4006544" y="571481"/>
              <a:ext cx="1610148" cy="660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4" h="1872">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alpha val="100000"/>
              </a:schemeClr>
            </a:solidFill>
            <a:ln w="9525">
              <a:noFill/>
            </a:ln>
          </p:spPr>
          <p:txBody>
            <a:bodyPr/>
            <a:p>
              <a:endParaRPr lang="en-US"/>
            </a:p>
          </p:txBody>
        </p:sp>
      </p:grpSp>
      <p:sp>
        <p:nvSpPr>
          <p:cNvPr id="1146" name="Google Shape;1146;p26"/>
          <p:cNvSpPr txBox="1">
            <a:spLocks noGrp="1"/>
          </p:cNvSpPr>
          <p:nvPr>
            <p:ph type="title"/>
          </p:nvPr>
        </p:nvSpPr>
        <p:spPr>
          <a:xfrm>
            <a:off x="1255000" y="2543733"/>
            <a:ext cx="2937600" cy="606400"/>
          </a:xfrm>
          <a:prstGeom prst="rect">
            <a:avLst/>
          </a:prstGeom>
          <a:noFill/>
          <a:ln>
            <a:noFill/>
          </a:ln>
        </p:spPr>
        <p:txBody>
          <a:bodyPr spcFirstLastPara="1" lIns="0" tIns="0" rIns="0" bIns="0">
            <a:noAutofit/>
          </a:bodyPr>
          <a:lstStyle>
            <a:lvl1pPr lvl="0" algn="l" rtl="0">
              <a:spcBef>
                <a:spcPts val="0"/>
              </a:spcBef>
              <a:spcAft>
                <a:spcPts val="0"/>
              </a:spcAft>
              <a:buSzPts val="2200"/>
              <a:buNone/>
              <a:defRPr i="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147" name="Google Shape;1147;p26"/>
          <p:cNvSpPr txBox="1">
            <a:spLocks noGrp="1"/>
          </p:cNvSpPr>
          <p:nvPr>
            <p:ph type="subTitle" idx="1"/>
          </p:nvPr>
        </p:nvSpPr>
        <p:spPr>
          <a:xfrm>
            <a:off x="1255001" y="3447800"/>
            <a:ext cx="2787300" cy="1567600"/>
          </a:xfrm>
          <a:prstGeom prst="rect">
            <a:avLst/>
          </a:prstGeom>
          <a:noFill/>
          <a:ln>
            <a:noFill/>
          </a:ln>
        </p:spPr>
        <p:txBody>
          <a:bodyPr spcFirstLastPara="1">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rotWithShape="0">
          <a:blip r:embed="rId2"/>
          <a:stretch>
            <a:fillRect/>
          </a:stretch>
        </a:blipFill>
        <a:effectLst/>
      </p:bgPr>
    </p:bg>
    <p:spTree>
      <p:nvGrpSpPr>
        <p:cNvPr id="1" name="Shape 1184"/>
        <p:cNvGrpSpPr/>
        <p:nvPr/>
      </p:nvGrpSpPr>
      <p:grpSpPr>
        <a:xfrm>
          <a:off x="0" y="0"/>
          <a:ext cx="0" cy="0"/>
          <a:chOff x="0" y="0"/>
          <a:chExt cx="0" cy="0"/>
        </a:xfrm>
      </p:grpSpPr>
      <p:grpSp>
        <p:nvGrpSpPr>
          <p:cNvPr id="27650" name="Google Shape;1187;p27"/>
          <p:cNvGrpSpPr/>
          <p:nvPr/>
        </p:nvGrpSpPr>
        <p:grpSpPr>
          <a:xfrm rot="-1253449" flipH="1">
            <a:off x="7915275" y="5089525"/>
            <a:ext cx="1023938" cy="1776413"/>
            <a:chOff x="4318023" y="4113296"/>
            <a:chExt cx="716422" cy="932073"/>
          </a:xfrm>
        </p:grpSpPr>
        <p:sp>
          <p:nvSpPr>
            <p:cNvPr id="27700" name="Google Shape;1188;p27"/>
            <p:cNvSpPr/>
            <p:nvPr/>
          </p:nvSpPr>
          <p:spPr>
            <a:xfrm>
              <a:off x="4842115" y="4245779"/>
              <a:ext cx="192329" cy="205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11" h="2366">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tx1">
                <a:alpha val="100000"/>
              </a:schemeClr>
            </a:solidFill>
            <a:ln w="9525">
              <a:noFill/>
            </a:ln>
          </p:spPr>
          <p:txBody>
            <a:bodyPr/>
            <a:p>
              <a:endParaRPr lang="en-US"/>
            </a:p>
          </p:txBody>
        </p:sp>
        <p:sp>
          <p:nvSpPr>
            <p:cNvPr id="27701" name="Google Shape;1189;p27"/>
            <p:cNvSpPr/>
            <p:nvPr/>
          </p:nvSpPr>
          <p:spPr>
            <a:xfrm>
              <a:off x="4730077" y="4175144"/>
              <a:ext cx="156491" cy="22364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99" h="2571">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tx1">
                <a:alpha val="100000"/>
              </a:schemeClr>
            </a:solidFill>
            <a:ln w="9525">
              <a:noFill/>
            </a:ln>
          </p:spPr>
          <p:txBody>
            <a:bodyPr/>
            <a:p>
              <a:endParaRPr lang="en-US"/>
            </a:p>
          </p:txBody>
        </p:sp>
        <p:sp>
          <p:nvSpPr>
            <p:cNvPr id="27702" name="Google Shape;1190;p27"/>
            <p:cNvSpPr/>
            <p:nvPr/>
          </p:nvSpPr>
          <p:spPr>
            <a:xfrm>
              <a:off x="4828807" y="4113296"/>
              <a:ext cx="167625" cy="15022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927" h="17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tx1">
                <a:alpha val="100000"/>
              </a:schemeClr>
            </a:solidFill>
            <a:ln w="9525">
              <a:noFill/>
            </a:ln>
          </p:spPr>
          <p:txBody>
            <a:bodyPr/>
            <a:p>
              <a:endParaRPr lang="en-US"/>
            </a:p>
          </p:txBody>
        </p:sp>
        <p:sp>
          <p:nvSpPr>
            <p:cNvPr id="27703" name="Google Shape;1191;p27"/>
            <p:cNvSpPr/>
            <p:nvPr/>
          </p:nvSpPr>
          <p:spPr>
            <a:xfrm>
              <a:off x="4318023" y="4482647"/>
              <a:ext cx="515662" cy="562722"/>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28" h="6469">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lnTo>
                    <a:pt x="1531" y="5205"/>
                  </a:ln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lnTo>
                    <a:pt x="2527" y="5205"/>
                  </a:ln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tx1">
                <a:alpha val="100000"/>
              </a:schemeClr>
            </a:solidFill>
            <a:ln w="9525">
              <a:noFill/>
            </a:ln>
          </p:spPr>
          <p:txBody>
            <a:bodyPr/>
            <a:p>
              <a:endParaRPr lang="en-US"/>
            </a:p>
          </p:txBody>
        </p:sp>
      </p:grpSp>
      <p:grpSp>
        <p:nvGrpSpPr>
          <p:cNvPr id="27651" name="Google Shape;1192;p27"/>
          <p:cNvGrpSpPr/>
          <p:nvPr/>
        </p:nvGrpSpPr>
        <p:grpSpPr>
          <a:xfrm>
            <a:off x="3378200" y="-1006475"/>
            <a:ext cx="1565275" cy="1647825"/>
            <a:chOff x="855987" y="2204128"/>
            <a:chExt cx="1217483" cy="962421"/>
          </a:xfrm>
        </p:grpSpPr>
        <p:grpSp>
          <p:nvGrpSpPr>
            <p:cNvPr id="27692" name="Google Shape;1193;p27"/>
            <p:cNvGrpSpPr/>
            <p:nvPr/>
          </p:nvGrpSpPr>
          <p:grpSpPr>
            <a:xfrm>
              <a:off x="855987" y="2204128"/>
              <a:ext cx="1146639" cy="962421"/>
              <a:chOff x="958238" y="2157575"/>
              <a:chExt cx="1115191" cy="936025"/>
            </a:xfrm>
          </p:grpSpPr>
          <p:sp>
            <p:nvSpPr>
              <p:cNvPr id="12" name="Google Shape;1194;p27"/>
              <p:cNvSpPr>
                <a:spLocks noChangeArrowheads="1"/>
              </p:cNvSpPr>
              <p:nvPr/>
            </p:nvSpPr>
            <p:spPr bwMode="auto">
              <a:xfrm>
                <a:off x="1253661" y="2157575"/>
                <a:ext cx="493572" cy="49236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195;p27"/>
              <p:cNvSpPr>
                <a:spLocks noChangeArrowheads="1"/>
              </p:cNvSpPr>
              <p:nvPr/>
            </p:nvSpPr>
            <p:spPr bwMode="auto">
              <a:xfrm>
                <a:off x="1441002" y="2325302"/>
                <a:ext cx="493572" cy="49236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196;p27"/>
              <p:cNvSpPr>
                <a:spLocks noChangeArrowheads="1"/>
              </p:cNvSpPr>
              <p:nvPr/>
            </p:nvSpPr>
            <p:spPr bwMode="auto">
              <a:xfrm>
                <a:off x="997868" y="2335221"/>
                <a:ext cx="492371" cy="49236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197;p27"/>
              <p:cNvSpPr>
                <a:spLocks noChangeArrowheads="1"/>
              </p:cNvSpPr>
              <p:nvPr/>
            </p:nvSpPr>
            <p:spPr bwMode="auto">
              <a:xfrm>
                <a:off x="958238" y="2551643"/>
                <a:ext cx="492371" cy="49236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1198;p27"/>
              <p:cNvSpPr>
                <a:spLocks noChangeArrowheads="1"/>
              </p:cNvSpPr>
              <p:nvPr/>
            </p:nvSpPr>
            <p:spPr bwMode="auto">
              <a:xfrm>
                <a:off x="1164794" y="2601240"/>
                <a:ext cx="493572" cy="49236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Google Shape;1199;p27"/>
              <p:cNvSpPr>
                <a:spLocks noChangeArrowheads="1"/>
              </p:cNvSpPr>
              <p:nvPr/>
            </p:nvSpPr>
            <p:spPr bwMode="auto">
              <a:xfrm>
                <a:off x="1450609" y="2561563"/>
                <a:ext cx="623270" cy="49236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7693" name="Google Shape;1200;p27"/>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27652" name="Google Shape;1201;p27"/>
          <p:cNvGrpSpPr/>
          <p:nvPr/>
        </p:nvGrpSpPr>
        <p:grpSpPr>
          <a:xfrm>
            <a:off x="-1012825" y="1457325"/>
            <a:ext cx="2525713" cy="2147888"/>
            <a:chOff x="7239867" y="1514545"/>
            <a:chExt cx="2525833" cy="1610805"/>
          </a:xfrm>
        </p:grpSpPr>
        <p:grpSp>
          <p:nvGrpSpPr>
            <p:cNvPr id="27681" name="Google Shape;1202;p27"/>
            <p:cNvGrpSpPr/>
            <p:nvPr/>
          </p:nvGrpSpPr>
          <p:grpSpPr>
            <a:xfrm>
              <a:off x="7346663" y="1514545"/>
              <a:ext cx="2419037" cy="1551678"/>
              <a:chOff x="7410211" y="1555302"/>
              <a:chExt cx="2355440" cy="1510884"/>
            </a:xfrm>
          </p:grpSpPr>
          <p:grpSp>
            <p:nvGrpSpPr>
              <p:cNvPr id="27683" name="Google Shape;1203;p27"/>
              <p:cNvGrpSpPr/>
              <p:nvPr/>
            </p:nvGrpSpPr>
            <p:grpSpPr>
              <a:xfrm>
                <a:off x="7410211" y="1555302"/>
                <a:ext cx="2355440" cy="1510884"/>
                <a:chOff x="761258" y="2062480"/>
                <a:chExt cx="1646470" cy="1056119"/>
              </a:xfrm>
            </p:grpSpPr>
            <p:sp>
              <p:nvSpPr>
                <p:cNvPr id="24" name="Google Shape;1204;p27"/>
                <p:cNvSpPr>
                  <a:spLocks noChangeArrowheads="1"/>
                </p:cNvSpPr>
                <p:nvPr/>
              </p:nvSpPr>
              <p:spPr bwMode="auto">
                <a:xfrm rot="-1481318">
                  <a:off x="1087293" y="2126495"/>
                  <a:ext cx="430060" cy="55668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5" name="Google Shape;1205;p27"/>
                <p:cNvSpPr>
                  <a:spLocks noChangeArrowheads="1"/>
                </p:cNvSpPr>
                <p:nvPr/>
              </p:nvSpPr>
              <p:spPr bwMode="auto">
                <a:xfrm>
                  <a:off x="1415781" y="2201045"/>
                  <a:ext cx="557565"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6" name="Google Shape;1206;p27"/>
                <p:cNvSpPr>
                  <a:spLocks noChangeArrowheads="1"/>
                </p:cNvSpPr>
                <p:nvPr/>
              </p:nvSpPr>
              <p:spPr bwMode="auto">
                <a:xfrm>
                  <a:off x="760966" y="2379315"/>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7" name="Google Shape;1207;p27"/>
                <p:cNvSpPr>
                  <a:spLocks noChangeArrowheads="1"/>
                </p:cNvSpPr>
                <p:nvPr/>
              </p:nvSpPr>
              <p:spPr bwMode="auto">
                <a:xfrm>
                  <a:off x="899277" y="2606205"/>
                  <a:ext cx="468960" cy="469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8" name="Google Shape;1208;p27"/>
                <p:cNvSpPr>
                  <a:spLocks noChangeArrowheads="1"/>
                </p:cNvSpPr>
                <p:nvPr/>
              </p:nvSpPr>
              <p:spPr bwMode="auto">
                <a:xfrm>
                  <a:off x="1250456" y="2594050"/>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9" name="Google Shape;1209;p27"/>
                <p:cNvSpPr>
                  <a:spLocks noChangeArrowheads="1"/>
                </p:cNvSpPr>
                <p:nvPr/>
              </p:nvSpPr>
              <p:spPr bwMode="auto">
                <a:xfrm rot="-2967336">
                  <a:off x="1706081" y="2475309"/>
                  <a:ext cx="623135" cy="49273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2" name="Google Shape;1210;p27"/>
              <p:cNvSpPr>
                <a:spLocks noChangeArrowheads="1"/>
              </p:cNvSpPr>
              <p:nvPr/>
            </p:nvSpPr>
            <p:spPr bwMode="auto">
              <a:xfrm>
                <a:off x="7932286" y="2118694"/>
                <a:ext cx="704903"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3" name="Google Shape;1211;p27"/>
              <p:cNvSpPr>
                <a:spLocks noChangeArrowheads="1"/>
              </p:cNvSpPr>
              <p:nvPr/>
            </p:nvSpPr>
            <p:spPr bwMode="auto">
              <a:xfrm>
                <a:off x="8386764" y="2118694"/>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7682" name="Google Shape;1212;p27"/>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grpSp>
        <p:nvGrpSpPr>
          <p:cNvPr id="27653" name="Google Shape;1213;p27"/>
          <p:cNvGrpSpPr/>
          <p:nvPr/>
        </p:nvGrpSpPr>
        <p:grpSpPr>
          <a:xfrm>
            <a:off x="234950" y="5214938"/>
            <a:ext cx="700088" cy="1525587"/>
            <a:chOff x="6168935" y="2859502"/>
            <a:chExt cx="1408973" cy="2304574"/>
          </a:xfrm>
        </p:grpSpPr>
        <p:grpSp>
          <p:nvGrpSpPr>
            <p:cNvPr id="27668" name="Google Shape;1214;p27"/>
            <p:cNvGrpSpPr/>
            <p:nvPr/>
          </p:nvGrpSpPr>
          <p:grpSpPr>
            <a:xfrm>
              <a:off x="6168935" y="2859502"/>
              <a:ext cx="1408973" cy="2304574"/>
              <a:chOff x="-714598" y="3684851"/>
              <a:chExt cx="341453" cy="558441"/>
            </a:xfrm>
          </p:grpSpPr>
          <p:sp>
            <p:nvSpPr>
              <p:cNvPr id="27670" name="Google Shape;1215;p27"/>
              <p:cNvSpPr/>
              <p:nvPr/>
            </p:nvSpPr>
            <p:spPr>
              <a:xfrm>
                <a:off x="-636793" y="3777865"/>
                <a:ext cx="110261" cy="35312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240" h="3971">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alpha val="100000"/>
                </a:srgbClr>
              </a:solidFill>
              <a:ln w="9525">
                <a:noFill/>
              </a:ln>
            </p:spPr>
            <p:txBody>
              <a:bodyPr/>
              <a:p>
                <a:endParaRPr lang="en-US"/>
              </a:p>
            </p:txBody>
          </p:sp>
          <p:sp>
            <p:nvSpPr>
              <p:cNvPr id="27671" name="Google Shape;1216;p27"/>
              <p:cNvSpPr/>
              <p:nvPr/>
            </p:nvSpPr>
            <p:spPr>
              <a:xfrm>
                <a:off x="-548228" y="3839221"/>
                <a:ext cx="92921" cy="32848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5" h="3694">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alpha val="100000"/>
                </a:srgbClr>
              </a:solidFill>
              <a:ln w="9525">
                <a:noFill/>
              </a:ln>
            </p:spPr>
            <p:txBody>
              <a:bodyPr/>
              <a:p>
                <a:endParaRPr lang="en-US"/>
              </a:p>
            </p:txBody>
          </p:sp>
          <p:sp>
            <p:nvSpPr>
              <p:cNvPr id="35" name="Google Shape;1217;p27"/>
              <p:cNvSpPr/>
              <p:nvPr/>
            </p:nvSpPr>
            <p:spPr>
              <a:xfrm>
                <a:off x="-714598" y="3684851"/>
                <a:ext cx="166468" cy="172007"/>
              </a:xfrm>
              <a:custGeom>
                <a:avLst/>
                <a:gdLst/>
                <a:ahLst/>
                <a:cxnLst/>
                <a:rect l="l" t="t" r="r" b="b"/>
                <a:pathLst>
                  <a:path w="1871" h="1934" extrusionOk="0">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218;p27"/>
              <p:cNvSpPr/>
              <p:nvPr/>
            </p:nvSpPr>
            <p:spPr>
              <a:xfrm>
                <a:off x="-561293" y="3750516"/>
                <a:ext cx="188148" cy="177818"/>
              </a:xfrm>
              <a:custGeom>
                <a:avLst/>
                <a:gdLst/>
                <a:ahLst/>
                <a:cxnLst/>
                <a:rect l="l" t="t" r="r" b="b"/>
                <a:pathLst>
                  <a:path w="2115" h="2000" extrusionOk="0">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674" name="Google Shape;1219;p27"/>
              <p:cNvSpPr/>
              <p:nvPr/>
            </p:nvSpPr>
            <p:spPr>
              <a:xfrm>
                <a:off x="-686499" y="3891063"/>
                <a:ext cx="121020" cy="10840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361" h="1219">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tx2">
                  <a:alpha val="100000"/>
                </a:schemeClr>
              </a:solidFill>
              <a:ln w="9525">
                <a:noFill/>
              </a:ln>
            </p:spPr>
            <p:txBody>
              <a:bodyPr/>
              <a:p>
                <a:endParaRPr lang="en-US"/>
              </a:p>
            </p:txBody>
          </p:sp>
          <p:sp>
            <p:nvSpPr>
              <p:cNvPr id="27675" name="Google Shape;1220;p27"/>
              <p:cNvSpPr/>
              <p:nvPr/>
            </p:nvSpPr>
            <p:spPr>
              <a:xfrm>
                <a:off x="-505013" y="3906180"/>
                <a:ext cx="121020" cy="108400"/>
              </a:xfrm>
              <a:custGeom>
                <a:avLst/>
                <a:gdLst/>
                <a:ahLst/>
                <a:cxnLst>
                  <a:cxn ang="0">
                    <a:pos x="2147483646" y="2147483646"/>
                  </a:cxn>
                  <a:cxn ang="0">
                    <a:pos x="0" y="2147483646"/>
                  </a:cxn>
                  <a:cxn ang="0">
                    <a:pos x="2147483646" y="2147483646"/>
                  </a:cxn>
                  <a:cxn ang="0">
                    <a:pos x="2147483646" y="2147483646"/>
                  </a:cxn>
                </a:cxnLst>
                <a:pathLst>
                  <a:path w="1361" h="1219">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tx2">
                  <a:alpha val="100000"/>
                </a:schemeClr>
              </a:solidFill>
              <a:ln w="9525">
                <a:noFill/>
              </a:ln>
            </p:spPr>
            <p:txBody>
              <a:bodyPr/>
              <a:p>
                <a:endParaRPr lang="en-US"/>
              </a:p>
            </p:txBody>
          </p:sp>
          <p:sp>
            <p:nvSpPr>
              <p:cNvPr id="27676" name="Google Shape;1221;p27"/>
              <p:cNvSpPr/>
              <p:nvPr/>
            </p:nvSpPr>
            <p:spPr>
              <a:xfrm>
                <a:off x="-643284" y="3930545"/>
                <a:ext cx="75671" cy="6002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851" h="675">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alpha val="100000"/>
                </a:srgbClr>
              </a:solidFill>
              <a:ln w="9525">
                <a:noFill/>
              </a:ln>
            </p:spPr>
            <p:txBody>
              <a:bodyPr/>
              <a:p>
                <a:endParaRPr lang="en-US"/>
              </a:p>
            </p:txBody>
          </p:sp>
          <p:sp>
            <p:nvSpPr>
              <p:cNvPr id="27677" name="Google Shape;1222;p27"/>
              <p:cNvSpPr/>
              <p:nvPr/>
            </p:nvSpPr>
            <p:spPr>
              <a:xfrm>
                <a:off x="-509370" y="3949397"/>
                <a:ext cx="80028" cy="5629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00" h="633">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alpha val="100000"/>
                </a:srgbClr>
              </a:solidFill>
              <a:ln w="9525">
                <a:noFill/>
              </a:ln>
            </p:spPr>
            <p:txBody>
              <a:bodyPr/>
              <a:p>
                <a:endParaRPr lang="en-US"/>
              </a:p>
            </p:txBody>
          </p:sp>
          <p:sp>
            <p:nvSpPr>
              <p:cNvPr id="27678" name="Google Shape;1223;p27"/>
              <p:cNvSpPr/>
              <p:nvPr/>
            </p:nvSpPr>
            <p:spPr>
              <a:xfrm>
                <a:off x="-539603" y="3817613"/>
                <a:ext cx="118886" cy="757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37" h="852">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alpha val="100000"/>
                </a:srgbClr>
              </a:solidFill>
              <a:ln w="9525">
                <a:noFill/>
              </a:ln>
            </p:spPr>
            <p:txBody>
              <a:bodyPr/>
              <a:p>
                <a:endParaRPr lang="en-US"/>
              </a:p>
            </p:txBody>
          </p:sp>
          <p:sp>
            <p:nvSpPr>
              <p:cNvPr id="27679" name="Google Shape;1224;p27"/>
              <p:cNvSpPr/>
              <p:nvPr/>
            </p:nvSpPr>
            <p:spPr>
              <a:xfrm>
                <a:off x="-692990" y="3761503"/>
                <a:ext cx="131868" cy="5842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483" h="657">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alpha val="100000"/>
                </a:srgbClr>
              </a:solidFill>
              <a:ln w="9525">
                <a:noFill/>
              </a:ln>
            </p:spPr>
            <p:txBody>
              <a:bodyPr/>
              <a:p>
                <a:endParaRPr lang="en-US"/>
              </a:p>
            </p:txBody>
          </p:sp>
          <p:sp>
            <p:nvSpPr>
              <p:cNvPr id="43" name="Google Shape;1225;p27"/>
              <p:cNvSpPr/>
              <p:nvPr/>
            </p:nvSpPr>
            <p:spPr>
              <a:xfrm>
                <a:off x="-665045" y="4027121"/>
                <a:ext cx="267897" cy="216171"/>
              </a:xfrm>
              <a:custGeom>
                <a:avLst/>
                <a:gdLst/>
                <a:ahLst/>
                <a:cxnLst/>
                <a:rect l="l" t="t" r="r" b="b"/>
                <a:pathLst>
                  <a:path w="3013" h="2430" extrusionOk="0">
                    <a:moveTo>
                      <a:pt x="1" y="0"/>
                    </a:moveTo>
                    <a:lnTo>
                      <a:pt x="316" y="2381"/>
                    </a:lnTo>
                    <a:lnTo>
                      <a:pt x="2746" y="2429"/>
                    </a:lnTo>
                    <a:lnTo>
                      <a:pt x="3013" y="0"/>
                    </a:ln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7669" name="Google Shape;1226;p27"/>
            <p:cNvSpPr/>
            <p:nvPr/>
          </p:nvSpPr>
          <p:spPr>
            <a:xfrm>
              <a:off x="6350500" y="4521609"/>
              <a:ext cx="1179950" cy="287650"/>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7198" h="11506">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w="28575" cap="flat" cmpd="sng">
              <a:solidFill>
                <a:schemeClr val="tx1">
                  <a:alpha val="100000"/>
                </a:schemeClr>
              </a:solidFill>
              <a:prstDash val="solid"/>
              <a:round/>
              <a:headEnd type="none" w="med" len="med"/>
              <a:tailEnd type="none" w="med" len="med"/>
            </a:ln>
          </p:spPr>
          <p:txBody>
            <a:bodyPr/>
            <a:p>
              <a:endParaRPr lang="en-US"/>
            </a:p>
          </p:txBody>
        </p:sp>
      </p:grpSp>
      <p:grpSp>
        <p:nvGrpSpPr>
          <p:cNvPr id="27654" name="Google Shape;1227;p27"/>
          <p:cNvGrpSpPr/>
          <p:nvPr/>
        </p:nvGrpSpPr>
        <p:grpSpPr>
          <a:xfrm>
            <a:off x="7712075" y="360363"/>
            <a:ext cx="2074863" cy="1443037"/>
            <a:chOff x="7239867" y="1514545"/>
            <a:chExt cx="2525833" cy="1610805"/>
          </a:xfrm>
        </p:grpSpPr>
        <p:grpSp>
          <p:nvGrpSpPr>
            <p:cNvPr id="27657" name="Google Shape;1228;p27"/>
            <p:cNvGrpSpPr/>
            <p:nvPr/>
          </p:nvGrpSpPr>
          <p:grpSpPr>
            <a:xfrm>
              <a:off x="7346663" y="1514545"/>
              <a:ext cx="2419037" cy="1551678"/>
              <a:chOff x="7410211" y="1555302"/>
              <a:chExt cx="2355440" cy="1510884"/>
            </a:xfrm>
          </p:grpSpPr>
          <p:grpSp>
            <p:nvGrpSpPr>
              <p:cNvPr id="27659" name="Google Shape;1229;p27"/>
              <p:cNvGrpSpPr/>
              <p:nvPr/>
            </p:nvGrpSpPr>
            <p:grpSpPr>
              <a:xfrm>
                <a:off x="7410211" y="1555302"/>
                <a:ext cx="2355440" cy="1510884"/>
                <a:chOff x="761258" y="2062480"/>
                <a:chExt cx="1646470" cy="1056119"/>
              </a:xfrm>
            </p:grpSpPr>
            <p:sp>
              <p:nvSpPr>
                <p:cNvPr id="50" name="Google Shape;1230;p27"/>
                <p:cNvSpPr>
                  <a:spLocks noChangeArrowheads="1"/>
                </p:cNvSpPr>
                <p:nvPr/>
              </p:nvSpPr>
              <p:spPr bwMode="auto">
                <a:xfrm rot="-1481318">
                  <a:off x="1087120" y="2126404"/>
                  <a:ext cx="430118" cy="55722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1" name="Google Shape;1231;p27"/>
                <p:cNvSpPr>
                  <a:spLocks noChangeArrowheads="1"/>
                </p:cNvSpPr>
                <p:nvPr/>
              </p:nvSpPr>
              <p:spPr bwMode="auto">
                <a:xfrm>
                  <a:off x="1414641" y="2201183"/>
                  <a:ext cx="559023" cy="49330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2" name="Google Shape;1232;p27"/>
                <p:cNvSpPr>
                  <a:spLocks noChangeArrowheads="1"/>
                </p:cNvSpPr>
                <p:nvPr/>
              </p:nvSpPr>
              <p:spPr bwMode="auto">
                <a:xfrm>
                  <a:off x="760914" y="2379689"/>
                  <a:ext cx="493255" cy="49209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3" name="Google Shape;1233;p27"/>
                <p:cNvSpPr>
                  <a:spLocks noChangeArrowheads="1"/>
                </p:cNvSpPr>
                <p:nvPr/>
              </p:nvSpPr>
              <p:spPr bwMode="auto">
                <a:xfrm>
                  <a:off x="899025" y="2606440"/>
                  <a:ext cx="469579" cy="4691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4" name="Google Shape;1234;p27"/>
                <p:cNvSpPr>
                  <a:spLocks noChangeArrowheads="1"/>
                </p:cNvSpPr>
                <p:nvPr/>
              </p:nvSpPr>
              <p:spPr bwMode="auto">
                <a:xfrm>
                  <a:off x="1250223" y="2594379"/>
                  <a:ext cx="493255" cy="49330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5" name="Google Shape;1235;p27"/>
                <p:cNvSpPr>
                  <a:spLocks noChangeArrowheads="1"/>
                </p:cNvSpPr>
                <p:nvPr/>
              </p:nvSpPr>
              <p:spPr bwMode="auto">
                <a:xfrm rot="-2967336">
                  <a:off x="1706549" y="2475601"/>
                  <a:ext cx="622358" cy="49325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48" name="Google Shape;1236;p27"/>
              <p:cNvSpPr>
                <a:spLocks noChangeArrowheads="1"/>
              </p:cNvSpPr>
              <p:nvPr/>
            </p:nvSpPr>
            <p:spPr bwMode="auto">
              <a:xfrm>
                <a:off x="7932841" y="2119532"/>
                <a:ext cx="705650" cy="7057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9" name="Google Shape;1237;p27"/>
              <p:cNvSpPr>
                <a:spLocks noChangeArrowheads="1"/>
              </p:cNvSpPr>
              <p:nvPr/>
            </p:nvSpPr>
            <p:spPr bwMode="auto">
              <a:xfrm>
                <a:off x="8386339" y="2119532"/>
                <a:ext cx="703769" cy="7057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7658" name="Google Shape;1238;p27"/>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sp>
        <p:nvSpPr>
          <p:cNvPr id="1185" name="Google Shape;1185;p27"/>
          <p:cNvSpPr txBox="1">
            <a:spLocks noGrp="1"/>
          </p:cNvSpPr>
          <p:nvPr>
            <p:ph type="title"/>
          </p:nvPr>
        </p:nvSpPr>
        <p:spPr>
          <a:xfrm>
            <a:off x="5803225" y="2863500"/>
            <a:ext cx="2078700" cy="606400"/>
          </a:xfrm>
          <a:prstGeom prst="rect">
            <a:avLst/>
          </a:prstGeom>
          <a:noFill/>
          <a:ln>
            <a:noFill/>
          </a:ln>
        </p:spPr>
        <p:txBody>
          <a:bodyPr spcFirstLastPara="1" lIns="0" tIns="0" rIns="0" bIns="0" anchor="ctr">
            <a:noAutofit/>
          </a:bodyPr>
          <a:lstStyle>
            <a:lvl1pPr lvl="0" algn="r" rtl="0">
              <a:spcBef>
                <a:spcPts val="0"/>
              </a:spcBef>
              <a:spcAft>
                <a:spcPts val="0"/>
              </a:spcAft>
              <a:buSzPts val="2200"/>
              <a:buNone/>
              <a:defRPr i="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p:txBody>
      </p:sp>
      <p:sp>
        <p:nvSpPr>
          <p:cNvPr id="1186" name="Google Shape;1186;p27"/>
          <p:cNvSpPr txBox="1">
            <a:spLocks noGrp="1"/>
          </p:cNvSpPr>
          <p:nvPr>
            <p:ph type="subTitle" idx="1"/>
          </p:nvPr>
        </p:nvSpPr>
        <p:spPr>
          <a:xfrm>
            <a:off x="5260850" y="3630933"/>
            <a:ext cx="2633400" cy="1567600"/>
          </a:xfrm>
          <a:prstGeom prst="rect">
            <a:avLst/>
          </a:prstGeom>
          <a:noFill/>
          <a:ln>
            <a:noFill/>
          </a:ln>
        </p:spPr>
        <p:txBody>
          <a:bodyPr spcFirstLastPara="1" anchor="ctr">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rotWithShape="0">
          <a:blip r:embed="rId2"/>
          <a:stretch>
            <a:fillRect/>
          </a:stretch>
        </a:blipFill>
        <a:effectLst/>
      </p:bgPr>
    </p:bg>
    <p:spTree>
      <p:nvGrpSpPr>
        <p:cNvPr id="1" name="Shape 1239"/>
        <p:cNvGrpSpPr/>
        <p:nvPr/>
      </p:nvGrpSpPr>
      <p:grpSpPr>
        <a:xfrm>
          <a:off x="0" y="0"/>
          <a:ext cx="0" cy="0"/>
          <a:chOff x="0" y="0"/>
          <a:chExt cx="0" cy="0"/>
        </a:xfrm>
      </p:grpSpPr>
      <p:grpSp>
        <p:nvGrpSpPr>
          <p:cNvPr id="28674" name="Google Shape;1242;p28"/>
          <p:cNvGrpSpPr/>
          <p:nvPr/>
        </p:nvGrpSpPr>
        <p:grpSpPr>
          <a:xfrm flipH="1">
            <a:off x="7488238" y="858838"/>
            <a:ext cx="2036762" cy="2147887"/>
            <a:chOff x="855987" y="2204128"/>
            <a:chExt cx="1217483" cy="962421"/>
          </a:xfrm>
        </p:grpSpPr>
        <p:grpSp>
          <p:nvGrpSpPr>
            <p:cNvPr id="28731" name="Google Shape;1243;p28"/>
            <p:cNvGrpSpPr/>
            <p:nvPr/>
          </p:nvGrpSpPr>
          <p:grpSpPr>
            <a:xfrm>
              <a:off x="855987" y="2204128"/>
              <a:ext cx="1146639" cy="962421"/>
              <a:chOff x="958238" y="2157575"/>
              <a:chExt cx="1115191" cy="936025"/>
            </a:xfrm>
          </p:grpSpPr>
          <p:sp>
            <p:nvSpPr>
              <p:cNvPr id="7" name="Google Shape;1244;p28"/>
              <p:cNvSpPr>
                <a:spLocks noChangeArrowheads="1"/>
              </p:cNvSpPr>
              <p:nvPr/>
            </p:nvSpPr>
            <p:spPr bwMode="auto">
              <a:xfrm>
                <a:off x="1253569" y="2157575"/>
                <a:ext cx="492833"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Google Shape;1245;p28"/>
              <p:cNvSpPr>
                <a:spLocks noChangeArrowheads="1"/>
              </p:cNvSpPr>
              <p:nvPr/>
            </p:nvSpPr>
            <p:spPr bwMode="auto">
              <a:xfrm>
                <a:off x="1440919" y="2324994"/>
                <a:ext cx="492833"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Google Shape;1246;p28"/>
              <p:cNvSpPr>
                <a:spLocks noChangeArrowheads="1"/>
              </p:cNvSpPr>
              <p:nvPr/>
            </p:nvSpPr>
            <p:spPr bwMode="auto">
              <a:xfrm>
                <a:off x="997923" y="2334680"/>
                <a:ext cx="491911"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247;p28"/>
              <p:cNvSpPr>
                <a:spLocks noChangeArrowheads="1"/>
              </p:cNvSpPr>
              <p:nvPr/>
            </p:nvSpPr>
            <p:spPr bwMode="auto">
              <a:xfrm>
                <a:off x="958238" y="2551909"/>
                <a:ext cx="492833"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1248;p28"/>
              <p:cNvSpPr>
                <a:spLocks noChangeArrowheads="1"/>
              </p:cNvSpPr>
              <p:nvPr/>
            </p:nvSpPr>
            <p:spPr bwMode="auto">
              <a:xfrm>
                <a:off x="1164970" y="2601028"/>
                <a:ext cx="492833"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249;p28"/>
              <p:cNvSpPr>
                <a:spLocks noChangeArrowheads="1"/>
              </p:cNvSpPr>
              <p:nvPr/>
            </p:nvSpPr>
            <p:spPr bwMode="auto">
              <a:xfrm>
                <a:off x="1451071" y="2561595"/>
                <a:ext cx="622041" cy="49257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8732" name="Google Shape;1250;p28"/>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28675" name="Google Shape;1251;p28"/>
          <p:cNvGrpSpPr/>
          <p:nvPr/>
        </p:nvGrpSpPr>
        <p:grpSpPr>
          <a:xfrm flipH="1">
            <a:off x="44450" y="4371975"/>
            <a:ext cx="2525713" cy="2147888"/>
            <a:chOff x="7239867" y="1514545"/>
            <a:chExt cx="2525833" cy="1610805"/>
          </a:xfrm>
        </p:grpSpPr>
        <p:grpSp>
          <p:nvGrpSpPr>
            <p:cNvPr id="28720" name="Google Shape;1252;p28"/>
            <p:cNvGrpSpPr/>
            <p:nvPr/>
          </p:nvGrpSpPr>
          <p:grpSpPr>
            <a:xfrm>
              <a:off x="7346663" y="1514545"/>
              <a:ext cx="2419037" cy="1551678"/>
              <a:chOff x="7410211" y="1555302"/>
              <a:chExt cx="2355440" cy="1510884"/>
            </a:xfrm>
          </p:grpSpPr>
          <p:grpSp>
            <p:nvGrpSpPr>
              <p:cNvPr id="28722" name="Google Shape;1253;p28"/>
              <p:cNvGrpSpPr/>
              <p:nvPr/>
            </p:nvGrpSpPr>
            <p:grpSpPr>
              <a:xfrm>
                <a:off x="7410211" y="1555302"/>
                <a:ext cx="2355440" cy="1510884"/>
                <a:chOff x="761258" y="2062480"/>
                <a:chExt cx="1646470" cy="1056119"/>
              </a:xfrm>
            </p:grpSpPr>
            <p:sp>
              <p:nvSpPr>
                <p:cNvPr id="19" name="Google Shape;1254;p28"/>
                <p:cNvSpPr>
                  <a:spLocks noChangeArrowheads="1"/>
                </p:cNvSpPr>
                <p:nvPr/>
              </p:nvSpPr>
              <p:spPr bwMode="auto">
                <a:xfrm rot="-1481318">
                  <a:off x="1087293" y="2126495"/>
                  <a:ext cx="430060" cy="55668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0" name="Google Shape;1255;p28"/>
                <p:cNvSpPr>
                  <a:spLocks noChangeArrowheads="1"/>
                </p:cNvSpPr>
                <p:nvPr/>
              </p:nvSpPr>
              <p:spPr bwMode="auto">
                <a:xfrm>
                  <a:off x="1415781" y="2201045"/>
                  <a:ext cx="557565"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Google Shape;1256;p28"/>
                <p:cNvSpPr>
                  <a:spLocks noChangeArrowheads="1"/>
                </p:cNvSpPr>
                <p:nvPr/>
              </p:nvSpPr>
              <p:spPr bwMode="auto">
                <a:xfrm>
                  <a:off x="760967" y="2379315"/>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Google Shape;1257;p28"/>
                <p:cNvSpPr>
                  <a:spLocks noChangeArrowheads="1"/>
                </p:cNvSpPr>
                <p:nvPr/>
              </p:nvSpPr>
              <p:spPr bwMode="auto">
                <a:xfrm>
                  <a:off x="899277" y="2606205"/>
                  <a:ext cx="468960" cy="469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3" name="Google Shape;1258;p28"/>
                <p:cNvSpPr>
                  <a:spLocks noChangeArrowheads="1"/>
                </p:cNvSpPr>
                <p:nvPr/>
              </p:nvSpPr>
              <p:spPr bwMode="auto">
                <a:xfrm>
                  <a:off x="1250456" y="2594050"/>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4" name="Google Shape;1259;p28"/>
                <p:cNvSpPr>
                  <a:spLocks noChangeArrowheads="1"/>
                </p:cNvSpPr>
                <p:nvPr/>
              </p:nvSpPr>
              <p:spPr bwMode="auto">
                <a:xfrm rot="-2967336">
                  <a:off x="1706082" y="2475309"/>
                  <a:ext cx="623135" cy="49273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7" name="Google Shape;1260;p28"/>
              <p:cNvSpPr>
                <a:spLocks noChangeArrowheads="1"/>
              </p:cNvSpPr>
              <p:nvPr/>
            </p:nvSpPr>
            <p:spPr bwMode="auto">
              <a:xfrm>
                <a:off x="7932287" y="2118694"/>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Google Shape;1261;p28"/>
              <p:cNvSpPr>
                <a:spLocks noChangeArrowheads="1"/>
              </p:cNvSpPr>
              <p:nvPr/>
            </p:nvSpPr>
            <p:spPr bwMode="auto">
              <a:xfrm>
                <a:off x="8386764" y="2118694"/>
                <a:ext cx="704902" cy="70482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8721" name="Google Shape;1262;p28"/>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grpSp>
        <p:nvGrpSpPr>
          <p:cNvPr id="28676" name="Google Shape;1263;p28"/>
          <p:cNvGrpSpPr/>
          <p:nvPr/>
        </p:nvGrpSpPr>
        <p:grpSpPr>
          <a:xfrm flipH="1">
            <a:off x="373063" y="969963"/>
            <a:ext cx="1868487" cy="2260600"/>
            <a:chOff x="7844079" y="226728"/>
            <a:chExt cx="1373387" cy="1246991"/>
          </a:xfrm>
        </p:grpSpPr>
        <p:sp>
          <p:nvSpPr>
            <p:cNvPr id="28708" name="Google Shape;1264;p28"/>
            <p:cNvSpPr/>
            <p:nvPr/>
          </p:nvSpPr>
          <p:spPr>
            <a:xfrm rot="-1688081">
              <a:off x="7886315" y="509903"/>
              <a:ext cx="222384" cy="21345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9" h="1074">
                  <a:moveTo>
                    <a:pt x="681" y="441"/>
                  </a:moveTo>
                  <a:cubicBezTo>
                    <a:pt x="681" y="441"/>
                    <a:pt x="681" y="441"/>
                    <a:pt x="681" y="466"/>
                  </a:cubicBezTo>
                  <a:cubicBezTo>
                    <a:pt x="681" y="466"/>
                    <a:pt x="657" y="490"/>
                    <a:pt x="584" y="490"/>
                  </a:cubicBezTo>
                  <a:cubicBezTo>
                    <a:pt x="608" y="466"/>
                    <a:pt x="632" y="441"/>
                    <a:pt x="657" y="441"/>
                  </a:cubicBezTo>
                  <a:lnTo>
                    <a:pt x="681" y="441"/>
                  </a:ln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tx1">
                <a:alpha val="100000"/>
              </a:schemeClr>
            </a:solidFill>
            <a:ln w="9525">
              <a:noFill/>
            </a:ln>
          </p:spPr>
          <p:txBody>
            <a:bodyPr/>
            <a:p>
              <a:endParaRPr lang="en-US"/>
            </a:p>
          </p:txBody>
        </p:sp>
        <p:sp>
          <p:nvSpPr>
            <p:cNvPr id="28709" name="Google Shape;1265;p28"/>
            <p:cNvSpPr/>
            <p:nvPr/>
          </p:nvSpPr>
          <p:spPr>
            <a:xfrm rot="-1688081">
              <a:off x="7968779" y="265401"/>
              <a:ext cx="217416" cy="2130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094" h="1072">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tx1">
                <a:alpha val="100000"/>
              </a:schemeClr>
            </a:solidFill>
            <a:ln w="9525">
              <a:noFill/>
            </a:ln>
          </p:spPr>
          <p:txBody>
            <a:bodyPr/>
            <a:p>
              <a:endParaRPr lang="en-US"/>
            </a:p>
          </p:txBody>
        </p:sp>
        <p:sp>
          <p:nvSpPr>
            <p:cNvPr id="28710" name="Google Shape;1266;p28"/>
            <p:cNvSpPr/>
            <p:nvPr/>
          </p:nvSpPr>
          <p:spPr>
            <a:xfrm rot="-1688081">
              <a:off x="8097363" y="456906"/>
              <a:ext cx="198138" cy="1725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97" h="868">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alpha val="100000"/>
              </a:schemeClr>
            </a:solidFill>
            <a:ln w="9525">
              <a:noFill/>
            </a:ln>
          </p:spPr>
          <p:txBody>
            <a:bodyPr/>
            <a:p>
              <a:endParaRPr lang="en-US"/>
            </a:p>
          </p:txBody>
        </p:sp>
        <p:sp>
          <p:nvSpPr>
            <p:cNvPr id="28711" name="Google Shape;1267;p28"/>
            <p:cNvSpPr/>
            <p:nvPr/>
          </p:nvSpPr>
          <p:spPr>
            <a:xfrm rot="-1688081">
              <a:off x="8096253" y="485759"/>
              <a:ext cx="92014" cy="96790"/>
            </a:xfrm>
            <a:custGeom>
              <a:avLst/>
              <a:gdLst/>
              <a:ahLst/>
              <a:cxnLst>
                <a:cxn ang="0">
                  <a:pos x="2147483646" y="0"/>
                </a:cxn>
                <a:cxn ang="0">
                  <a:pos x="2147483646" y="2147483646"/>
                </a:cxn>
                <a:cxn ang="0">
                  <a:pos x="2147483646" y="0"/>
                </a:cxn>
              </a:cxnLst>
              <a:pathLst>
                <a:path w="463" h="487">
                  <a:moveTo>
                    <a:pt x="462" y="0"/>
                  </a:moveTo>
                  <a:lnTo>
                    <a:pt x="1" y="486"/>
                  </a:lnTo>
                  <a:cubicBezTo>
                    <a:pt x="1" y="486"/>
                    <a:pt x="438" y="98"/>
                    <a:pt x="462" y="0"/>
                  </a:cubicBezTo>
                  <a:close/>
                </a:path>
              </a:pathLst>
            </a:custGeom>
            <a:solidFill>
              <a:srgbClr val="FFFFFF">
                <a:alpha val="100000"/>
              </a:srgbClr>
            </a:solidFill>
            <a:ln w="9525">
              <a:noFill/>
            </a:ln>
          </p:spPr>
          <p:txBody>
            <a:bodyPr/>
            <a:p>
              <a:endParaRPr lang="en-US"/>
            </a:p>
          </p:txBody>
        </p:sp>
        <p:sp>
          <p:nvSpPr>
            <p:cNvPr id="28712" name="Google Shape;1268;p28"/>
            <p:cNvSpPr/>
            <p:nvPr/>
          </p:nvSpPr>
          <p:spPr>
            <a:xfrm rot="-1688081">
              <a:off x="8086573" y="475658"/>
              <a:ext cx="111093" cy="1164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59" h="586">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tx1">
                <a:alpha val="100000"/>
              </a:schemeClr>
            </a:solidFill>
            <a:ln w="9525">
              <a:noFill/>
            </a:ln>
          </p:spPr>
          <p:txBody>
            <a:bodyPr/>
            <a:p>
              <a:endParaRPr lang="en-US"/>
            </a:p>
          </p:txBody>
        </p:sp>
        <p:sp>
          <p:nvSpPr>
            <p:cNvPr id="28713" name="Google Shape;1269;p28"/>
            <p:cNvSpPr/>
            <p:nvPr/>
          </p:nvSpPr>
          <p:spPr>
            <a:xfrm rot="-1688081">
              <a:off x="8145749" y="485303"/>
              <a:ext cx="101553" cy="116068"/>
            </a:xfrm>
            <a:custGeom>
              <a:avLst/>
              <a:gdLst/>
              <a:ahLst/>
              <a:cxnLst>
                <a:cxn ang="0">
                  <a:pos x="2147483646" y="2147483646"/>
                </a:cxn>
                <a:cxn ang="0">
                  <a:pos x="0" y="2147483646"/>
                </a:cxn>
                <a:cxn ang="0">
                  <a:pos x="2147483646" y="2147483646"/>
                </a:cxn>
              </a:cxnLst>
              <a:pathLst>
                <a:path w="511" h="584">
                  <a:moveTo>
                    <a:pt x="510" y="1"/>
                  </a:moveTo>
                  <a:lnTo>
                    <a:pt x="0" y="584"/>
                  </a:lnTo>
                  <a:cubicBezTo>
                    <a:pt x="194" y="390"/>
                    <a:pt x="365" y="195"/>
                    <a:pt x="510" y="1"/>
                  </a:cubicBezTo>
                  <a:close/>
                </a:path>
              </a:pathLst>
            </a:custGeom>
            <a:solidFill>
              <a:srgbClr val="FFFFFF">
                <a:alpha val="100000"/>
              </a:srgbClr>
            </a:solidFill>
            <a:ln w="9525">
              <a:noFill/>
            </a:ln>
          </p:spPr>
          <p:txBody>
            <a:bodyPr/>
            <a:p>
              <a:endParaRPr lang="en-US"/>
            </a:p>
          </p:txBody>
        </p:sp>
        <p:sp>
          <p:nvSpPr>
            <p:cNvPr id="28714" name="Google Shape;1270;p28"/>
            <p:cNvSpPr/>
            <p:nvPr/>
          </p:nvSpPr>
          <p:spPr>
            <a:xfrm rot="-1688081">
              <a:off x="8132238" y="479541"/>
              <a:ext cx="125600" cy="1325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32" h="667">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tx1">
                <a:alpha val="100000"/>
              </a:schemeClr>
            </a:solidFill>
            <a:ln w="9525">
              <a:noFill/>
            </a:ln>
          </p:spPr>
          <p:txBody>
            <a:bodyPr/>
            <a:p>
              <a:endParaRPr lang="en-US"/>
            </a:p>
          </p:txBody>
        </p:sp>
        <p:sp>
          <p:nvSpPr>
            <p:cNvPr id="28715" name="Google Shape;1271;p28"/>
            <p:cNvSpPr/>
            <p:nvPr/>
          </p:nvSpPr>
          <p:spPr>
            <a:xfrm rot="-1688081">
              <a:off x="7848968" y="476562"/>
              <a:ext cx="144878" cy="5704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729" h="287">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tx1">
                <a:alpha val="100000"/>
              </a:schemeClr>
            </a:solidFill>
            <a:ln w="9525">
              <a:noFill/>
            </a:ln>
          </p:spPr>
          <p:txBody>
            <a:bodyPr/>
            <a:p>
              <a:endParaRPr lang="en-US"/>
            </a:p>
          </p:txBody>
        </p:sp>
        <p:sp>
          <p:nvSpPr>
            <p:cNvPr id="28716" name="Google Shape;1272;p28"/>
            <p:cNvSpPr/>
            <p:nvPr/>
          </p:nvSpPr>
          <p:spPr>
            <a:xfrm rot="-1688081">
              <a:off x="8202326" y="503855"/>
              <a:ext cx="77308" cy="91821"/>
            </a:xfrm>
            <a:custGeom>
              <a:avLst/>
              <a:gdLst/>
              <a:ahLst/>
              <a:cxnLst>
                <a:cxn ang="0">
                  <a:pos x="2147483646" y="0"/>
                </a:cxn>
                <a:cxn ang="0">
                  <a:pos x="0" y="2147483646"/>
                </a:cxn>
                <a:cxn ang="0">
                  <a:pos x="2147483646" y="0"/>
                </a:cxn>
              </a:cxnLst>
              <a:pathLst>
                <a:path w="389" h="462">
                  <a:moveTo>
                    <a:pt x="389" y="0"/>
                  </a:moveTo>
                  <a:lnTo>
                    <a:pt x="0" y="462"/>
                  </a:lnTo>
                  <a:cubicBezTo>
                    <a:pt x="0" y="462"/>
                    <a:pt x="364" y="146"/>
                    <a:pt x="389" y="0"/>
                  </a:cubicBezTo>
                  <a:close/>
                </a:path>
              </a:pathLst>
            </a:custGeom>
            <a:solidFill>
              <a:srgbClr val="FFFFFF">
                <a:alpha val="100000"/>
              </a:srgbClr>
            </a:solidFill>
            <a:ln w="9525">
              <a:noFill/>
            </a:ln>
          </p:spPr>
          <p:txBody>
            <a:bodyPr/>
            <a:p>
              <a:endParaRPr lang="en-US"/>
            </a:p>
          </p:txBody>
        </p:sp>
        <p:sp>
          <p:nvSpPr>
            <p:cNvPr id="28717" name="Google Shape;1273;p28"/>
            <p:cNvSpPr/>
            <p:nvPr/>
          </p:nvSpPr>
          <p:spPr>
            <a:xfrm rot="-1688081">
              <a:off x="8187819" y="494119"/>
              <a:ext cx="101553" cy="1124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1" h="566">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tx1">
                <a:alpha val="100000"/>
              </a:schemeClr>
            </a:solidFill>
            <a:ln w="9525">
              <a:noFill/>
            </a:ln>
          </p:spPr>
          <p:txBody>
            <a:bodyPr/>
            <a:p>
              <a:endParaRPr lang="en-US"/>
            </a:p>
          </p:txBody>
        </p:sp>
        <p:sp>
          <p:nvSpPr>
            <p:cNvPr id="28718" name="Google Shape;1274;p28"/>
            <p:cNvSpPr/>
            <p:nvPr/>
          </p:nvSpPr>
          <p:spPr>
            <a:xfrm rot="-1688081">
              <a:off x="7905638" y="365861"/>
              <a:ext cx="77507" cy="13892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90" h="699">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tx1">
                <a:alpha val="100000"/>
              </a:schemeClr>
            </a:solidFill>
            <a:ln w="9525">
              <a:noFill/>
            </a:ln>
          </p:spPr>
          <p:txBody>
            <a:bodyPr/>
            <a:p>
              <a:endParaRPr lang="en-US"/>
            </a:p>
          </p:txBody>
        </p:sp>
        <p:sp>
          <p:nvSpPr>
            <p:cNvPr id="28719" name="Google Shape;1275;p28"/>
            <p:cNvSpPr/>
            <p:nvPr/>
          </p:nvSpPr>
          <p:spPr>
            <a:xfrm rot="-1688081">
              <a:off x="8626261" y="406849"/>
              <a:ext cx="367262" cy="104183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848" h="5242">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lnTo>
                    <a:pt x="438" y="1792"/>
                  </a:ln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lnTo>
                    <a:pt x="803"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tx1">
                <a:alpha val="100000"/>
              </a:schemeClr>
            </a:solidFill>
            <a:ln w="9525">
              <a:noFill/>
            </a:ln>
          </p:spPr>
          <p:txBody>
            <a:bodyPr/>
            <a:p>
              <a:endParaRPr lang="en-US"/>
            </a:p>
          </p:txBody>
        </p:sp>
      </p:grpSp>
      <p:grpSp>
        <p:nvGrpSpPr>
          <p:cNvPr id="28677" name="Google Shape;1276;p28"/>
          <p:cNvGrpSpPr/>
          <p:nvPr/>
        </p:nvGrpSpPr>
        <p:grpSpPr>
          <a:xfrm>
            <a:off x="7570788" y="4371975"/>
            <a:ext cx="1104900" cy="2554288"/>
            <a:chOff x="-1056319" y="1385262"/>
            <a:chExt cx="212940" cy="369285"/>
          </a:xfrm>
        </p:grpSpPr>
        <p:sp>
          <p:nvSpPr>
            <p:cNvPr id="28701" name="Google Shape;1277;p28"/>
            <p:cNvSpPr/>
            <p:nvPr/>
          </p:nvSpPr>
          <p:spPr>
            <a:xfrm>
              <a:off x="-933315" y="1467563"/>
              <a:ext cx="27460" cy="2791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7168">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tx1">
                <a:alpha val="100000"/>
              </a:schemeClr>
            </a:solidFill>
            <a:ln w="9525">
              <a:noFill/>
            </a:ln>
          </p:spPr>
          <p:txBody>
            <a:bodyPr/>
            <a:p>
              <a:endParaRPr lang="en-US"/>
            </a:p>
          </p:txBody>
        </p:sp>
        <p:sp>
          <p:nvSpPr>
            <p:cNvPr id="28702" name="Google Shape;1278;p28"/>
            <p:cNvSpPr/>
            <p:nvPr/>
          </p:nvSpPr>
          <p:spPr>
            <a:xfrm>
              <a:off x="-968331" y="1385262"/>
              <a:ext cx="124952" cy="1239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208" h="3183">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tx1">
                <a:alpha val="100000"/>
              </a:schemeClr>
            </a:solidFill>
            <a:ln w="9525">
              <a:noFill/>
            </a:ln>
          </p:spPr>
          <p:txBody>
            <a:bodyPr/>
            <a:p>
              <a:endParaRPr lang="en-US"/>
            </a:p>
          </p:txBody>
        </p:sp>
        <p:sp>
          <p:nvSpPr>
            <p:cNvPr id="28703" name="Google Shape;1279;p28"/>
            <p:cNvSpPr/>
            <p:nvPr/>
          </p:nvSpPr>
          <p:spPr>
            <a:xfrm>
              <a:off x="-990104" y="1535297"/>
              <a:ext cx="60606" cy="2038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56" h="5234">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tx1">
                <a:alpha val="100000"/>
              </a:schemeClr>
            </a:solidFill>
            <a:ln w="9525">
              <a:noFill/>
            </a:ln>
          </p:spPr>
          <p:txBody>
            <a:bodyPr/>
            <a:p>
              <a:endParaRPr lang="en-US"/>
            </a:p>
          </p:txBody>
        </p:sp>
        <p:sp>
          <p:nvSpPr>
            <p:cNvPr id="28704" name="Google Shape;1280;p28"/>
            <p:cNvSpPr/>
            <p:nvPr/>
          </p:nvSpPr>
          <p:spPr>
            <a:xfrm>
              <a:off x="-1056319" y="1471965"/>
              <a:ext cx="125886" cy="1233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232" h="3168">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tx1">
                <a:alpha val="100000"/>
              </a:schemeClr>
            </a:solidFill>
            <a:ln w="9525">
              <a:noFill/>
            </a:ln>
          </p:spPr>
          <p:txBody>
            <a:bodyPr/>
            <a:p>
              <a:endParaRPr lang="en-US"/>
            </a:p>
          </p:txBody>
        </p:sp>
        <p:sp>
          <p:nvSpPr>
            <p:cNvPr id="43" name="Google Shape;1281;p28"/>
            <p:cNvSpPr/>
            <p:nvPr/>
          </p:nvSpPr>
          <p:spPr>
            <a:xfrm>
              <a:off x="-933328" y="1418312"/>
              <a:ext cx="55988" cy="55083"/>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282;p28"/>
            <p:cNvSpPr/>
            <p:nvPr/>
          </p:nvSpPr>
          <p:spPr>
            <a:xfrm>
              <a:off x="-1021441" y="1507362"/>
              <a:ext cx="55988" cy="54853"/>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707" name="Google Shape;1283;p28"/>
            <p:cNvSpPr/>
            <p:nvPr/>
          </p:nvSpPr>
          <p:spPr>
            <a:xfrm>
              <a:off x="-1029833" y="1690513"/>
              <a:ext cx="173717" cy="6403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460" h="1644">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alpha val="100000"/>
              </a:schemeClr>
            </a:solidFill>
            <a:ln w="9525">
              <a:noFill/>
            </a:ln>
          </p:spPr>
          <p:txBody>
            <a:bodyPr/>
            <a:p>
              <a:endParaRPr lang="en-US"/>
            </a:p>
          </p:txBody>
        </p:sp>
      </p:grpSp>
      <p:grpSp>
        <p:nvGrpSpPr>
          <p:cNvPr id="28678" name="Google Shape;1284;p28"/>
          <p:cNvGrpSpPr/>
          <p:nvPr/>
        </p:nvGrpSpPr>
        <p:grpSpPr>
          <a:xfrm flipH="1">
            <a:off x="-49212" y="106363"/>
            <a:ext cx="901700" cy="863600"/>
            <a:chOff x="6102329" y="3283426"/>
            <a:chExt cx="654776" cy="469888"/>
          </a:xfrm>
        </p:grpSpPr>
        <p:sp>
          <p:nvSpPr>
            <p:cNvPr id="28690" name="Google Shape;1285;p28"/>
            <p:cNvSpPr/>
            <p:nvPr/>
          </p:nvSpPr>
          <p:spPr>
            <a:xfrm>
              <a:off x="6149906" y="3283426"/>
              <a:ext cx="607200" cy="32738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2795" h="1507">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alpha val="100000"/>
              </a:schemeClr>
            </a:solidFill>
            <a:ln w="9525">
              <a:noFill/>
            </a:ln>
          </p:spPr>
          <p:txBody>
            <a:bodyPr/>
            <a:p>
              <a:endParaRPr lang="en-US"/>
            </a:p>
          </p:txBody>
        </p:sp>
        <p:sp>
          <p:nvSpPr>
            <p:cNvPr id="28691" name="Google Shape;1286;p28"/>
            <p:cNvSpPr/>
            <p:nvPr/>
          </p:nvSpPr>
          <p:spPr>
            <a:xfrm>
              <a:off x="6218555" y="3499796"/>
              <a:ext cx="179662" cy="21137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827" h="973">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alpha val="100000"/>
              </a:schemeClr>
            </a:solidFill>
            <a:ln w="9525">
              <a:noFill/>
            </a:ln>
          </p:spPr>
          <p:txBody>
            <a:bodyPr/>
            <a:p>
              <a:endParaRPr lang="en-US"/>
            </a:p>
          </p:txBody>
        </p:sp>
        <p:sp>
          <p:nvSpPr>
            <p:cNvPr id="28692" name="Google Shape;1287;p28"/>
            <p:cNvSpPr/>
            <p:nvPr/>
          </p:nvSpPr>
          <p:spPr>
            <a:xfrm>
              <a:off x="6367367" y="3409207"/>
              <a:ext cx="204862" cy="2491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43" h="1147">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alpha val="100000"/>
              </a:schemeClr>
            </a:solidFill>
            <a:ln w="9525">
              <a:noFill/>
            </a:ln>
          </p:spPr>
          <p:txBody>
            <a:bodyPr/>
            <a:p>
              <a:endParaRPr lang="en-US"/>
            </a:p>
          </p:txBody>
        </p:sp>
        <p:sp>
          <p:nvSpPr>
            <p:cNvPr id="28693" name="Google Shape;1288;p28"/>
            <p:cNvSpPr/>
            <p:nvPr/>
          </p:nvSpPr>
          <p:spPr>
            <a:xfrm>
              <a:off x="6519439" y="3341429"/>
              <a:ext cx="174230" cy="1796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2" h="827">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alpha val="100000"/>
              </a:schemeClr>
            </a:solidFill>
            <a:ln w="9525">
              <a:noFill/>
            </a:ln>
          </p:spPr>
          <p:txBody>
            <a:bodyPr/>
            <a:p>
              <a:endParaRPr lang="en-US"/>
            </a:p>
          </p:txBody>
        </p:sp>
        <p:sp>
          <p:nvSpPr>
            <p:cNvPr id="51" name="Google Shape;1289;p28"/>
            <p:cNvSpPr/>
            <p:nvPr/>
          </p:nvSpPr>
          <p:spPr>
            <a:xfrm>
              <a:off x="6603786" y="3489002"/>
              <a:ext cx="73777" cy="74284"/>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290;p28"/>
            <p:cNvSpPr/>
            <p:nvPr/>
          </p:nvSpPr>
          <p:spPr>
            <a:xfrm>
              <a:off x="6487355" y="3298974"/>
              <a:ext cx="69166" cy="74284"/>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291;p28"/>
            <p:cNvSpPr/>
            <p:nvPr/>
          </p:nvSpPr>
          <p:spPr>
            <a:xfrm>
              <a:off x="6334037" y="3378440"/>
              <a:ext cx="74930" cy="74284"/>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292;p28"/>
            <p:cNvSpPr/>
            <p:nvPr/>
          </p:nvSpPr>
          <p:spPr>
            <a:xfrm>
              <a:off x="6423953" y="3626340"/>
              <a:ext cx="74930" cy="74284"/>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293;p28"/>
            <p:cNvSpPr/>
            <p:nvPr/>
          </p:nvSpPr>
          <p:spPr>
            <a:xfrm>
              <a:off x="6181871" y="3463089"/>
              <a:ext cx="73777" cy="68237"/>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294;p28"/>
            <p:cNvSpPr/>
            <p:nvPr/>
          </p:nvSpPr>
          <p:spPr>
            <a:xfrm>
              <a:off x="6102329" y="3547738"/>
              <a:ext cx="73777" cy="73420"/>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295;p28"/>
            <p:cNvSpPr/>
            <p:nvPr/>
          </p:nvSpPr>
          <p:spPr>
            <a:xfrm>
              <a:off x="6212995" y="3684213"/>
              <a:ext cx="74931" cy="69101"/>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679" name="Google Shape;1296;p28"/>
          <p:cNvGrpSpPr/>
          <p:nvPr/>
        </p:nvGrpSpPr>
        <p:grpSpPr>
          <a:xfrm>
            <a:off x="3641725" y="220663"/>
            <a:ext cx="1860550" cy="1082675"/>
            <a:chOff x="3965010" y="571479"/>
            <a:chExt cx="1651683" cy="719972"/>
          </a:xfrm>
        </p:grpSpPr>
        <p:grpSp>
          <p:nvGrpSpPr>
            <p:cNvPr id="28682" name="Google Shape;1297;p28"/>
            <p:cNvGrpSpPr/>
            <p:nvPr/>
          </p:nvGrpSpPr>
          <p:grpSpPr>
            <a:xfrm>
              <a:off x="3965010" y="571479"/>
              <a:ext cx="1446820" cy="719972"/>
              <a:chOff x="3953250" y="571500"/>
              <a:chExt cx="1383325" cy="766825"/>
            </a:xfrm>
          </p:grpSpPr>
          <p:grpSp>
            <p:nvGrpSpPr>
              <p:cNvPr id="28684" name="Google Shape;1298;p28"/>
              <p:cNvGrpSpPr/>
              <p:nvPr/>
            </p:nvGrpSpPr>
            <p:grpSpPr>
              <a:xfrm>
                <a:off x="3953250" y="571500"/>
                <a:ext cx="1383166" cy="669650"/>
                <a:chOff x="897088" y="2374675"/>
                <a:chExt cx="1383166" cy="669650"/>
              </a:xfrm>
            </p:grpSpPr>
            <p:sp>
              <p:nvSpPr>
                <p:cNvPr id="63" name="Google Shape;1299;p28"/>
                <p:cNvSpPr>
                  <a:spLocks noChangeArrowheads="1"/>
                </p:cNvSpPr>
                <p:nvPr/>
              </p:nvSpPr>
              <p:spPr bwMode="auto">
                <a:xfrm>
                  <a:off x="1135585" y="2416277"/>
                  <a:ext cx="622516" cy="62290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4" name="Google Shape;1300;p28"/>
                <p:cNvSpPr>
                  <a:spLocks noChangeArrowheads="1"/>
                </p:cNvSpPr>
                <p:nvPr/>
              </p:nvSpPr>
              <p:spPr bwMode="auto">
                <a:xfrm>
                  <a:off x="1479181" y="2374675"/>
                  <a:ext cx="493162" cy="49247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5" name="Google Shape;1301;p28"/>
                <p:cNvSpPr>
                  <a:spLocks noChangeArrowheads="1"/>
                </p:cNvSpPr>
                <p:nvPr/>
              </p:nvSpPr>
              <p:spPr bwMode="auto">
                <a:xfrm>
                  <a:off x="897088" y="2689501"/>
                  <a:ext cx="493162" cy="35530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6" name="Google Shape;1302;p28"/>
                <p:cNvSpPr>
                  <a:spLocks noChangeArrowheads="1"/>
                </p:cNvSpPr>
                <p:nvPr/>
              </p:nvSpPr>
              <p:spPr bwMode="auto">
                <a:xfrm>
                  <a:off x="1658391" y="2552327"/>
                  <a:ext cx="622516" cy="49247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62" name="Google Shape;1303;p28"/>
              <p:cNvSpPr>
                <a:spLocks noChangeArrowheads="1"/>
              </p:cNvSpPr>
              <p:nvPr/>
            </p:nvSpPr>
            <p:spPr bwMode="auto">
              <a:xfrm>
                <a:off x="3972114" y="907688"/>
                <a:ext cx="1364955" cy="43063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8683" name="Google Shape;1304;p28"/>
            <p:cNvSpPr/>
            <p:nvPr/>
          </p:nvSpPr>
          <p:spPr>
            <a:xfrm>
              <a:off x="4006544" y="571481"/>
              <a:ext cx="1610148" cy="660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4" h="1872">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alpha val="100000"/>
              </a:schemeClr>
            </a:solidFill>
            <a:ln w="9525">
              <a:noFill/>
            </a:ln>
          </p:spPr>
          <p:txBody>
            <a:bodyPr/>
            <a:p>
              <a:endParaRPr lang="en-US"/>
            </a:p>
          </p:txBody>
        </p:sp>
      </p:grpSp>
      <p:sp>
        <p:nvSpPr>
          <p:cNvPr id="1240" name="Google Shape;1240;p28"/>
          <p:cNvSpPr txBox="1">
            <a:spLocks noGrp="1"/>
          </p:cNvSpPr>
          <p:nvPr>
            <p:ph type="title"/>
          </p:nvPr>
        </p:nvSpPr>
        <p:spPr>
          <a:xfrm>
            <a:off x="1779150" y="1593633"/>
            <a:ext cx="5585700" cy="2388000"/>
          </a:xfrm>
          <a:prstGeom prst="rect">
            <a:avLst/>
          </a:prstGeom>
        </p:spPr>
        <p:txBody>
          <a:bodyPr spcFirstLastPara="1">
            <a:noAutofit/>
          </a:bodyPr>
          <a:lstStyle>
            <a:lvl1pPr lvl="0" rtl="0">
              <a:spcBef>
                <a:spcPts val="0"/>
              </a:spcBef>
              <a:spcAft>
                <a:spcPts val="0"/>
              </a:spcAft>
              <a:buSzPts val="4800"/>
              <a:buNone/>
              <a:defRPr sz="12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p:txBody>
      </p:sp>
      <p:sp>
        <p:nvSpPr>
          <p:cNvPr id="1241" name="Google Shape;1241;p28"/>
          <p:cNvSpPr txBox="1">
            <a:spLocks noGrp="1"/>
          </p:cNvSpPr>
          <p:nvPr>
            <p:ph type="subTitle" idx="1"/>
          </p:nvPr>
        </p:nvSpPr>
        <p:spPr>
          <a:xfrm>
            <a:off x="1831050" y="3894467"/>
            <a:ext cx="5481900" cy="862400"/>
          </a:xfrm>
          <a:prstGeom prst="rect">
            <a:avLst/>
          </a:prstGeom>
          <a:noFill/>
          <a:ln>
            <a:noFill/>
          </a:ln>
        </p:spPr>
        <p:txBody>
          <a:bodyPr spcFirstLastPara="1">
            <a:noAutofit/>
          </a:bodyPr>
          <a:lstStyle>
            <a:lvl1pPr lvl="0" algn="ctr">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2385750" y="593367"/>
            <a:ext cx="43725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rotWithShape="0">
          <a:blip r:embed="rId2"/>
          <a:stretch>
            <a:fillRect/>
          </a:stretch>
        </a:blipFill>
        <a:effectLst/>
      </p:bgPr>
    </p:bg>
    <p:spTree>
      <p:nvGrpSpPr>
        <p:cNvPr id="1" name="Shape 1305"/>
        <p:cNvGrpSpPr/>
        <p:nvPr/>
      </p:nvGrpSpPr>
      <p:grpSpPr>
        <a:xfrm>
          <a:off x="0" y="0"/>
          <a:ext cx="0" cy="0"/>
          <a:chOff x="0" y="0"/>
          <a:chExt cx="0" cy="0"/>
        </a:xfrm>
      </p:grpSpPr>
      <p:grpSp>
        <p:nvGrpSpPr>
          <p:cNvPr id="29698" name="Google Shape;1308;p29"/>
          <p:cNvGrpSpPr/>
          <p:nvPr/>
        </p:nvGrpSpPr>
        <p:grpSpPr>
          <a:xfrm>
            <a:off x="7843838" y="301625"/>
            <a:ext cx="1373187" cy="1663700"/>
            <a:chOff x="7844079" y="226728"/>
            <a:chExt cx="1373387" cy="1246991"/>
          </a:xfrm>
        </p:grpSpPr>
        <p:sp>
          <p:nvSpPr>
            <p:cNvPr id="29729" name="Google Shape;1309;p29"/>
            <p:cNvSpPr/>
            <p:nvPr/>
          </p:nvSpPr>
          <p:spPr>
            <a:xfrm rot="-1688081">
              <a:off x="8295818" y="1015024"/>
              <a:ext cx="222185" cy="22239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8" h="1119">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tx1">
                <a:alpha val="100000"/>
              </a:schemeClr>
            </a:solidFill>
            <a:ln w="9525">
              <a:noFill/>
            </a:ln>
          </p:spPr>
          <p:txBody>
            <a:bodyPr/>
            <a:p>
              <a:endParaRPr lang="en-US"/>
            </a:p>
          </p:txBody>
        </p:sp>
        <p:sp>
          <p:nvSpPr>
            <p:cNvPr id="29730" name="Google Shape;1310;p29"/>
            <p:cNvSpPr/>
            <p:nvPr/>
          </p:nvSpPr>
          <p:spPr>
            <a:xfrm rot="-1688081">
              <a:off x="8403840" y="292330"/>
              <a:ext cx="164354" cy="14170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27" h="713">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tx1">
                <a:alpha val="100000"/>
              </a:schemeClr>
            </a:solidFill>
            <a:ln w="9525">
              <a:noFill/>
            </a:ln>
          </p:spPr>
          <p:txBody>
            <a:bodyPr/>
            <a:p>
              <a:endParaRPr lang="en-US"/>
            </a:p>
          </p:txBody>
        </p:sp>
        <p:sp>
          <p:nvSpPr>
            <p:cNvPr id="29731" name="Google Shape;1311;p29"/>
            <p:cNvSpPr/>
            <p:nvPr/>
          </p:nvSpPr>
          <p:spPr>
            <a:xfrm rot="-1688081">
              <a:off x="7886315" y="509903"/>
              <a:ext cx="222384" cy="21345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9" h="1074">
                  <a:moveTo>
                    <a:pt x="681" y="441"/>
                  </a:moveTo>
                  <a:cubicBezTo>
                    <a:pt x="681" y="441"/>
                    <a:pt x="681" y="441"/>
                    <a:pt x="681" y="466"/>
                  </a:cubicBezTo>
                  <a:cubicBezTo>
                    <a:pt x="681" y="466"/>
                    <a:pt x="657" y="490"/>
                    <a:pt x="584" y="490"/>
                  </a:cubicBezTo>
                  <a:cubicBezTo>
                    <a:pt x="608" y="466"/>
                    <a:pt x="632" y="441"/>
                    <a:pt x="657" y="441"/>
                  </a:cubicBezTo>
                  <a:lnTo>
                    <a:pt x="681" y="441"/>
                  </a:ln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tx1">
                <a:alpha val="100000"/>
              </a:schemeClr>
            </a:solidFill>
            <a:ln w="9525">
              <a:noFill/>
            </a:ln>
          </p:spPr>
          <p:txBody>
            <a:bodyPr/>
            <a:p>
              <a:endParaRPr lang="en-US"/>
            </a:p>
          </p:txBody>
        </p:sp>
        <p:sp>
          <p:nvSpPr>
            <p:cNvPr id="29732" name="Google Shape;1312;p29"/>
            <p:cNvSpPr/>
            <p:nvPr/>
          </p:nvSpPr>
          <p:spPr>
            <a:xfrm rot="-1688081">
              <a:off x="7968779" y="265401"/>
              <a:ext cx="217416" cy="2130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094" h="1072">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tx1">
                <a:alpha val="100000"/>
              </a:schemeClr>
            </a:solidFill>
            <a:ln w="9525">
              <a:noFill/>
            </a:ln>
          </p:spPr>
          <p:txBody>
            <a:bodyPr/>
            <a:p>
              <a:endParaRPr lang="en-US"/>
            </a:p>
          </p:txBody>
        </p:sp>
        <p:sp>
          <p:nvSpPr>
            <p:cNvPr id="29733" name="Google Shape;1313;p29"/>
            <p:cNvSpPr/>
            <p:nvPr/>
          </p:nvSpPr>
          <p:spPr>
            <a:xfrm rot="-1688081">
              <a:off x="8097363" y="456906"/>
              <a:ext cx="198138" cy="1725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97" h="868">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alpha val="100000"/>
              </a:schemeClr>
            </a:solidFill>
            <a:ln w="9525">
              <a:noFill/>
            </a:ln>
          </p:spPr>
          <p:txBody>
            <a:bodyPr/>
            <a:p>
              <a:endParaRPr lang="en-US"/>
            </a:p>
          </p:txBody>
        </p:sp>
        <p:sp>
          <p:nvSpPr>
            <p:cNvPr id="29734" name="Google Shape;1314;p29"/>
            <p:cNvSpPr/>
            <p:nvPr/>
          </p:nvSpPr>
          <p:spPr>
            <a:xfrm rot="-1688081">
              <a:off x="8096253" y="485759"/>
              <a:ext cx="92014" cy="96790"/>
            </a:xfrm>
            <a:custGeom>
              <a:avLst/>
              <a:gdLst/>
              <a:ahLst/>
              <a:cxnLst>
                <a:cxn ang="0">
                  <a:pos x="2147483646" y="0"/>
                </a:cxn>
                <a:cxn ang="0">
                  <a:pos x="2147483646" y="2147483646"/>
                </a:cxn>
                <a:cxn ang="0">
                  <a:pos x="2147483646" y="0"/>
                </a:cxn>
              </a:cxnLst>
              <a:pathLst>
                <a:path w="463" h="487">
                  <a:moveTo>
                    <a:pt x="462" y="0"/>
                  </a:moveTo>
                  <a:lnTo>
                    <a:pt x="1" y="486"/>
                  </a:lnTo>
                  <a:cubicBezTo>
                    <a:pt x="1" y="486"/>
                    <a:pt x="438" y="98"/>
                    <a:pt x="462" y="0"/>
                  </a:cubicBezTo>
                  <a:close/>
                </a:path>
              </a:pathLst>
            </a:custGeom>
            <a:solidFill>
              <a:srgbClr val="FFFFFF">
                <a:alpha val="100000"/>
              </a:srgbClr>
            </a:solidFill>
            <a:ln w="9525">
              <a:noFill/>
            </a:ln>
          </p:spPr>
          <p:txBody>
            <a:bodyPr/>
            <a:p>
              <a:endParaRPr lang="en-US"/>
            </a:p>
          </p:txBody>
        </p:sp>
        <p:sp>
          <p:nvSpPr>
            <p:cNvPr id="29735" name="Google Shape;1315;p29"/>
            <p:cNvSpPr/>
            <p:nvPr/>
          </p:nvSpPr>
          <p:spPr>
            <a:xfrm rot="-1688081">
              <a:off x="8086573" y="475658"/>
              <a:ext cx="111093" cy="1164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59" h="586">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tx1">
                <a:alpha val="100000"/>
              </a:schemeClr>
            </a:solidFill>
            <a:ln w="9525">
              <a:noFill/>
            </a:ln>
          </p:spPr>
          <p:txBody>
            <a:bodyPr/>
            <a:p>
              <a:endParaRPr lang="en-US"/>
            </a:p>
          </p:txBody>
        </p:sp>
        <p:sp>
          <p:nvSpPr>
            <p:cNvPr id="29736" name="Google Shape;1316;p29"/>
            <p:cNvSpPr/>
            <p:nvPr/>
          </p:nvSpPr>
          <p:spPr>
            <a:xfrm rot="-1688081">
              <a:off x="8145749" y="485303"/>
              <a:ext cx="101553" cy="116068"/>
            </a:xfrm>
            <a:custGeom>
              <a:avLst/>
              <a:gdLst/>
              <a:ahLst/>
              <a:cxnLst>
                <a:cxn ang="0">
                  <a:pos x="2147483646" y="2147483646"/>
                </a:cxn>
                <a:cxn ang="0">
                  <a:pos x="0" y="2147483646"/>
                </a:cxn>
                <a:cxn ang="0">
                  <a:pos x="2147483646" y="2147483646"/>
                </a:cxn>
              </a:cxnLst>
              <a:pathLst>
                <a:path w="511" h="584">
                  <a:moveTo>
                    <a:pt x="510" y="1"/>
                  </a:moveTo>
                  <a:lnTo>
                    <a:pt x="0" y="584"/>
                  </a:lnTo>
                  <a:cubicBezTo>
                    <a:pt x="194" y="390"/>
                    <a:pt x="365" y="195"/>
                    <a:pt x="510" y="1"/>
                  </a:cubicBezTo>
                  <a:close/>
                </a:path>
              </a:pathLst>
            </a:custGeom>
            <a:solidFill>
              <a:srgbClr val="FFFFFF">
                <a:alpha val="100000"/>
              </a:srgbClr>
            </a:solidFill>
            <a:ln w="9525">
              <a:noFill/>
            </a:ln>
          </p:spPr>
          <p:txBody>
            <a:bodyPr/>
            <a:p>
              <a:endParaRPr lang="en-US"/>
            </a:p>
          </p:txBody>
        </p:sp>
        <p:sp>
          <p:nvSpPr>
            <p:cNvPr id="29737" name="Google Shape;1317;p29"/>
            <p:cNvSpPr/>
            <p:nvPr/>
          </p:nvSpPr>
          <p:spPr>
            <a:xfrm rot="-1688081">
              <a:off x="8132238" y="479541"/>
              <a:ext cx="125600" cy="1325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32" h="667">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tx1">
                <a:alpha val="100000"/>
              </a:schemeClr>
            </a:solidFill>
            <a:ln w="9525">
              <a:noFill/>
            </a:ln>
          </p:spPr>
          <p:txBody>
            <a:bodyPr/>
            <a:p>
              <a:endParaRPr lang="en-US"/>
            </a:p>
          </p:txBody>
        </p:sp>
        <p:sp>
          <p:nvSpPr>
            <p:cNvPr id="29738" name="Google Shape;1318;p29"/>
            <p:cNvSpPr/>
            <p:nvPr/>
          </p:nvSpPr>
          <p:spPr>
            <a:xfrm rot="-1688081">
              <a:off x="7848968" y="476562"/>
              <a:ext cx="144878" cy="5704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729" h="287">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tx1">
                <a:alpha val="100000"/>
              </a:schemeClr>
            </a:solidFill>
            <a:ln w="9525">
              <a:noFill/>
            </a:ln>
          </p:spPr>
          <p:txBody>
            <a:bodyPr/>
            <a:p>
              <a:endParaRPr lang="en-US"/>
            </a:p>
          </p:txBody>
        </p:sp>
        <p:sp>
          <p:nvSpPr>
            <p:cNvPr id="29739" name="Google Shape;1319;p29"/>
            <p:cNvSpPr/>
            <p:nvPr/>
          </p:nvSpPr>
          <p:spPr>
            <a:xfrm rot="-1688081">
              <a:off x="8202326" y="503855"/>
              <a:ext cx="77308" cy="91821"/>
            </a:xfrm>
            <a:custGeom>
              <a:avLst/>
              <a:gdLst/>
              <a:ahLst/>
              <a:cxnLst>
                <a:cxn ang="0">
                  <a:pos x="2147483646" y="0"/>
                </a:cxn>
                <a:cxn ang="0">
                  <a:pos x="0" y="2147483646"/>
                </a:cxn>
                <a:cxn ang="0">
                  <a:pos x="2147483646" y="0"/>
                </a:cxn>
              </a:cxnLst>
              <a:pathLst>
                <a:path w="389" h="462">
                  <a:moveTo>
                    <a:pt x="389" y="0"/>
                  </a:moveTo>
                  <a:lnTo>
                    <a:pt x="0" y="462"/>
                  </a:lnTo>
                  <a:cubicBezTo>
                    <a:pt x="0" y="462"/>
                    <a:pt x="364" y="146"/>
                    <a:pt x="389" y="0"/>
                  </a:cubicBezTo>
                  <a:close/>
                </a:path>
              </a:pathLst>
            </a:custGeom>
            <a:solidFill>
              <a:srgbClr val="FFFFFF">
                <a:alpha val="100000"/>
              </a:srgbClr>
            </a:solidFill>
            <a:ln w="9525">
              <a:noFill/>
            </a:ln>
          </p:spPr>
          <p:txBody>
            <a:bodyPr/>
            <a:p>
              <a:endParaRPr lang="en-US"/>
            </a:p>
          </p:txBody>
        </p:sp>
        <p:sp>
          <p:nvSpPr>
            <p:cNvPr id="29740" name="Google Shape;1320;p29"/>
            <p:cNvSpPr/>
            <p:nvPr/>
          </p:nvSpPr>
          <p:spPr>
            <a:xfrm rot="-1688081">
              <a:off x="8187819" y="494119"/>
              <a:ext cx="101553" cy="1124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1" h="566">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tx1">
                <a:alpha val="100000"/>
              </a:schemeClr>
            </a:solidFill>
            <a:ln w="9525">
              <a:noFill/>
            </a:ln>
          </p:spPr>
          <p:txBody>
            <a:bodyPr/>
            <a:p>
              <a:endParaRPr lang="en-US"/>
            </a:p>
          </p:txBody>
        </p:sp>
        <p:sp>
          <p:nvSpPr>
            <p:cNvPr id="29741" name="Google Shape;1321;p29"/>
            <p:cNvSpPr/>
            <p:nvPr/>
          </p:nvSpPr>
          <p:spPr>
            <a:xfrm rot="-1688081">
              <a:off x="7905638" y="365861"/>
              <a:ext cx="77507" cy="13892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90" h="699">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tx1">
                <a:alpha val="100000"/>
              </a:schemeClr>
            </a:solidFill>
            <a:ln w="9525">
              <a:noFill/>
            </a:ln>
          </p:spPr>
          <p:txBody>
            <a:bodyPr/>
            <a:p>
              <a:endParaRPr lang="en-US"/>
            </a:p>
          </p:txBody>
        </p:sp>
        <p:sp>
          <p:nvSpPr>
            <p:cNvPr id="29742" name="Google Shape;1322;p29"/>
            <p:cNvSpPr/>
            <p:nvPr/>
          </p:nvSpPr>
          <p:spPr>
            <a:xfrm rot="-1688081">
              <a:off x="8626261" y="406849"/>
              <a:ext cx="367262" cy="104183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848" h="5242">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lnTo>
                    <a:pt x="438" y="1792"/>
                  </a:ln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lnTo>
                    <a:pt x="803"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tx1">
                <a:alpha val="100000"/>
              </a:schemeClr>
            </a:solidFill>
            <a:ln w="9525">
              <a:noFill/>
            </a:ln>
          </p:spPr>
          <p:txBody>
            <a:bodyPr/>
            <a:p>
              <a:endParaRPr lang="en-US"/>
            </a:p>
          </p:txBody>
        </p:sp>
      </p:grpSp>
      <p:grpSp>
        <p:nvGrpSpPr>
          <p:cNvPr id="29699" name="Google Shape;1323;p29"/>
          <p:cNvGrpSpPr/>
          <p:nvPr/>
        </p:nvGrpSpPr>
        <p:grpSpPr>
          <a:xfrm>
            <a:off x="92075" y="5276850"/>
            <a:ext cx="708025" cy="1638300"/>
            <a:chOff x="-1056319" y="1385262"/>
            <a:chExt cx="212940" cy="369285"/>
          </a:xfrm>
        </p:grpSpPr>
        <p:sp>
          <p:nvSpPr>
            <p:cNvPr id="29722" name="Google Shape;1324;p29"/>
            <p:cNvSpPr/>
            <p:nvPr/>
          </p:nvSpPr>
          <p:spPr>
            <a:xfrm>
              <a:off x="-933315" y="1467563"/>
              <a:ext cx="27460" cy="2791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7168">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tx1">
                <a:alpha val="100000"/>
              </a:schemeClr>
            </a:solidFill>
            <a:ln w="9525">
              <a:noFill/>
            </a:ln>
          </p:spPr>
          <p:txBody>
            <a:bodyPr/>
            <a:p>
              <a:endParaRPr lang="en-US"/>
            </a:p>
          </p:txBody>
        </p:sp>
        <p:sp>
          <p:nvSpPr>
            <p:cNvPr id="29723" name="Google Shape;1325;p29"/>
            <p:cNvSpPr/>
            <p:nvPr/>
          </p:nvSpPr>
          <p:spPr>
            <a:xfrm>
              <a:off x="-968331" y="1385262"/>
              <a:ext cx="124952" cy="1239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208" h="3183">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tx1">
                <a:alpha val="100000"/>
              </a:schemeClr>
            </a:solidFill>
            <a:ln w="9525">
              <a:noFill/>
            </a:ln>
          </p:spPr>
          <p:txBody>
            <a:bodyPr/>
            <a:p>
              <a:endParaRPr lang="en-US"/>
            </a:p>
          </p:txBody>
        </p:sp>
        <p:sp>
          <p:nvSpPr>
            <p:cNvPr id="29724" name="Google Shape;1326;p29"/>
            <p:cNvSpPr/>
            <p:nvPr/>
          </p:nvSpPr>
          <p:spPr>
            <a:xfrm>
              <a:off x="-990104" y="1535297"/>
              <a:ext cx="60606" cy="2038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56" h="5234">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tx1">
                <a:alpha val="100000"/>
              </a:schemeClr>
            </a:solidFill>
            <a:ln w="9525">
              <a:noFill/>
            </a:ln>
          </p:spPr>
          <p:txBody>
            <a:bodyPr/>
            <a:p>
              <a:endParaRPr lang="en-US"/>
            </a:p>
          </p:txBody>
        </p:sp>
        <p:sp>
          <p:nvSpPr>
            <p:cNvPr id="29725" name="Google Shape;1327;p29"/>
            <p:cNvSpPr/>
            <p:nvPr/>
          </p:nvSpPr>
          <p:spPr>
            <a:xfrm>
              <a:off x="-1056319" y="1471965"/>
              <a:ext cx="125886" cy="1233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232" h="3168">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tx1">
                <a:alpha val="100000"/>
              </a:schemeClr>
            </a:solidFill>
            <a:ln w="9525">
              <a:noFill/>
            </a:ln>
          </p:spPr>
          <p:txBody>
            <a:bodyPr/>
            <a:p>
              <a:endParaRPr lang="en-US"/>
            </a:p>
          </p:txBody>
        </p:sp>
        <p:sp>
          <p:nvSpPr>
            <p:cNvPr id="24" name="Google Shape;1328;p29"/>
            <p:cNvSpPr/>
            <p:nvPr/>
          </p:nvSpPr>
          <p:spPr>
            <a:xfrm>
              <a:off x="-933138" y="1418541"/>
              <a:ext cx="55861" cy="5474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329;p29"/>
            <p:cNvSpPr/>
            <p:nvPr/>
          </p:nvSpPr>
          <p:spPr>
            <a:xfrm>
              <a:off x="-1021465" y="1507284"/>
              <a:ext cx="55861" cy="55106"/>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28" name="Google Shape;1330;p29"/>
            <p:cNvSpPr/>
            <p:nvPr/>
          </p:nvSpPr>
          <p:spPr>
            <a:xfrm>
              <a:off x="-1029833" y="1690513"/>
              <a:ext cx="173717" cy="6403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460" h="1644">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alpha val="100000"/>
              </a:schemeClr>
            </a:solidFill>
            <a:ln w="9525">
              <a:noFill/>
            </a:ln>
          </p:spPr>
          <p:txBody>
            <a:bodyPr/>
            <a:p>
              <a:endParaRPr lang="en-US"/>
            </a:p>
          </p:txBody>
        </p:sp>
      </p:grpSp>
      <p:grpSp>
        <p:nvGrpSpPr>
          <p:cNvPr id="29700" name="Google Shape;1331;p29"/>
          <p:cNvGrpSpPr/>
          <p:nvPr/>
        </p:nvGrpSpPr>
        <p:grpSpPr>
          <a:xfrm rot="9492052">
            <a:off x="176213" y="182563"/>
            <a:ext cx="538162" cy="741362"/>
            <a:chOff x="5294267" y="4624350"/>
            <a:chExt cx="383004" cy="395854"/>
          </a:xfrm>
        </p:grpSpPr>
        <p:sp>
          <p:nvSpPr>
            <p:cNvPr id="29713" name="Google Shape;1332;p29"/>
            <p:cNvSpPr/>
            <p:nvPr/>
          </p:nvSpPr>
          <p:spPr>
            <a:xfrm>
              <a:off x="5358550" y="4859712"/>
              <a:ext cx="58369" cy="16049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71" h="1845">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tx1">
                <a:alpha val="100000"/>
              </a:schemeClr>
            </a:solidFill>
            <a:ln w="9525">
              <a:noFill/>
            </a:ln>
          </p:spPr>
          <p:txBody>
            <a:bodyPr/>
            <a:p>
              <a:endParaRPr lang="en-US"/>
            </a:p>
          </p:txBody>
        </p:sp>
        <p:sp>
          <p:nvSpPr>
            <p:cNvPr id="29714" name="Google Shape;1333;p29"/>
            <p:cNvSpPr/>
            <p:nvPr/>
          </p:nvSpPr>
          <p:spPr>
            <a:xfrm>
              <a:off x="5294267" y="4894594"/>
              <a:ext cx="175454" cy="68546"/>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017" h="788">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tx1">
                <a:alpha val="100000"/>
              </a:schemeClr>
            </a:solidFill>
            <a:ln w="9525">
              <a:noFill/>
            </a:ln>
          </p:spPr>
          <p:txBody>
            <a:bodyPr/>
            <a:p>
              <a:endParaRPr lang="en-US"/>
            </a:p>
          </p:txBody>
        </p:sp>
        <p:sp>
          <p:nvSpPr>
            <p:cNvPr id="29715" name="Google Shape;1334;p29"/>
            <p:cNvSpPr/>
            <p:nvPr/>
          </p:nvSpPr>
          <p:spPr>
            <a:xfrm>
              <a:off x="5310447" y="4883895"/>
              <a:ext cx="150836" cy="9403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34" h="1081">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tx1">
                <a:alpha val="100000"/>
              </a:schemeClr>
            </a:solidFill>
            <a:ln w="9525">
              <a:noFill/>
            </a:ln>
          </p:spPr>
          <p:txBody>
            <a:bodyPr/>
            <a:p>
              <a:endParaRPr lang="en-US"/>
            </a:p>
          </p:txBody>
        </p:sp>
        <p:sp>
          <p:nvSpPr>
            <p:cNvPr id="29716" name="Google Shape;1335;p29"/>
            <p:cNvSpPr/>
            <p:nvPr/>
          </p:nvSpPr>
          <p:spPr>
            <a:xfrm>
              <a:off x="5340805" y="4845446"/>
              <a:ext cx="97252" cy="15779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18" h="1814">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tx1">
                <a:alpha val="100000"/>
              </a:schemeClr>
            </a:solidFill>
            <a:ln w="9525">
              <a:noFill/>
            </a:ln>
          </p:spPr>
          <p:txBody>
            <a:bodyPr/>
            <a:p>
              <a:endParaRPr lang="en-US"/>
            </a:p>
          </p:txBody>
        </p:sp>
        <p:sp>
          <p:nvSpPr>
            <p:cNvPr id="29717" name="Google Shape;1336;p29"/>
            <p:cNvSpPr/>
            <p:nvPr/>
          </p:nvSpPr>
          <p:spPr>
            <a:xfrm>
              <a:off x="5499297" y="4624350"/>
              <a:ext cx="175454" cy="1505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17" h="1731">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tx1">
                <a:alpha val="100000"/>
              </a:schemeClr>
            </a:solidFill>
            <a:ln w="9525">
              <a:noFill/>
            </a:ln>
          </p:spPr>
          <p:txBody>
            <a:bodyPr/>
            <a:p>
              <a:endParaRPr lang="en-US"/>
            </a:p>
          </p:txBody>
        </p:sp>
        <p:sp>
          <p:nvSpPr>
            <p:cNvPr id="29718" name="Google Shape;1337;p29"/>
            <p:cNvSpPr/>
            <p:nvPr/>
          </p:nvSpPr>
          <p:spPr>
            <a:xfrm>
              <a:off x="5615653" y="4833656"/>
              <a:ext cx="32352" cy="88957"/>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71" h="1845">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tx1">
                <a:alpha val="100000"/>
              </a:schemeClr>
            </a:solidFill>
            <a:ln w="9525">
              <a:noFill/>
            </a:ln>
          </p:spPr>
          <p:txBody>
            <a:bodyPr/>
            <a:p>
              <a:endParaRPr lang="en-US"/>
            </a:p>
          </p:txBody>
        </p:sp>
        <p:sp>
          <p:nvSpPr>
            <p:cNvPr id="29719" name="Google Shape;1338;p29"/>
            <p:cNvSpPr/>
            <p:nvPr/>
          </p:nvSpPr>
          <p:spPr>
            <a:xfrm>
              <a:off x="5580022" y="4852990"/>
              <a:ext cx="97250" cy="3799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017" h="788">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tx1">
                <a:alpha val="100000"/>
              </a:schemeClr>
            </a:solidFill>
            <a:ln w="9525">
              <a:noFill/>
            </a:ln>
          </p:spPr>
          <p:txBody>
            <a:bodyPr/>
            <a:p>
              <a:endParaRPr lang="en-US"/>
            </a:p>
          </p:txBody>
        </p:sp>
        <p:sp>
          <p:nvSpPr>
            <p:cNvPr id="29720" name="Google Shape;1339;p29"/>
            <p:cNvSpPr/>
            <p:nvPr/>
          </p:nvSpPr>
          <p:spPr>
            <a:xfrm>
              <a:off x="5588990" y="4847059"/>
              <a:ext cx="83605" cy="5212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34" h="1081">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tx1">
                <a:alpha val="100000"/>
              </a:schemeClr>
            </a:solidFill>
            <a:ln w="9525">
              <a:noFill/>
            </a:ln>
          </p:spPr>
          <p:txBody>
            <a:bodyPr/>
            <a:p>
              <a:endParaRPr lang="en-US"/>
            </a:p>
          </p:txBody>
        </p:sp>
        <p:sp>
          <p:nvSpPr>
            <p:cNvPr id="29721" name="Google Shape;1340;p29"/>
            <p:cNvSpPr/>
            <p:nvPr/>
          </p:nvSpPr>
          <p:spPr>
            <a:xfrm>
              <a:off x="5605817" y="4825749"/>
              <a:ext cx="53904" cy="8746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18" h="1814">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tx1">
                <a:alpha val="100000"/>
              </a:schemeClr>
            </a:solidFill>
            <a:ln w="9525">
              <a:noFill/>
            </a:ln>
          </p:spPr>
          <p:txBody>
            <a:bodyPr/>
            <a:p>
              <a:endParaRPr lang="en-US"/>
            </a:p>
          </p:txBody>
        </p:sp>
      </p:grpSp>
      <p:grpSp>
        <p:nvGrpSpPr>
          <p:cNvPr id="29701" name="Google Shape;1341;p29"/>
          <p:cNvGrpSpPr/>
          <p:nvPr/>
        </p:nvGrpSpPr>
        <p:grpSpPr>
          <a:xfrm>
            <a:off x="8485188" y="6003925"/>
            <a:ext cx="604837" cy="771525"/>
            <a:chOff x="122839" y="125316"/>
            <a:chExt cx="604654" cy="578037"/>
          </a:xfrm>
        </p:grpSpPr>
        <p:sp>
          <p:nvSpPr>
            <p:cNvPr id="29704" name="Google Shape;1342;p29"/>
            <p:cNvSpPr/>
            <p:nvPr/>
          </p:nvSpPr>
          <p:spPr>
            <a:xfrm rot="10232062">
              <a:off x="183718" y="463675"/>
              <a:ext cx="246284" cy="22093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891" h="2593">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alpha val="100000"/>
              </a:schemeClr>
            </a:solidFill>
            <a:ln w="9525">
              <a:noFill/>
            </a:ln>
          </p:spPr>
          <p:txBody>
            <a:bodyPr/>
            <a:p>
              <a:endParaRPr lang="en-US"/>
            </a:p>
          </p:txBody>
        </p:sp>
        <p:sp>
          <p:nvSpPr>
            <p:cNvPr id="29705" name="Google Shape;1343;p29"/>
            <p:cNvSpPr/>
            <p:nvPr/>
          </p:nvSpPr>
          <p:spPr>
            <a:xfrm rot="10232062">
              <a:off x="259551" y="505895"/>
              <a:ext cx="122162" cy="100199"/>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434" h="1176">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alpha val="100000"/>
              </a:srgbClr>
            </a:solidFill>
            <a:ln w="9525">
              <a:noFill/>
            </a:ln>
          </p:spPr>
          <p:txBody>
            <a:bodyPr/>
            <a:p>
              <a:endParaRPr lang="en-US"/>
            </a:p>
          </p:txBody>
        </p:sp>
        <p:sp>
          <p:nvSpPr>
            <p:cNvPr id="29706" name="Google Shape;1344;p29"/>
            <p:cNvSpPr/>
            <p:nvPr/>
          </p:nvSpPr>
          <p:spPr>
            <a:xfrm rot="10232062">
              <a:off x="138246" y="172035"/>
              <a:ext cx="254633" cy="208407"/>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989" h="2446">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alpha val="100000"/>
              </a:schemeClr>
            </a:solidFill>
            <a:ln w="9525">
              <a:noFill/>
            </a:ln>
          </p:spPr>
          <p:txBody>
            <a:bodyPr/>
            <a:p>
              <a:endParaRPr lang="en-US"/>
            </a:p>
          </p:txBody>
        </p:sp>
        <p:sp>
          <p:nvSpPr>
            <p:cNvPr id="29707" name="Google Shape;1345;p29"/>
            <p:cNvSpPr/>
            <p:nvPr/>
          </p:nvSpPr>
          <p:spPr>
            <a:xfrm rot="10232062">
              <a:off x="241030" y="237329"/>
              <a:ext cx="109810" cy="114769"/>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289" h="1347">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alpha val="100000"/>
              </a:srgbClr>
            </a:solidFill>
            <a:ln w="9525">
              <a:noFill/>
            </a:ln>
          </p:spPr>
          <p:txBody>
            <a:bodyPr/>
            <a:p>
              <a:endParaRPr lang="en-US"/>
            </a:p>
          </p:txBody>
        </p:sp>
        <p:sp>
          <p:nvSpPr>
            <p:cNvPr id="29708" name="Google Shape;1346;p29"/>
            <p:cNvSpPr/>
            <p:nvPr/>
          </p:nvSpPr>
          <p:spPr>
            <a:xfrm rot="10232062">
              <a:off x="467454" y="143954"/>
              <a:ext cx="244239" cy="212326"/>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867" h="2492">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alpha val="100000"/>
              </a:schemeClr>
            </a:solidFill>
            <a:ln w="9525">
              <a:noFill/>
            </a:ln>
          </p:spPr>
          <p:txBody>
            <a:bodyPr/>
            <a:p>
              <a:endParaRPr lang="en-US"/>
            </a:p>
          </p:txBody>
        </p:sp>
        <p:sp>
          <p:nvSpPr>
            <p:cNvPr id="29709" name="Google Shape;1347;p29"/>
            <p:cNvSpPr/>
            <p:nvPr/>
          </p:nvSpPr>
          <p:spPr>
            <a:xfrm rot="10232062">
              <a:off x="506806" y="218606"/>
              <a:ext cx="128381" cy="9193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507" h="1079">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alpha val="100000"/>
              </a:srgbClr>
            </a:solidFill>
            <a:ln w="9525">
              <a:noFill/>
            </a:ln>
          </p:spPr>
          <p:txBody>
            <a:bodyPr/>
            <a:p>
              <a:endParaRPr lang="en-US"/>
            </a:p>
          </p:txBody>
        </p:sp>
        <p:sp>
          <p:nvSpPr>
            <p:cNvPr id="29710" name="Google Shape;1348;p29"/>
            <p:cNvSpPr/>
            <p:nvPr/>
          </p:nvSpPr>
          <p:spPr>
            <a:xfrm rot="10232062">
              <a:off x="212752" y="211973"/>
              <a:ext cx="453381" cy="33919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322" h="3981">
                  <a:moveTo>
                    <a:pt x="2229" y="0"/>
                  </a:moveTo>
                  <a:cubicBezTo>
                    <a:pt x="2176" y="0"/>
                    <a:pt x="2121" y="3"/>
                    <a:pt x="2061" y="9"/>
                  </a:cubicBezTo>
                  <a:cubicBezTo>
                    <a:pt x="1523" y="53"/>
                    <a:pt x="1298" y="507"/>
                    <a:pt x="1299" y="894"/>
                  </a:cubicBez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cubicBezTo>
                    <a:pt x="1077" y="3454"/>
                    <a:pt x="1536" y="3921"/>
                    <a:pt x="2132" y="3921"/>
                  </a:cubicBezTo>
                  <a:cubicBezTo>
                    <a:pt x="2149" y="3921"/>
                    <a:pt x="2166" y="3921"/>
                    <a:pt x="2183" y="3920"/>
                  </a:cubicBezTo>
                  <a:cubicBezTo>
                    <a:pt x="2358" y="3908"/>
                    <a:pt x="2491" y="3882"/>
                    <a:pt x="2590" y="3846"/>
                  </a:cubicBezTo>
                  <a:cubicBezTo>
                    <a:pt x="2678" y="3927"/>
                    <a:pt x="2799" y="3981"/>
                    <a:pt x="2960" y="3981"/>
                  </a:cubicBezTo>
                  <a:cubicBezTo>
                    <a:pt x="3070" y="3981"/>
                    <a:pt x="3199" y="3955"/>
                    <a:pt x="3349" y="3896"/>
                  </a:cubicBezTo>
                  <a:cubicBezTo>
                    <a:pt x="3931" y="3671"/>
                    <a:pt x="4211" y="3324"/>
                    <a:pt x="4262" y="3034"/>
                  </a:cubicBezTo>
                  <a:cubicBezTo>
                    <a:pt x="4365" y="3023"/>
                    <a:pt x="4482" y="2989"/>
                    <a:pt x="4612" y="2924"/>
                  </a:cubicBezTo>
                  <a:cubicBezTo>
                    <a:pt x="5321" y="2580"/>
                    <a:pt x="4915" y="1660"/>
                    <a:pt x="4479" y="1295"/>
                  </a:cubicBezTo>
                  <a:cubicBezTo>
                    <a:pt x="4597" y="1026"/>
                    <a:pt x="4485" y="563"/>
                    <a:pt x="3835" y="179"/>
                  </a:cubicBezTo>
                  <a:cubicBezTo>
                    <a:pt x="3619" y="52"/>
                    <a:pt x="3439" y="3"/>
                    <a:pt x="3289" y="3"/>
                  </a:cubicBezTo>
                  <a:cubicBezTo>
                    <a:pt x="3074" y="3"/>
                    <a:pt x="2921" y="104"/>
                    <a:pt x="2817" y="220"/>
                  </a:cubicBezTo>
                  <a:cubicBezTo>
                    <a:pt x="2713" y="96"/>
                    <a:pt x="2527" y="0"/>
                    <a:pt x="2229" y="0"/>
                  </a:cubicBezTo>
                  <a:close/>
                </a:path>
              </a:pathLst>
            </a:custGeom>
            <a:solidFill>
              <a:srgbClr val="FFFFFF">
                <a:alpha val="100000"/>
              </a:srgbClr>
            </a:solidFill>
            <a:ln w="9525">
              <a:noFill/>
            </a:ln>
          </p:spPr>
          <p:txBody>
            <a:bodyPr/>
            <a:p>
              <a:endParaRPr lang="en-US"/>
            </a:p>
          </p:txBody>
        </p:sp>
        <p:sp>
          <p:nvSpPr>
            <p:cNvPr id="29711" name="Google Shape;1349;p29"/>
            <p:cNvSpPr/>
            <p:nvPr/>
          </p:nvSpPr>
          <p:spPr>
            <a:xfrm rot="10232062">
              <a:off x="230506" y="204162"/>
              <a:ext cx="422201" cy="35529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6" h="417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lnTo>
                    <a:pt x="826" y="2541"/>
                  </a:ln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alpha val="100000"/>
              </a:srgbClr>
            </a:solidFill>
            <a:ln w="9525">
              <a:noFill/>
            </a:ln>
          </p:spPr>
          <p:txBody>
            <a:bodyPr/>
            <a:p>
              <a:endParaRPr lang="en-US"/>
            </a:p>
          </p:txBody>
        </p:sp>
        <p:sp>
          <p:nvSpPr>
            <p:cNvPr id="46" name="Google Shape;1350;p29"/>
            <p:cNvSpPr/>
            <p:nvPr/>
          </p:nvSpPr>
          <p:spPr>
            <a:xfrm rot="10232062">
              <a:off x="373588" y="314427"/>
              <a:ext cx="131722" cy="134399"/>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306" name="Google Shape;1306;p29"/>
          <p:cNvSpPr txBox="1">
            <a:spLocks noGrp="1"/>
          </p:cNvSpPr>
          <p:nvPr>
            <p:ph type="body" idx="1"/>
          </p:nvPr>
        </p:nvSpPr>
        <p:spPr>
          <a:xfrm>
            <a:off x="753825" y="1446433"/>
            <a:ext cx="3818100" cy="4940000"/>
          </a:xfrm>
          <a:prstGeom prst="rect">
            <a:avLst/>
          </a:prstGeom>
          <a:noFill/>
          <a:ln>
            <a:noFill/>
          </a:ln>
        </p:spPr>
        <p:txBody>
          <a:bodyPr spcFirstLastPara="1">
            <a:noAutofit/>
          </a:bodyPr>
          <a:lstStyle>
            <a:lvl1pPr marL="457200" lvl="0" indent="-304800" rtl="0">
              <a:spcBef>
                <a:spcPts val="0"/>
              </a:spcBef>
              <a:spcAft>
                <a:spcPts val="0"/>
              </a:spcAft>
              <a:buClr>
                <a:schemeClr val="dk1"/>
              </a:buClr>
              <a:buSzPts val="1200"/>
              <a:buFont typeface="Comfortaa"/>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9pPr>
          </a:lstStyle>
          <a:p/>
        </p:txBody>
      </p:sp>
      <p:sp>
        <p:nvSpPr>
          <p:cNvPr id="1307" name="Google Shape;1307;p29"/>
          <p:cNvSpPr txBox="1">
            <a:spLocks noGrp="1"/>
          </p:cNvSpPr>
          <p:nvPr>
            <p:ph type="title"/>
          </p:nvPr>
        </p:nvSpPr>
        <p:spPr>
          <a:xfrm>
            <a:off x="753825" y="560133"/>
            <a:ext cx="74448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51" name="Google Shape;1351;p29"/>
          <p:cNvSpPr txBox="1">
            <a:spLocks noGrp="1"/>
          </p:cNvSpPr>
          <p:nvPr>
            <p:ph type="body" idx="2"/>
          </p:nvPr>
        </p:nvSpPr>
        <p:spPr>
          <a:xfrm>
            <a:off x="4628225" y="2481500"/>
            <a:ext cx="4221900" cy="3614400"/>
          </a:xfrm>
          <a:prstGeom prst="rect">
            <a:avLst/>
          </a:prstGeom>
        </p:spPr>
        <p:txBody>
          <a:bodyPr spcFirstLastPara="1">
            <a:noAutofit/>
          </a:bodyPr>
          <a:lstStyle>
            <a:lvl1pPr marL="457200" lvl="0" indent="-298450" rtl="0">
              <a:spcBef>
                <a:spcPts val="0"/>
              </a:spcBef>
              <a:spcAft>
                <a:spcPts val="0"/>
              </a:spcAft>
              <a:buSzPts val="1100"/>
              <a:buFont typeface="Arial" panose="020B0604020202020204"/>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SzPts val="1400"/>
              <a:buFont typeface="Arial" panose="020B0604020202020204"/>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SzPts val="1400"/>
              <a:buFont typeface="Arial" panose="020B0604020202020204"/>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SzPts val="1400"/>
              <a:buFont typeface="Arial" panose="020B0604020202020204"/>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SzPts val="1400"/>
              <a:buFont typeface="Arial" panose="020B0604020202020204"/>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SzPts val="1400"/>
              <a:buFont typeface="Arial" panose="020B0604020202020204"/>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SzPts val="1400"/>
              <a:buFont typeface="Arial" panose="020B0604020202020204"/>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SzPts val="1400"/>
              <a:buFont typeface="Arial" panose="020B0604020202020204"/>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SzPts val="1400"/>
              <a:buFont typeface="Arial" panose="020B0604020202020204"/>
              <a:buChar char="■"/>
              <a:defRPr>
                <a:solidFill>
                  <a:schemeClr val="dk1"/>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Numbers and text ">
  <p:cSld name="Numbers and text ">
    <p:bg>
      <p:bgPr>
        <a:blipFill rotWithShape="0">
          <a:blip r:embed="rId2"/>
          <a:stretch>
            <a:fillRect/>
          </a:stretch>
        </a:blipFill>
        <a:effectLst/>
      </p:bgPr>
    </p:bg>
    <p:spTree>
      <p:nvGrpSpPr>
        <p:cNvPr id="1" name="Shape 1352"/>
        <p:cNvGrpSpPr/>
        <p:nvPr/>
      </p:nvGrpSpPr>
      <p:grpSpPr>
        <a:xfrm>
          <a:off x="0" y="0"/>
          <a:ext cx="0" cy="0"/>
          <a:chOff x="0" y="0"/>
          <a:chExt cx="0" cy="0"/>
        </a:xfrm>
      </p:grpSpPr>
      <p:sp>
        <p:nvSpPr>
          <p:cNvPr id="4" name="Google Shape;1353;p30"/>
          <p:cNvSpPr/>
          <p:nvPr/>
        </p:nvSpPr>
        <p:spPr>
          <a:xfrm>
            <a:off x="4887913" y="1479550"/>
            <a:ext cx="3381375" cy="4357688"/>
          </a:xfrm>
          <a:prstGeom prst="roundRect">
            <a:avLst>
              <a:gd name="adj" fmla="val 4556"/>
            </a:avLst>
          </a:pr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 name="Google Shape;1354;p30"/>
          <p:cNvSpPr/>
          <p:nvPr/>
        </p:nvSpPr>
        <p:spPr>
          <a:xfrm>
            <a:off x="1073150" y="1479550"/>
            <a:ext cx="3379788" cy="4357688"/>
          </a:xfrm>
          <a:prstGeom prst="roundRect">
            <a:avLst>
              <a:gd name="adj" fmla="val 4556"/>
            </a:avLst>
          </a:pr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0724" name="Google Shape;1360;p30"/>
          <p:cNvGrpSpPr/>
          <p:nvPr/>
        </p:nvGrpSpPr>
        <p:grpSpPr>
          <a:xfrm rot="1245393">
            <a:off x="7896225" y="269875"/>
            <a:ext cx="1373188" cy="1663700"/>
            <a:chOff x="7844079" y="226728"/>
            <a:chExt cx="1373387" cy="1246991"/>
          </a:xfrm>
        </p:grpSpPr>
        <p:sp>
          <p:nvSpPr>
            <p:cNvPr id="30760" name="Google Shape;1361;p30"/>
            <p:cNvSpPr/>
            <p:nvPr/>
          </p:nvSpPr>
          <p:spPr>
            <a:xfrm rot="-1688081">
              <a:off x="8403840" y="292330"/>
              <a:ext cx="164354" cy="14170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27" h="713">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alpha val="100000"/>
              </a:srgbClr>
            </a:solidFill>
            <a:ln w="9525">
              <a:noFill/>
            </a:ln>
          </p:spPr>
          <p:txBody>
            <a:bodyPr/>
            <a:p>
              <a:endParaRPr lang="en-US"/>
            </a:p>
          </p:txBody>
        </p:sp>
        <p:sp>
          <p:nvSpPr>
            <p:cNvPr id="30761" name="Google Shape;1362;p30"/>
            <p:cNvSpPr/>
            <p:nvPr/>
          </p:nvSpPr>
          <p:spPr>
            <a:xfrm rot="-1688081">
              <a:off x="7886315" y="509903"/>
              <a:ext cx="222384" cy="21345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9" h="1074">
                  <a:moveTo>
                    <a:pt x="681" y="441"/>
                  </a:moveTo>
                  <a:cubicBezTo>
                    <a:pt x="681" y="441"/>
                    <a:pt x="681" y="441"/>
                    <a:pt x="681" y="466"/>
                  </a:cubicBezTo>
                  <a:cubicBezTo>
                    <a:pt x="681" y="466"/>
                    <a:pt x="657" y="490"/>
                    <a:pt x="584" y="490"/>
                  </a:cubicBezTo>
                  <a:cubicBezTo>
                    <a:pt x="608" y="466"/>
                    <a:pt x="632" y="441"/>
                    <a:pt x="657" y="441"/>
                  </a:cubicBezTo>
                  <a:lnTo>
                    <a:pt x="681" y="441"/>
                  </a:ln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alpha val="100000"/>
              </a:srgbClr>
            </a:solidFill>
            <a:ln w="9525">
              <a:noFill/>
            </a:ln>
          </p:spPr>
          <p:txBody>
            <a:bodyPr/>
            <a:p>
              <a:endParaRPr lang="en-US"/>
            </a:p>
          </p:txBody>
        </p:sp>
        <p:sp>
          <p:nvSpPr>
            <p:cNvPr id="30762" name="Google Shape;1363;p30"/>
            <p:cNvSpPr/>
            <p:nvPr/>
          </p:nvSpPr>
          <p:spPr>
            <a:xfrm rot="-1688081">
              <a:off x="7968779" y="265401"/>
              <a:ext cx="217416" cy="2130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094" h="1072">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alpha val="100000"/>
              </a:srgbClr>
            </a:solidFill>
            <a:ln w="9525">
              <a:noFill/>
            </a:ln>
          </p:spPr>
          <p:txBody>
            <a:bodyPr/>
            <a:p>
              <a:endParaRPr lang="en-US"/>
            </a:p>
          </p:txBody>
        </p:sp>
        <p:sp>
          <p:nvSpPr>
            <p:cNvPr id="30763" name="Google Shape;1364;p30"/>
            <p:cNvSpPr/>
            <p:nvPr/>
          </p:nvSpPr>
          <p:spPr>
            <a:xfrm rot="-1688081">
              <a:off x="8097363" y="456906"/>
              <a:ext cx="198138" cy="1725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97" h="868">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alpha val="100000"/>
              </a:schemeClr>
            </a:solidFill>
            <a:ln w="9525">
              <a:noFill/>
            </a:ln>
          </p:spPr>
          <p:txBody>
            <a:bodyPr/>
            <a:p>
              <a:endParaRPr lang="en-US"/>
            </a:p>
          </p:txBody>
        </p:sp>
        <p:sp>
          <p:nvSpPr>
            <p:cNvPr id="30764" name="Google Shape;1365;p30"/>
            <p:cNvSpPr/>
            <p:nvPr/>
          </p:nvSpPr>
          <p:spPr>
            <a:xfrm rot="-1688081">
              <a:off x="8096253" y="485759"/>
              <a:ext cx="92014" cy="96790"/>
            </a:xfrm>
            <a:custGeom>
              <a:avLst/>
              <a:gdLst/>
              <a:ahLst/>
              <a:cxnLst>
                <a:cxn ang="0">
                  <a:pos x="2147483646" y="0"/>
                </a:cxn>
                <a:cxn ang="0">
                  <a:pos x="2147483646" y="2147483646"/>
                </a:cxn>
                <a:cxn ang="0">
                  <a:pos x="2147483646" y="0"/>
                </a:cxn>
              </a:cxnLst>
              <a:pathLst>
                <a:path w="463" h="487">
                  <a:moveTo>
                    <a:pt x="462" y="0"/>
                  </a:moveTo>
                  <a:lnTo>
                    <a:pt x="1" y="486"/>
                  </a:lnTo>
                  <a:cubicBezTo>
                    <a:pt x="1" y="486"/>
                    <a:pt x="438" y="98"/>
                    <a:pt x="462" y="0"/>
                  </a:cubicBezTo>
                  <a:close/>
                </a:path>
              </a:pathLst>
            </a:custGeom>
            <a:solidFill>
              <a:srgbClr val="FFFFFF">
                <a:alpha val="100000"/>
              </a:srgbClr>
            </a:solidFill>
            <a:ln w="9525">
              <a:noFill/>
            </a:ln>
          </p:spPr>
          <p:txBody>
            <a:bodyPr/>
            <a:p>
              <a:endParaRPr lang="en-US"/>
            </a:p>
          </p:txBody>
        </p:sp>
        <p:sp>
          <p:nvSpPr>
            <p:cNvPr id="30765" name="Google Shape;1366;p30"/>
            <p:cNvSpPr/>
            <p:nvPr/>
          </p:nvSpPr>
          <p:spPr>
            <a:xfrm rot="-1688081">
              <a:off x="8086573" y="475658"/>
              <a:ext cx="111093" cy="1164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59" h="586">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alpha val="100000"/>
              </a:srgbClr>
            </a:solidFill>
            <a:ln w="9525">
              <a:noFill/>
            </a:ln>
          </p:spPr>
          <p:txBody>
            <a:bodyPr/>
            <a:p>
              <a:endParaRPr lang="en-US"/>
            </a:p>
          </p:txBody>
        </p:sp>
        <p:sp>
          <p:nvSpPr>
            <p:cNvPr id="30766" name="Google Shape;1367;p30"/>
            <p:cNvSpPr/>
            <p:nvPr/>
          </p:nvSpPr>
          <p:spPr>
            <a:xfrm rot="-1688081">
              <a:off x="8145749" y="485303"/>
              <a:ext cx="101553" cy="116068"/>
            </a:xfrm>
            <a:custGeom>
              <a:avLst/>
              <a:gdLst/>
              <a:ahLst/>
              <a:cxnLst>
                <a:cxn ang="0">
                  <a:pos x="2147483646" y="2147483646"/>
                </a:cxn>
                <a:cxn ang="0">
                  <a:pos x="0" y="2147483646"/>
                </a:cxn>
                <a:cxn ang="0">
                  <a:pos x="2147483646" y="2147483646"/>
                </a:cxn>
              </a:cxnLst>
              <a:pathLst>
                <a:path w="511" h="584">
                  <a:moveTo>
                    <a:pt x="510" y="1"/>
                  </a:moveTo>
                  <a:lnTo>
                    <a:pt x="0" y="584"/>
                  </a:lnTo>
                  <a:cubicBezTo>
                    <a:pt x="194" y="390"/>
                    <a:pt x="365" y="195"/>
                    <a:pt x="510" y="1"/>
                  </a:cubicBezTo>
                  <a:close/>
                </a:path>
              </a:pathLst>
            </a:custGeom>
            <a:solidFill>
              <a:srgbClr val="FFFFFF">
                <a:alpha val="100000"/>
              </a:srgbClr>
            </a:solidFill>
            <a:ln w="9525">
              <a:noFill/>
            </a:ln>
          </p:spPr>
          <p:txBody>
            <a:bodyPr/>
            <a:p>
              <a:endParaRPr lang="en-US"/>
            </a:p>
          </p:txBody>
        </p:sp>
        <p:sp>
          <p:nvSpPr>
            <p:cNvPr id="30767" name="Google Shape;1368;p30"/>
            <p:cNvSpPr/>
            <p:nvPr/>
          </p:nvSpPr>
          <p:spPr>
            <a:xfrm rot="-1688081">
              <a:off x="8132238" y="479541"/>
              <a:ext cx="125600" cy="1325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32" h="667">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alpha val="100000"/>
              </a:srgbClr>
            </a:solidFill>
            <a:ln w="9525">
              <a:noFill/>
            </a:ln>
          </p:spPr>
          <p:txBody>
            <a:bodyPr/>
            <a:p>
              <a:endParaRPr lang="en-US"/>
            </a:p>
          </p:txBody>
        </p:sp>
        <p:sp>
          <p:nvSpPr>
            <p:cNvPr id="30768" name="Google Shape;1369;p30"/>
            <p:cNvSpPr/>
            <p:nvPr/>
          </p:nvSpPr>
          <p:spPr>
            <a:xfrm rot="-1688081">
              <a:off x="7848968" y="476562"/>
              <a:ext cx="144878" cy="5704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729" h="287">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alpha val="100000"/>
              </a:srgbClr>
            </a:solidFill>
            <a:ln w="9525">
              <a:noFill/>
            </a:ln>
          </p:spPr>
          <p:txBody>
            <a:bodyPr/>
            <a:p>
              <a:endParaRPr lang="en-US"/>
            </a:p>
          </p:txBody>
        </p:sp>
        <p:sp>
          <p:nvSpPr>
            <p:cNvPr id="30769" name="Google Shape;1370;p30"/>
            <p:cNvSpPr/>
            <p:nvPr/>
          </p:nvSpPr>
          <p:spPr>
            <a:xfrm rot="-1688081">
              <a:off x="8202326" y="503855"/>
              <a:ext cx="77308" cy="91821"/>
            </a:xfrm>
            <a:custGeom>
              <a:avLst/>
              <a:gdLst/>
              <a:ahLst/>
              <a:cxnLst>
                <a:cxn ang="0">
                  <a:pos x="2147483646" y="0"/>
                </a:cxn>
                <a:cxn ang="0">
                  <a:pos x="0" y="2147483646"/>
                </a:cxn>
                <a:cxn ang="0">
                  <a:pos x="2147483646" y="0"/>
                </a:cxn>
              </a:cxnLst>
              <a:pathLst>
                <a:path w="389" h="462">
                  <a:moveTo>
                    <a:pt x="389" y="0"/>
                  </a:moveTo>
                  <a:lnTo>
                    <a:pt x="0" y="462"/>
                  </a:lnTo>
                  <a:cubicBezTo>
                    <a:pt x="0" y="462"/>
                    <a:pt x="364" y="146"/>
                    <a:pt x="389" y="0"/>
                  </a:cubicBezTo>
                  <a:close/>
                </a:path>
              </a:pathLst>
            </a:custGeom>
            <a:solidFill>
              <a:srgbClr val="FFFFFF">
                <a:alpha val="100000"/>
              </a:srgbClr>
            </a:solidFill>
            <a:ln w="9525">
              <a:noFill/>
            </a:ln>
          </p:spPr>
          <p:txBody>
            <a:bodyPr/>
            <a:p>
              <a:endParaRPr lang="en-US"/>
            </a:p>
          </p:txBody>
        </p:sp>
        <p:sp>
          <p:nvSpPr>
            <p:cNvPr id="30770" name="Google Shape;1371;p30"/>
            <p:cNvSpPr/>
            <p:nvPr/>
          </p:nvSpPr>
          <p:spPr>
            <a:xfrm rot="-1688081">
              <a:off x="8187819" y="494119"/>
              <a:ext cx="101553" cy="1124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1" h="566">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alpha val="100000"/>
              </a:srgbClr>
            </a:solidFill>
            <a:ln w="9525">
              <a:noFill/>
            </a:ln>
          </p:spPr>
          <p:txBody>
            <a:bodyPr/>
            <a:p>
              <a:endParaRPr lang="en-US"/>
            </a:p>
          </p:txBody>
        </p:sp>
        <p:sp>
          <p:nvSpPr>
            <p:cNvPr id="30771" name="Google Shape;1372;p30"/>
            <p:cNvSpPr/>
            <p:nvPr/>
          </p:nvSpPr>
          <p:spPr>
            <a:xfrm rot="-1688081">
              <a:off x="7905638" y="365861"/>
              <a:ext cx="77507" cy="13892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90" h="699">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alpha val="100000"/>
              </a:srgbClr>
            </a:solidFill>
            <a:ln w="9525">
              <a:noFill/>
            </a:ln>
          </p:spPr>
          <p:txBody>
            <a:bodyPr/>
            <a:p>
              <a:endParaRPr lang="en-US"/>
            </a:p>
          </p:txBody>
        </p:sp>
        <p:sp>
          <p:nvSpPr>
            <p:cNvPr id="30772" name="Google Shape;1373;p30"/>
            <p:cNvSpPr/>
            <p:nvPr/>
          </p:nvSpPr>
          <p:spPr>
            <a:xfrm rot="-1688081">
              <a:off x="8626261" y="406849"/>
              <a:ext cx="367262" cy="104183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848" h="5242">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lnTo>
                    <a:pt x="438" y="1792"/>
                  </a:ln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lnTo>
                    <a:pt x="803"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tx1">
                <a:alpha val="100000"/>
              </a:schemeClr>
            </a:solidFill>
            <a:ln w="9525">
              <a:noFill/>
            </a:ln>
          </p:spPr>
          <p:txBody>
            <a:bodyPr/>
            <a:p>
              <a:endParaRPr lang="en-US"/>
            </a:p>
          </p:txBody>
        </p:sp>
      </p:grpSp>
      <p:grpSp>
        <p:nvGrpSpPr>
          <p:cNvPr id="30725" name="Google Shape;1374;p30"/>
          <p:cNvGrpSpPr/>
          <p:nvPr/>
        </p:nvGrpSpPr>
        <p:grpSpPr>
          <a:xfrm>
            <a:off x="-4762" y="5276850"/>
            <a:ext cx="708025" cy="1638300"/>
            <a:chOff x="-1056319" y="1385262"/>
            <a:chExt cx="212940" cy="369285"/>
          </a:xfrm>
        </p:grpSpPr>
        <p:sp>
          <p:nvSpPr>
            <p:cNvPr id="30749" name="Google Shape;1375;p30"/>
            <p:cNvSpPr/>
            <p:nvPr/>
          </p:nvSpPr>
          <p:spPr>
            <a:xfrm>
              <a:off x="-933315" y="1467563"/>
              <a:ext cx="27460" cy="2791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7168">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tx1">
                <a:alpha val="100000"/>
              </a:schemeClr>
            </a:solidFill>
            <a:ln w="9525">
              <a:noFill/>
            </a:ln>
          </p:spPr>
          <p:txBody>
            <a:bodyPr/>
            <a:p>
              <a:endParaRPr lang="en-US"/>
            </a:p>
          </p:txBody>
        </p:sp>
        <p:sp>
          <p:nvSpPr>
            <p:cNvPr id="30750" name="Google Shape;1376;p30"/>
            <p:cNvSpPr/>
            <p:nvPr/>
          </p:nvSpPr>
          <p:spPr>
            <a:xfrm>
              <a:off x="-968331" y="1385262"/>
              <a:ext cx="124952" cy="1239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208" h="3183">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tx1">
                <a:alpha val="100000"/>
              </a:schemeClr>
            </a:solidFill>
            <a:ln w="9525">
              <a:noFill/>
            </a:ln>
          </p:spPr>
          <p:txBody>
            <a:bodyPr/>
            <a:p>
              <a:endParaRPr lang="en-US"/>
            </a:p>
          </p:txBody>
        </p:sp>
        <p:sp>
          <p:nvSpPr>
            <p:cNvPr id="30751" name="Google Shape;1377;p30"/>
            <p:cNvSpPr/>
            <p:nvPr/>
          </p:nvSpPr>
          <p:spPr>
            <a:xfrm>
              <a:off x="-990104" y="1535297"/>
              <a:ext cx="60606" cy="2038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56" h="5234">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tx1">
                <a:alpha val="100000"/>
              </a:schemeClr>
            </a:solidFill>
            <a:ln w="9525">
              <a:noFill/>
            </a:ln>
          </p:spPr>
          <p:txBody>
            <a:bodyPr/>
            <a:p>
              <a:endParaRPr lang="en-US"/>
            </a:p>
          </p:txBody>
        </p:sp>
        <p:sp>
          <p:nvSpPr>
            <p:cNvPr id="30752" name="Google Shape;1378;p30"/>
            <p:cNvSpPr/>
            <p:nvPr/>
          </p:nvSpPr>
          <p:spPr>
            <a:xfrm>
              <a:off x="-1056319" y="1471965"/>
              <a:ext cx="125886" cy="1233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232" h="3168">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tx1">
                <a:alpha val="100000"/>
              </a:schemeClr>
            </a:solidFill>
            <a:ln w="9525">
              <a:noFill/>
            </a:ln>
          </p:spPr>
          <p:txBody>
            <a:bodyPr/>
            <a:p>
              <a:endParaRPr lang="en-US"/>
            </a:p>
          </p:txBody>
        </p:sp>
        <p:sp>
          <p:nvSpPr>
            <p:cNvPr id="25" name="Google Shape;1379;p30"/>
            <p:cNvSpPr/>
            <p:nvPr/>
          </p:nvSpPr>
          <p:spPr>
            <a:xfrm>
              <a:off x="-933138" y="1418541"/>
              <a:ext cx="55861" cy="5474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380;p30"/>
            <p:cNvSpPr/>
            <p:nvPr/>
          </p:nvSpPr>
          <p:spPr>
            <a:xfrm>
              <a:off x="-1021465" y="1507284"/>
              <a:ext cx="55861" cy="55106"/>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55" name="Google Shape;1381;p30"/>
            <p:cNvSpPr/>
            <p:nvPr/>
          </p:nvSpPr>
          <p:spPr>
            <a:xfrm>
              <a:off x="-1029833" y="1690513"/>
              <a:ext cx="173717" cy="6403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460" h="1644">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alpha val="100000"/>
              </a:schemeClr>
            </a:solidFill>
            <a:ln w="9525">
              <a:noFill/>
            </a:ln>
          </p:spPr>
          <p:txBody>
            <a:bodyPr/>
            <a:p>
              <a:endParaRPr lang="en-US"/>
            </a:p>
          </p:txBody>
        </p:sp>
        <p:sp>
          <p:nvSpPr>
            <p:cNvPr id="30756" name="Google Shape;1382;p30"/>
            <p:cNvSpPr/>
            <p:nvPr/>
          </p:nvSpPr>
          <p:spPr>
            <a:xfrm>
              <a:off x="-886965" y="1718791"/>
              <a:ext cx="8569" cy="3151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0" h="809">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tx1">
                <a:alpha val="100000"/>
              </a:schemeClr>
            </a:solidFill>
            <a:ln w="9525">
              <a:noFill/>
            </a:ln>
          </p:spPr>
          <p:txBody>
            <a:bodyPr/>
            <a:p>
              <a:endParaRPr lang="en-US"/>
            </a:p>
          </p:txBody>
        </p:sp>
        <p:sp>
          <p:nvSpPr>
            <p:cNvPr id="30757" name="Google Shape;1383;p30"/>
            <p:cNvSpPr/>
            <p:nvPr/>
          </p:nvSpPr>
          <p:spPr>
            <a:xfrm>
              <a:off x="-931446" y="1708859"/>
              <a:ext cx="10478" cy="4074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69" h="1046">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tx1">
                <a:alpha val="100000"/>
              </a:schemeClr>
            </a:solidFill>
            <a:ln w="9525">
              <a:noFill/>
            </a:ln>
          </p:spPr>
          <p:txBody>
            <a:bodyPr/>
            <a:p>
              <a:endParaRPr lang="en-US"/>
            </a:p>
          </p:txBody>
        </p:sp>
        <p:sp>
          <p:nvSpPr>
            <p:cNvPr id="30758" name="Google Shape;1384;p30"/>
            <p:cNvSpPr/>
            <p:nvPr/>
          </p:nvSpPr>
          <p:spPr>
            <a:xfrm>
              <a:off x="-976861" y="1713571"/>
              <a:ext cx="6660" cy="3412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1" h="876">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tx1">
                <a:alpha val="100000"/>
              </a:schemeClr>
            </a:solidFill>
            <a:ln w="9525">
              <a:noFill/>
            </a:ln>
          </p:spPr>
          <p:txBody>
            <a:bodyPr/>
            <a:p>
              <a:endParaRPr lang="en-US"/>
            </a:p>
          </p:txBody>
        </p:sp>
        <p:sp>
          <p:nvSpPr>
            <p:cNvPr id="30759" name="Google Shape;1385;p30"/>
            <p:cNvSpPr/>
            <p:nvPr/>
          </p:nvSpPr>
          <p:spPr>
            <a:xfrm>
              <a:off x="-1015656" y="1710767"/>
              <a:ext cx="10478" cy="3599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69" h="924">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tx1">
                <a:alpha val="100000"/>
              </a:schemeClr>
            </a:solidFill>
            <a:ln w="9525">
              <a:noFill/>
            </a:ln>
          </p:spPr>
          <p:txBody>
            <a:bodyPr/>
            <a:p>
              <a:endParaRPr lang="en-US"/>
            </a:p>
          </p:txBody>
        </p:sp>
      </p:grpSp>
      <p:grpSp>
        <p:nvGrpSpPr>
          <p:cNvPr id="30726" name="Google Shape;1386;p30"/>
          <p:cNvGrpSpPr/>
          <p:nvPr/>
        </p:nvGrpSpPr>
        <p:grpSpPr>
          <a:xfrm>
            <a:off x="8313738" y="5946775"/>
            <a:ext cx="538162" cy="739775"/>
            <a:chOff x="5294267" y="4624350"/>
            <a:chExt cx="383004" cy="395854"/>
          </a:xfrm>
        </p:grpSpPr>
        <p:sp>
          <p:nvSpPr>
            <p:cNvPr id="30740" name="Google Shape;1387;p30"/>
            <p:cNvSpPr/>
            <p:nvPr/>
          </p:nvSpPr>
          <p:spPr>
            <a:xfrm>
              <a:off x="5358550" y="4859712"/>
              <a:ext cx="58369" cy="16049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71" h="1845">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tx1">
                <a:alpha val="100000"/>
              </a:schemeClr>
            </a:solidFill>
            <a:ln w="9525">
              <a:noFill/>
            </a:ln>
          </p:spPr>
          <p:txBody>
            <a:bodyPr/>
            <a:p>
              <a:endParaRPr lang="en-US"/>
            </a:p>
          </p:txBody>
        </p:sp>
        <p:sp>
          <p:nvSpPr>
            <p:cNvPr id="30741" name="Google Shape;1388;p30"/>
            <p:cNvSpPr/>
            <p:nvPr/>
          </p:nvSpPr>
          <p:spPr>
            <a:xfrm>
              <a:off x="5294267" y="4894594"/>
              <a:ext cx="175454" cy="68546"/>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017" h="788">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tx1">
                <a:alpha val="100000"/>
              </a:schemeClr>
            </a:solidFill>
            <a:ln w="9525">
              <a:noFill/>
            </a:ln>
          </p:spPr>
          <p:txBody>
            <a:bodyPr/>
            <a:p>
              <a:endParaRPr lang="en-US"/>
            </a:p>
          </p:txBody>
        </p:sp>
        <p:sp>
          <p:nvSpPr>
            <p:cNvPr id="30742" name="Google Shape;1389;p30"/>
            <p:cNvSpPr/>
            <p:nvPr/>
          </p:nvSpPr>
          <p:spPr>
            <a:xfrm>
              <a:off x="5310447" y="4883895"/>
              <a:ext cx="150836" cy="9403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34" h="1081">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tx1">
                <a:alpha val="100000"/>
              </a:schemeClr>
            </a:solidFill>
            <a:ln w="9525">
              <a:noFill/>
            </a:ln>
          </p:spPr>
          <p:txBody>
            <a:bodyPr/>
            <a:p>
              <a:endParaRPr lang="en-US"/>
            </a:p>
          </p:txBody>
        </p:sp>
        <p:sp>
          <p:nvSpPr>
            <p:cNvPr id="30743" name="Google Shape;1390;p30"/>
            <p:cNvSpPr/>
            <p:nvPr/>
          </p:nvSpPr>
          <p:spPr>
            <a:xfrm>
              <a:off x="5340805" y="4845446"/>
              <a:ext cx="97252" cy="15779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18" h="1814">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tx1">
                <a:alpha val="100000"/>
              </a:schemeClr>
            </a:solidFill>
            <a:ln w="9525">
              <a:noFill/>
            </a:ln>
          </p:spPr>
          <p:txBody>
            <a:bodyPr/>
            <a:p>
              <a:endParaRPr lang="en-US"/>
            </a:p>
          </p:txBody>
        </p:sp>
        <p:sp>
          <p:nvSpPr>
            <p:cNvPr id="30744" name="Google Shape;1391;p30"/>
            <p:cNvSpPr/>
            <p:nvPr/>
          </p:nvSpPr>
          <p:spPr>
            <a:xfrm>
              <a:off x="5499297" y="4624350"/>
              <a:ext cx="175454" cy="1505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17" h="1731">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tx1">
                <a:alpha val="100000"/>
              </a:schemeClr>
            </a:solidFill>
            <a:ln w="9525">
              <a:noFill/>
            </a:ln>
          </p:spPr>
          <p:txBody>
            <a:bodyPr/>
            <a:p>
              <a:endParaRPr lang="en-US"/>
            </a:p>
          </p:txBody>
        </p:sp>
        <p:sp>
          <p:nvSpPr>
            <p:cNvPr id="30745" name="Google Shape;1392;p30"/>
            <p:cNvSpPr/>
            <p:nvPr/>
          </p:nvSpPr>
          <p:spPr>
            <a:xfrm>
              <a:off x="5615653" y="4833656"/>
              <a:ext cx="32352" cy="88957"/>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71" h="1845">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tx1">
                <a:alpha val="100000"/>
              </a:schemeClr>
            </a:solidFill>
            <a:ln w="9525">
              <a:noFill/>
            </a:ln>
          </p:spPr>
          <p:txBody>
            <a:bodyPr/>
            <a:p>
              <a:endParaRPr lang="en-US"/>
            </a:p>
          </p:txBody>
        </p:sp>
        <p:sp>
          <p:nvSpPr>
            <p:cNvPr id="30746" name="Google Shape;1393;p30"/>
            <p:cNvSpPr/>
            <p:nvPr/>
          </p:nvSpPr>
          <p:spPr>
            <a:xfrm>
              <a:off x="5580022" y="4852990"/>
              <a:ext cx="97250" cy="3799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017" h="788">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tx1">
                <a:alpha val="100000"/>
              </a:schemeClr>
            </a:solidFill>
            <a:ln w="9525">
              <a:noFill/>
            </a:ln>
          </p:spPr>
          <p:txBody>
            <a:bodyPr/>
            <a:p>
              <a:endParaRPr lang="en-US"/>
            </a:p>
          </p:txBody>
        </p:sp>
        <p:sp>
          <p:nvSpPr>
            <p:cNvPr id="30747" name="Google Shape;1394;p30"/>
            <p:cNvSpPr/>
            <p:nvPr/>
          </p:nvSpPr>
          <p:spPr>
            <a:xfrm>
              <a:off x="5588990" y="4847059"/>
              <a:ext cx="83605" cy="5212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34" h="1081">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tx1">
                <a:alpha val="100000"/>
              </a:schemeClr>
            </a:solidFill>
            <a:ln w="9525">
              <a:noFill/>
            </a:ln>
          </p:spPr>
          <p:txBody>
            <a:bodyPr/>
            <a:p>
              <a:endParaRPr lang="en-US"/>
            </a:p>
          </p:txBody>
        </p:sp>
        <p:sp>
          <p:nvSpPr>
            <p:cNvPr id="30748" name="Google Shape;1395;p30"/>
            <p:cNvSpPr/>
            <p:nvPr/>
          </p:nvSpPr>
          <p:spPr>
            <a:xfrm>
              <a:off x="5605817" y="4825749"/>
              <a:ext cx="53904" cy="8746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18" h="1814">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tx1">
                <a:alpha val="100000"/>
              </a:schemeClr>
            </a:solidFill>
            <a:ln w="9525">
              <a:noFill/>
            </a:ln>
          </p:spPr>
          <p:txBody>
            <a:bodyPr/>
            <a:p>
              <a:endParaRPr lang="en-US"/>
            </a:p>
          </p:txBody>
        </p:sp>
      </p:grpSp>
      <p:grpSp>
        <p:nvGrpSpPr>
          <p:cNvPr id="30727" name="Google Shape;1396;p30"/>
          <p:cNvGrpSpPr/>
          <p:nvPr/>
        </p:nvGrpSpPr>
        <p:grpSpPr>
          <a:xfrm rot="7204672">
            <a:off x="-92075" y="425450"/>
            <a:ext cx="715963" cy="273050"/>
            <a:chOff x="5294267" y="4825749"/>
            <a:chExt cx="383004" cy="194455"/>
          </a:xfrm>
        </p:grpSpPr>
        <p:sp>
          <p:nvSpPr>
            <p:cNvPr id="30732" name="Google Shape;1397;p30"/>
            <p:cNvSpPr/>
            <p:nvPr/>
          </p:nvSpPr>
          <p:spPr>
            <a:xfrm>
              <a:off x="5358550" y="4859712"/>
              <a:ext cx="58369" cy="16049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71" h="1845">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tx1">
                <a:alpha val="100000"/>
              </a:schemeClr>
            </a:solidFill>
            <a:ln w="9525">
              <a:noFill/>
            </a:ln>
          </p:spPr>
          <p:txBody>
            <a:bodyPr/>
            <a:p>
              <a:endParaRPr lang="en-US"/>
            </a:p>
          </p:txBody>
        </p:sp>
        <p:sp>
          <p:nvSpPr>
            <p:cNvPr id="30733" name="Google Shape;1398;p30"/>
            <p:cNvSpPr/>
            <p:nvPr/>
          </p:nvSpPr>
          <p:spPr>
            <a:xfrm>
              <a:off x="5294267" y="4894594"/>
              <a:ext cx="175454" cy="68546"/>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017" h="788">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tx1">
                <a:alpha val="100000"/>
              </a:schemeClr>
            </a:solidFill>
            <a:ln w="9525">
              <a:noFill/>
            </a:ln>
          </p:spPr>
          <p:txBody>
            <a:bodyPr/>
            <a:p>
              <a:endParaRPr lang="en-US"/>
            </a:p>
          </p:txBody>
        </p:sp>
        <p:sp>
          <p:nvSpPr>
            <p:cNvPr id="30734" name="Google Shape;1399;p30"/>
            <p:cNvSpPr/>
            <p:nvPr/>
          </p:nvSpPr>
          <p:spPr>
            <a:xfrm>
              <a:off x="5310447" y="4883895"/>
              <a:ext cx="150836" cy="9403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34" h="1081">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tx1">
                <a:alpha val="100000"/>
              </a:schemeClr>
            </a:solidFill>
            <a:ln w="9525">
              <a:noFill/>
            </a:ln>
          </p:spPr>
          <p:txBody>
            <a:bodyPr/>
            <a:p>
              <a:endParaRPr lang="en-US"/>
            </a:p>
          </p:txBody>
        </p:sp>
        <p:sp>
          <p:nvSpPr>
            <p:cNvPr id="30735" name="Google Shape;1400;p30"/>
            <p:cNvSpPr/>
            <p:nvPr/>
          </p:nvSpPr>
          <p:spPr>
            <a:xfrm>
              <a:off x="5340805" y="4845446"/>
              <a:ext cx="97252" cy="15779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18" h="1814">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tx1">
                <a:alpha val="100000"/>
              </a:schemeClr>
            </a:solidFill>
            <a:ln w="9525">
              <a:noFill/>
            </a:ln>
          </p:spPr>
          <p:txBody>
            <a:bodyPr/>
            <a:p>
              <a:endParaRPr lang="en-US"/>
            </a:p>
          </p:txBody>
        </p:sp>
        <p:sp>
          <p:nvSpPr>
            <p:cNvPr id="30736" name="Google Shape;1401;p30"/>
            <p:cNvSpPr/>
            <p:nvPr/>
          </p:nvSpPr>
          <p:spPr>
            <a:xfrm>
              <a:off x="5615653" y="4833656"/>
              <a:ext cx="32352" cy="88957"/>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71" h="1845">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tx1">
                <a:alpha val="100000"/>
              </a:schemeClr>
            </a:solidFill>
            <a:ln w="9525">
              <a:noFill/>
            </a:ln>
          </p:spPr>
          <p:txBody>
            <a:bodyPr/>
            <a:p>
              <a:endParaRPr lang="en-US"/>
            </a:p>
          </p:txBody>
        </p:sp>
        <p:sp>
          <p:nvSpPr>
            <p:cNvPr id="30737" name="Google Shape;1402;p30"/>
            <p:cNvSpPr/>
            <p:nvPr/>
          </p:nvSpPr>
          <p:spPr>
            <a:xfrm>
              <a:off x="5580022" y="4852990"/>
              <a:ext cx="97250" cy="3799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017" h="788">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tx1">
                <a:alpha val="100000"/>
              </a:schemeClr>
            </a:solidFill>
            <a:ln w="9525">
              <a:noFill/>
            </a:ln>
          </p:spPr>
          <p:txBody>
            <a:bodyPr/>
            <a:p>
              <a:endParaRPr lang="en-US"/>
            </a:p>
          </p:txBody>
        </p:sp>
        <p:sp>
          <p:nvSpPr>
            <p:cNvPr id="30738" name="Google Shape;1403;p30"/>
            <p:cNvSpPr/>
            <p:nvPr/>
          </p:nvSpPr>
          <p:spPr>
            <a:xfrm>
              <a:off x="5588990" y="4847059"/>
              <a:ext cx="83605" cy="5212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34" h="1081">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tx1">
                <a:alpha val="100000"/>
              </a:schemeClr>
            </a:solidFill>
            <a:ln w="9525">
              <a:noFill/>
            </a:ln>
          </p:spPr>
          <p:txBody>
            <a:bodyPr/>
            <a:p>
              <a:endParaRPr lang="en-US"/>
            </a:p>
          </p:txBody>
        </p:sp>
        <p:sp>
          <p:nvSpPr>
            <p:cNvPr id="30739" name="Google Shape;1404;p30"/>
            <p:cNvSpPr/>
            <p:nvPr/>
          </p:nvSpPr>
          <p:spPr>
            <a:xfrm>
              <a:off x="5605817" y="4825749"/>
              <a:ext cx="53904" cy="8746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18" h="1814">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tx1">
                <a:alpha val="100000"/>
              </a:schemeClr>
            </a:solidFill>
            <a:ln w="9525">
              <a:noFill/>
            </a:ln>
          </p:spPr>
          <p:txBody>
            <a:bodyPr/>
            <a:p>
              <a:endParaRPr lang="en-US"/>
            </a:p>
          </p:txBody>
        </p:sp>
      </p:grpSp>
      <p:sp>
        <p:nvSpPr>
          <p:cNvPr id="51" name="Google Shape;1405;p30"/>
          <p:cNvSpPr>
            <a:spLocks noChangeArrowheads="1"/>
          </p:cNvSpPr>
          <p:nvPr/>
        </p:nvSpPr>
        <p:spPr bwMode="auto">
          <a:xfrm>
            <a:off x="4691063" y="1714500"/>
            <a:ext cx="3381375" cy="4357688"/>
          </a:xfrm>
          <a:prstGeom prst="roundRect">
            <a:avLst>
              <a:gd name="adj" fmla="val 4556"/>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2" name="Google Shape;1406;p30"/>
          <p:cNvSpPr>
            <a:spLocks noChangeArrowheads="1"/>
          </p:cNvSpPr>
          <p:nvPr/>
        </p:nvSpPr>
        <p:spPr bwMode="auto">
          <a:xfrm>
            <a:off x="876300" y="1714500"/>
            <a:ext cx="3381375" cy="4357688"/>
          </a:xfrm>
          <a:prstGeom prst="roundRect">
            <a:avLst>
              <a:gd name="adj" fmla="val 4556"/>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55" name="Google Shape;1355;p30"/>
          <p:cNvSpPr txBox="1">
            <a:spLocks noGrp="1"/>
          </p:cNvSpPr>
          <p:nvPr>
            <p:ph type="title"/>
          </p:nvPr>
        </p:nvSpPr>
        <p:spPr>
          <a:xfrm>
            <a:off x="898300" y="1995000"/>
            <a:ext cx="3529800" cy="1104400"/>
          </a:xfrm>
          <a:prstGeom prst="rect">
            <a:avLst/>
          </a:prstGeom>
        </p:spPr>
        <p:txBody>
          <a:bodyPr spcFirstLastPara="1" anchor="ctr">
            <a:noAutofit/>
          </a:bodyPr>
          <a:lstStyle>
            <a:lvl1pPr lvl="0" algn="ctr" rtl="0">
              <a:spcBef>
                <a:spcPts val="0"/>
              </a:spcBef>
              <a:spcAft>
                <a:spcPts val="0"/>
              </a:spcAft>
              <a:buSzPts val="6200"/>
              <a:buNone/>
              <a:defRPr sz="5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lang="en-US" smtClean="0"/>
              <a:t>Click to edit Master title style</a:t>
            </a:r>
            <a:endParaRPr lang="en-US" smtClean="0"/>
          </a:p>
        </p:txBody>
      </p:sp>
      <p:sp>
        <p:nvSpPr>
          <p:cNvPr id="1356" name="Google Shape;1356;p30"/>
          <p:cNvSpPr txBox="1">
            <a:spLocks noGrp="1"/>
          </p:cNvSpPr>
          <p:nvPr>
            <p:ph type="subTitle" idx="1"/>
          </p:nvPr>
        </p:nvSpPr>
        <p:spPr>
          <a:xfrm>
            <a:off x="898300" y="2978300"/>
            <a:ext cx="3529800" cy="593600"/>
          </a:xfrm>
          <a:prstGeom prst="rect">
            <a:avLst/>
          </a:prstGeom>
          <a:noFill/>
          <a:ln>
            <a:noFill/>
          </a:ln>
        </p:spPr>
        <p:txBody>
          <a:bodyPr spcFirstLastPara="1" anchor="ctr">
            <a:noAutofit/>
          </a:bodyPr>
          <a:lstStyle>
            <a:lvl1pPr lvl="0" algn="ctr" rtl="0">
              <a:lnSpc>
                <a:spcPct val="100000"/>
              </a:lnSpc>
              <a:spcBef>
                <a:spcPts val="0"/>
              </a:spcBef>
              <a:spcAft>
                <a:spcPts val="0"/>
              </a:spcAft>
              <a:buClr>
                <a:schemeClr val="dk1"/>
              </a:buClr>
              <a:buSzPts val="1400"/>
              <a:buFont typeface="Comfortaa"/>
              <a:buNone/>
              <a:defRPr sz="1400">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357" name="Google Shape;1357;p30"/>
          <p:cNvSpPr txBox="1">
            <a:spLocks noGrp="1"/>
          </p:cNvSpPr>
          <p:nvPr>
            <p:ph type="title" idx="2"/>
          </p:nvPr>
        </p:nvSpPr>
        <p:spPr>
          <a:xfrm>
            <a:off x="4714038" y="1995000"/>
            <a:ext cx="3529800" cy="1104400"/>
          </a:xfrm>
          <a:prstGeom prst="rect">
            <a:avLst/>
          </a:prstGeom>
        </p:spPr>
        <p:txBody>
          <a:bodyPr spcFirstLastPara="1" anchor="ctr">
            <a:noAutofit/>
          </a:bodyPr>
          <a:lstStyle>
            <a:lvl1pPr lvl="0" algn="ctr" rtl="0">
              <a:spcBef>
                <a:spcPts val="0"/>
              </a:spcBef>
              <a:spcAft>
                <a:spcPts val="0"/>
              </a:spcAft>
              <a:buSzPts val="6200"/>
              <a:buNone/>
              <a:defRPr sz="5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lang="en-US" smtClean="0"/>
              <a:t>Click to edit Master title style</a:t>
            </a:r>
            <a:endParaRPr lang="en-US" smtClean="0"/>
          </a:p>
        </p:txBody>
      </p:sp>
      <p:sp>
        <p:nvSpPr>
          <p:cNvPr id="1358" name="Google Shape;1358;p30"/>
          <p:cNvSpPr txBox="1">
            <a:spLocks noGrp="1"/>
          </p:cNvSpPr>
          <p:nvPr>
            <p:ph type="subTitle" idx="3"/>
          </p:nvPr>
        </p:nvSpPr>
        <p:spPr>
          <a:xfrm>
            <a:off x="4714038" y="2978300"/>
            <a:ext cx="3529800" cy="593600"/>
          </a:xfrm>
          <a:prstGeom prst="rect">
            <a:avLst/>
          </a:prstGeom>
          <a:noFill/>
          <a:ln>
            <a:noFill/>
          </a:ln>
        </p:spPr>
        <p:txBody>
          <a:bodyPr spcFirstLastPara="1" anchor="ctr">
            <a:noAutofit/>
          </a:bodyPr>
          <a:lstStyle>
            <a:lvl1pPr lvl="0" algn="ctr" rtl="0">
              <a:lnSpc>
                <a:spcPct val="100000"/>
              </a:lnSpc>
              <a:spcBef>
                <a:spcPts val="0"/>
              </a:spcBef>
              <a:spcAft>
                <a:spcPts val="0"/>
              </a:spcAft>
              <a:buClr>
                <a:schemeClr val="dk1"/>
              </a:buClr>
              <a:buSzPts val="1400"/>
              <a:buFont typeface="Comfortaa"/>
              <a:buNone/>
              <a:defRPr sz="1400">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359" name="Google Shape;1359;p30"/>
          <p:cNvSpPr txBox="1">
            <a:spLocks noGrp="1"/>
          </p:cNvSpPr>
          <p:nvPr>
            <p:ph type="title" idx="4"/>
          </p:nvPr>
        </p:nvSpPr>
        <p:spPr>
          <a:xfrm>
            <a:off x="753825" y="560133"/>
            <a:ext cx="74448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rotWithShape="0">
          <a:blip r:embed="rId2"/>
          <a:stretch>
            <a:fillRect/>
          </a:stretch>
        </a:blipFill>
        <a:effectLst/>
      </p:bgPr>
    </p:bg>
    <p:spTree>
      <p:nvGrpSpPr>
        <p:cNvPr id="1" name="Shape 1452"/>
        <p:cNvGrpSpPr/>
        <p:nvPr/>
      </p:nvGrpSpPr>
      <p:grpSpPr>
        <a:xfrm>
          <a:off x="0" y="0"/>
          <a:ext cx="0" cy="0"/>
          <a:chOff x="0" y="0"/>
          <a:chExt cx="0" cy="0"/>
        </a:xfrm>
      </p:grpSpPr>
      <p:sp>
        <p:nvSpPr>
          <p:cNvPr id="31746" name="Google Shape;1453;p32"/>
          <p:cNvSpPr/>
          <p:nvPr/>
        </p:nvSpPr>
        <p:spPr>
          <a:xfrm>
            <a:off x="7337425" y="6834188"/>
            <a:ext cx="109538" cy="23812"/>
          </a:xfrm>
          <a:custGeom>
            <a:avLst/>
            <a:gdLst/>
            <a:ahLst/>
            <a:cxnLst>
              <a:cxn ang="0">
                <a:pos x="0" y="0"/>
              </a:cxn>
              <a:cxn ang="0">
                <a:pos x="0" y="2147483646"/>
              </a:cxn>
              <a:cxn ang="0">
                <a:pos x="2147483646" y="2147483646"/>
              </a:cxn>
              <a:cxn ang="0">
                <a:pos x="2147483646" y="0"/>
              </a:cxn>
              <a:cxn ang="0">
                <a:pos x="0" y="0"/>
              </a:cxn>
            </a:cxnLst>
            <a:pathLst>
              <a:path w="4370" h="701">
                <a:moveTo>
                  <a:pt x="0" y="0"/>
                </a:moveTo>
                <a:lnTo>
                  <a:pt x="0" y="701"/>
                </a:lnTo>
                <a:lnTo>
                  <a:pt x="4370" y="701"/>
                </a:lnTo>
                <a:lnTo>
                  <a:pt x="4370" y="0"/>
                </a:lnTo>
                <a:lnTo>
                  <a:pt x="0" y="0"/>
                </a:lnTo>
                <a:close/>
              </a:path>
            </a:pathLst>
          </a:custGeom>
          <a:solidFill>
            <a:schemeClr val="accent1">
              <a:alpha val="100000"/>
            </a:schemeClr>
          </a:solidFill>
          <a:ln w="9525">
            <a:noFill/>
          </a:ln>
        </p:spPr>
        <p:txBody>
          <a:bodyPr/>
          <a:p>
            <a:endParaRPr lang="en-US"/>
          </a:p>
        </p:txBody>
      </p:sp>
      <p:grpSp>
        <p:nvGrpSpPr>
          <p:cNvPr id="31747" name="Google Shape;1454;p32"/>
          <p:cNvGrpSpPr/>
          <p:nvPr/>
        </p:nvGrpSpPr>
        <p:grpSpPr>
          <a:xfrm flipH="1">
            <a:off x="-296862" y="1235075"/>
            <a:ext cx="1025525" cy="1081088"/>
            <a:chOff x="855987" y="2204128"/>
            <a:chExt cx="1217483" cy="962421"/>
          </a:xfrm>
        </p:grpSpPr>
        <p:grpSp>
          <p:nvGrpSpPr>
            <p:cNvPr id="31785" name="Google Shape;1455;p32"/>
            <p:cNvGrpSpPr/>
            <p:nvPr/>
          </p:nvGrpSpPr>
          <p:grpSpPr>
            <a:xfrm>
              <a:off x="855987" y="2204128"/>
              <a:ext cx="1146639" cy="962421"/>
              <a:chOff x="958238" y="2157575"/>
              <a:chExt cx="1115191" cy="936025"/>
            </a:xfrm>
          </p:grpSpPr>
          <p:sp>
            <p:nvSpPr>
              <p:cNvPr id="8" name="Google Shape;1456;p32"/>
              <p:cNvSpPr>
                <a:spLocks noChangeArrowheads="1"/>
              </p:cNvSpPr>
              <p:nvPr/>
            </p:nvSpPr>
            <p:spPr bwMode="auto">
              <a:xfrm>
                <a:off x="1253345" y="2157575"/>
                <a:ext cx="493065"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Google Shape;1457;p32"/>
              <p:cNvSpPr>
                <a:spLocks noChangeArrowheads="1"/>
              </p:cNvSpPr>
              <p:nvPr/>
            </p:nvSpPr>
            <p:spPr bwMode="auto">
              <a:xfrm>
                <a:off x="1440306" y="2325262"/>
                <a:ext cx="493066"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458;p32"/>
              <p:cNvSpPr>
                <a:spLocks noChangeArrowheads="1"/>
              </p:cNvSpPr>
              <p:nvPr/>
            </p:nvSpPr>
            <p:spPr bwMode="auto">
              <a:xfrm>
                <a:off x="996731" y="2334884"/>
                <a:ext cx="493065"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1459;p32"/>
              <p:cNvSpPr>
                <a:spLocks noChangeArrowheads="1"/>
              </p:cNvSpPr>
              <p:nvPr/>
            </p:nvSpPr>
            <p:spPr bwMode="auto">
              <a:xfrm>
                <a:off x="958238" y="2552053"/>
                <a:ext cx="493066"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460;p32"/>
              <p:cNvSpPr>
                <a:spLocks noChangeArrowheads="1"/>
              </p:cNvSpPr>
              <p:nvPr/>
            </p:nvSpPr>
            <p:spPr bwMode="auto">
              <a:xfrm>
                <a:off x="1165363" y="2601534"/>
                <a:ext cx="491233"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461;p32"/>
              <p:cNvSpPr>
                <a:spLocks noChangeArrowheads="1"/>
              </p:cNvSpPr>
              <p:nvPr/>
            </p:nvSpPr>
            <p:spPr bwMode="auto">
              <a:xfrm>
                <a:off x="1451304" y="2561674"/>
                <a:ext cx="621373" cy="4920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1786" name="Google Shape;1462;p32"/>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31748" name="Google Shape;1463;p32"/>
          <p:cNvGrpSpPr/>
          <p:nvPr/>
        </p:nvGrpSpPr>
        <p:grpSpPr>
          <a:xfrm rot="-3617422" flipH="1">
            <a:off x="8383588" y="6203950"/>
            <a:ext cx="852487" cy="381000"/>
            <a:chOff x="1202177" y="4613417"/>
            <a:chExt cx="528376" cy="315757"/>
          </a:xfrm>
        </p:grpSpPr>
        <p:sp>
          <p:nvSpPr>
            <p:cNvPr id="31779" name="Google Shape;1464;p32"/>
            <p:cNvSpPr/>
            <p:nvPr/>
          </p:nvSpPr>
          <p:spPr>
            <a:xfrm>
              <a:off x="1564214" y="4671691"/>
              <a:ext cx="166339" cy="48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07" h="438">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tx1">
                <a:alpha val="100000"/>
              </a:schemeClr>
            </a:solidFill>
            <a:ln w="9525">
              <a:noFill/>
            </a:ln>
          </p:spPr>
          <p:txBody>
            <a:bodyPr/>
            <a:p>
              <a:endParaRPr lang="en-US"/>
            </a:p>
          </p:txBody>
        </p:sp>
        <p:sp>
          <p:nvSpPr>
            <p:cNvPr id="31780" name="Google Shape;1465;p32"/>
            <p:cNvSpPr/>
            <p:nvPr/>
          </p:nvSpPr>
          <p:spPr>
            <a:xfrm>
              <a:off x="1602846" y="4613417"/>
              <a:ext cx="60708" cy="1763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50" h="1598">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tx1">
                <a:alpha val="100000"/>
              </a:schemeClr>
            </a:solidFill>
            <a:ln w="9525">
              <a:noFill/>
            </a:ln>
          </p:spPr>
          <p:txBody>
            <a:bodyPr/>
            <a:p>
              <a:endParaRPr lang="en-US"/>
            </a:p>
          </p:txBody>
        </p:sp>
        <p:sp>
          <p:nvSpPr>
            <p:cNvPr id="31781" name="Google Shape;1466;p32"/>
            <p:cNvSpPr/>
            <p:nvPr/>
          </p:nvSpPr>
          <p:spPr>
            <a:xfrm>
              <a:off x="1582978" y="4629421"/>
              <a:ext cx="104638" cy="1389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48" h="1259">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tx1">
                <a:alpha val="100000"/>
              </a:schemeClr>
            </a:solidFill>
            <a:ln w="9525">
              <a:noFill/>
            </a:ln>
          </p:spPr>
          <p:txBody>
            <a:bodyPr/>
            <a:p>
              <a:endParaRPr lang="en-US"/>
            </a:p>
          </p:txBody>
        </p:sp>
        <p:sp>
          <p:nvSpPr>
            <p:cNvPr id="31782" name="Google Shape;1467;p32"/>
            <p:cNvSpPr/>
            <p:nvPr/>
          </p:nvSpPr>
          <p:spPr>
            <a:xfrm>
              <a:off x="1548982" y="4644430"/>
              <a:ext cx="160158" cy="10241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51" h="928">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tx1">
                <a:alpha val="100000"/>
              </a:schemeClr>
            </a:solidFill>
            <a:ln w="9525">
              <a:noFill/>
            </a:ln>
          </p:spPr>
          <p:txBody>
            <a:bodyPr/>
            <a:p>
              <a:endParaRPr lang="en-US"/>
            </a:p>
          </p:txBody>
        </p:sp>
        <p:sp>
          <p:nvSpPr>
            <p:cNvPr id="31783" name="Google Shape;1468;p32"/>
            <p:cNvSpPr/>
            <p:nvPr/>
          </p:nvSpPr>
          <p:spPr>
            <a:xfrm>
              <a:off x="1202177" y="4673346"/>
              <a:ext cx="177156" cy="15131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05" h="1371">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tx1">
                <a:alpha val="100000"/>
              </a:schemeClr>
            </a:solidFill>
            <a:ln w="9525">
              <a:noFill/>
            </a:ln>
          </p:spPr>
          <p:txBody>
            <a:bodyPr/>
            <a:p>
              <a:endParaRPr lang="en-US"/>
            </a:p>
          </p:txBody>
        </p:sp>
        <p:sp>
          <p:nvSpPr>
            <p:cNvPr id="31784" name="Google Shape;1469;p32"/>
            <p:cNvSpPr/>
            <p:nvPr/>
          </p:nvSpPr>
          <p:spPr>
            <a:xfrm>
              <a:off x="1389928" y="4832385"/>
              <a:ext cx="115344" cy="9679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1045" h="877">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tx1">
                <a:alpha val="100000"/>
              </a:schemeClr>
            </a:solidFill>
            <a:ln w="9525">
              <a:noFill/>
            </a:ln>
          </p:spPr>
          <p:txBody>
            <a:bodyPr/>
            <a:p>
              <a:endParaRPr lang="en-US"/>
            </a:p>
          </p:txBody>
        </p:sp>
      </p:grpSp>
      <p:grpSp>
        <p:nvGrpSpPr>
          <p:cNvPr id="31749" name="Google Shape;1470;p32"/>
          <p:cNvGrpSpPr/>
          <p:nvPr/>
        </p:nvGrpSpPr>
        <p:grpSpPr>
          <a:xfrm flipH="1">
            <a:off x="61913" y="5592763"/>
            <a:ext cx="666750" cy="1298575"/>
            <a:chOff x="-1047799" y="3300294"/>
            <a:chExt cx="439014" cy="641607"/>
          </a:xfrm>
        </p:grpSpPr>
        <p:sp>
          <p:nvSpPr>
            <p:cNvPr id="31766" name="Google Shape;1471;p32"/>
            <p:cNvSpPr/>
            <p:nvPr/>
          </p:nvSpPr>
          <p:spPr>
            <a:xfrm>
              <a:off x="-994003" y="3750695"/>
              <a:ext cx="138774" cy="63785"/>
            </a:xfrm>
            <a:custGeom>
              <a:avLst/>
              <a:gdLst/>
              <a:ahLst/>
              <a:cxnLst>
                <a:cxn ang="0">
                  <a:pos x="2147483646" y="0"/>
                </a:cxn>
                <a:cxn ang="0">
                  <a:pos x="2147483646" y="2147483646"/>
                </a:cxn>
                <a:cxn ang="0">
                  <a:pos x="2147483646" y="2147483646"/>
                </a:cxn>
                <a:cxn ang="0">
                  <a:pos x="2147483646" y="2147483646"/>
                </a:cxn>
                <a:cxn ang="0">
                  <a:pos x="2147483646" y="0"/>
                </a:cxn>
              </a:cxnLst>
              <a:pathLst>
                <a:path w="1847" h="849">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tx2">
                <a:alpha val="100000"/>
              </a:schemeClr>
            </a:solidFill>
            <a:ln w="9525">
              <a:noFill/>
            </a:ln>
          </p:spPr>
          <p:txBody>
            <a:bodyPr/>
            <a:p>
              <a:endParaRPr lang="en-US"/>
            </a:p>
          </p:txBody>
        </p:sp>
        <p:sp>
          <p:nvSpPr>
            <p:cNvPr id="31767" name="Google Shape;1472;p32"/>
            <p:cNvSpPr/>
            <p:nvPr/>
          </p:nvSpPr>
          <p:spPr>
            <a:xfrm>
              <a:off x="-950199" y="3777592"/>
              <a:ext cx="98652" cy="17656"/>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313" h="235">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tx1">
                <a:alpha val="100000"/>
              </a:schemeClr>
            </a:solidFill>
            <a:ln w="9525">
              <a:noFill/>
            </a:ln>
          </p:spPr>
          <p:txBody>
            <a:bodyPr/>
            <a:p>
              <a:endParaRPr lang="en-US"/>
            </a:p>
          </p:txBody>
        </p:sp>
        <p:sp>
          <p:nvSpPr>
            <p:cNvPr id="31768" name="Google Shape;1473;p32"/>
            <p:cNvSpPr/>
            <p:nvPr/>
          </p:nvSpPr>
          <p:spPr>
            <a:xfrm>
              <a:off x="-949448" y="3639053"/>
              <a:ext cx="114280" cy="24928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521" h="3318">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tx1">
                <a:alpha val="100000"/>
              </a:schemeClr>
            </a:solidFill>
            <a:ln w="9525">
              <a:noFill/>
            </a:ln>
          </p:spPr>
          <p:txBody>
            <a:bodyPr/>
            <a:p>
              <a:endParaRPr lang="en-US"/>
            </a:p>
          </p:txBody>
        </p:sp>
        <p:sp>
          <p:nvSpPr>
            <p:cNvPr id="31769" name="Google Shape;1474;p32"/>
            <p:cNvSpPr/>
            <p:nvPr/>
          </p:nvSpPr>
          <p:spPr>
            <a:xfrm>
              <a:off x="-1047799" y="3504796"/>
              <a:ext cx="229087" cy="17993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49" h="2395">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alpha val="100000"/>
              </a:schemeClr>
            </a:solidFill>
            <a:ln w="9525">
              <a:noFill/>
            </a:ln>
          </p:spPr>
          <p:txBody>
            <a:bodyPr/>
            <a:p>
              <a:endParaRPr lang="en-US"/>
            </a:p>
          </p:txBody>
        </p:sp>
        <p:sp>
          <p:nvSpPr>
            <p:cNvPr id="31770" name="Google Shape;1475;p32"/>
            <p:cNvSpPr/>
            <p:nvPr/>
          </p:nvSpPr>
          <p:spPr>
            <a:xfrm>
              <a:off x="-1006775" y="3550625"/>
              <a:ext cx="157032" cy="11141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90" h="1483">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tx1">
                <a:alpha val="100000"/>
              </a:schemeClr>
            </a:solidFill>
            <a:ln w="9525">
              <a:noFill/>
            </a:ln>
          </p:spPr>
          <p:txBody>
            <a:bodyPr/>
            <a:p>
              <a:endParaRPr lang="en-US"/>
            </a:p>
          </p:txBody>
        </p:sp>
        <p:sp>
          <p:nvSpPr>
            <p:cNvPr id="31771" name="Google Shape;1476;p32"/>
            <p:cNvSpPr/>
            <p:nvPr/>
          </p:nvSpPr>
          <p:spPr>
            <a:xfrm>
              <a:off x="-868753" y="3630488"/>
              <a:ext cx="108420" cy="9195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43" h="1224">
                  <a:moveTo>
                    <a:pt x="158" y="1"/>
                  </a:moveTo>
                  <a:cubicBezTo>
                    <a:pt x="118" y="1"/>
                    <a:pt x="76" y="3"/>
                    <a:pt x="34" y="6"/>
                  </a:cubicBezTo>
                  <a:cubicBezTo>
                    <a:pt x="34" y="6"/>
                    <a:pt x="34" y="6"/>
                    <a:pt x="34" y="6"/>
                  </a:cubicBezTo>
                  <a:cubicBezTo>
                    <a:pt x="33" y="6"/>
                    <a:pt x="1" y="1224"/>
                    <a:pt x="1328" y="1224"/>
                  </a:cubicBezTo>
                  <a:cubicBezTo>
                    <a:pt x="1365" y="1224"/>
                    <a:pt x="1404" y="1223"/>
                    <a:pt x="1443" y="1221"/>
                  </a:cubicBezTo>
                  <a:cubicBezTo>
                    <a:pt x="1443" y="1221"/>
                    <a:pt x="1240" y="1"/>
                    <a:pt x="158" y="1"/>
                  </a:cubicBezTo>
                  <a:close/>
                </a:path>
              </a:pathLst>
            </a:custGeom>
            <a:solidFill>
              <a:schemeClr val="tx2">
                <a:alpha val="100000"/>
              </a:schemeClr>
            </a:solidFill>
            <a:ln w="9525">
              <a:noFill/>
            </a:ln>
          </p:spPr>
          <p:txBody>
            <a:bodyPr/>
            <a:p>
              <a:endParaRPr lang="en-US"/>
            </a:p>
          </p:txBody>
        </p:sp>
        <p:sp>
          <p:nvSpPr>
            <p:cNvPr id="31772" name="Google Shape;1477;p32"/>
            <p:cNvSpPr/>
            <p:nvPr/>
          </p:nvSpPr>
          <p:spPr>
            <a:xfrm>
              <a:off x="-837046" y="3663019"/>
              <a:ext cx="80394" cy="6288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070" h="837">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tx1">
                <a:alpha val="100000"/>
              </a:schemeClr>
            </a:solidFill>
            <a:ln w="9525">
              <a:noFill/>
            </a:ln>
          </p:spPr>
          <p:txBody>
            <a:bodyPr/>
            <a:p>
              <a:endParaRPr lang="en-US"/>
            </a:p>
          </p:txBody>
        </p:sp>
        <p:sp>
          <p:nvSpPr>
            <p:cNvPr id="31773" name="Google Shape;1478;p32"/>
            <p:cNvSpPr/>
            <p:nvPr/>
          </p:nvSpPr>
          <p:spPr>
            <a:xfrm>
              <a:off x="-764015" y="3539732"/>
              <a:ext cx="129683" cy="73101"/>
            </a:xfrm>
            <a:custGeom>
              <a:avLst/>
              <a:gdLst/>
              <a:ahLst/>
              <a:cxnLst>
                <a:cxn ang="0">
                  <a:pos x="2147483646" y="0"/>
                </a:cxn>
                <a:cxn ang="0">
                  <a:pos x="0" y="2147483646"/>
                </a:cxn>
                <a:cxn ang="0">
                  <a:pos x="2147483646" y="2147483646"/>
                </a:cxn>
                <a:cxn ang="0">
                  <a:pos x="2147483646" y="2147483646"/>
                </a:cxn>
                <a:cxn ang="0">
                  <a:pos x="2147483646" y="0"/>
                </a:cxn>
              </a:cxnLst>
              <a:pathLst>
                <a:path w="1726" h="973">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tx2">
                <a:alpha val="100000"/>
              </a:schemeClr>
            </a:solidFill>
            <a:ln w="9525">
              <a:noFill/>
            </a:ln>
          </p:spPr>
          <p:txBody>
            <a:bodyPr/>
            <a:p>
              <a:endParaRPr lang="en-US"/>
            </a:p>
          </p:txBody>
        </p:sp>
        <p:sp>
          <p:nvSpPr>
            <p:cNvPr id="31774" name="Google Shape;1479;p32"/>
            <p:cNvSpPr/>
            <p:nvPr/>
          </p:nvSpPr>
          <p:spPr>
            <a:xfrm>
              <a:off x="-769500" y="3568882"/>
              <a:ext cx="94971" cy="3839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264" h="511">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tx1">
                <a:alpha val="100000"/>
              </a:schemeClr>
            </a:solidFill>
            <a:ln w="9525">
              <a:noFill/>
            </a:ln>
          </p:spPr>
          <p:txBody>
            <a:bodyPr/>
            <a:p>
              <a:endParaRPr lang="en-US"/>
            </a:p>
          </p:txBody>
        </p:sp>
        <p:sp>
          <p:nvSpPr>
            <p:cNvPr id="31775" name="Google Shape;1480;p32"/>
            <p:cNvSpPr/>
            <p:nvPr/>
          </p:nvSpPr>
          <p:spPr>
            <a:xfrm>
              <a:off x="-800981" y="3409081"/>
              <a:ext cx="60784" cy="46280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9" h="616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tx1">
                <a:alpha val="100000"/>
              </a:schemeClr>
            </a:solidFill>
            <a:ln w="9525">
              <a:noFill/>
            </a:ln>
          </p:spPr>
          <p:txBody>
            <a:bodyPr/>
            <a:p>
              <a:endParaRPr lang="en-US"/>
            </a:p>
          </p:txBody>
        </p:sp>
        <p:sp>
          <p:nvSpPr>
            <p:cNvPr id="32" name="Google Shape;1481;p32"/>
            <p:cNvSpPr/>
            <p:nvPr/>
          </p:nvSpPr>
          <p:spPr>
            <a:xfrm>
              <a:off x="-905642" y="3300294"/>
              <a:ext cx="198602" cy="165500"/>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777" name="Google Shape;1482;p32"/>
            <p:cNvSpPr/>
            <p:nvPr/>
          </p:nvSpPr>
          <p:spPr>
            <a:xfrm>
              <a:off x="-884456" y="3364454"/>
              <a:ext cx="171608" cy="6213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84" h="827">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tx1">
                <a:alpha val="100000"/>
              </a:schemeClr>
            </a:solidFill>
            <a:ln w="9525">
              <a:noFill/>
            </a:ln>
          </p:spPr>
          <p:txBody>
            <a:bodyPr/>
            <a:p>
              <a:endParaRPr lang="en-US"/>
            </a:p>
          </p:txBody>
        </p:sp>
        <p:sp>
          <p:nvSpPr>
            <p:cNvPr id="31778" name="Google Shape;1483;p32"/>
            <p:cNvSpPr/>
            <p:nvPr/>
          </p:nvSpPr>
          <p:spPr>
            <a:xfrm>
              <a:off x="-945691" y="3813429"/>
              <a:ext cx="336905" cy="12847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484" h="171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alpha val="100000"/>
              </a:schemeClr>
            </a:solidFill>
            <a:ln w="9525">
              <a:noFill/>
            </a:ln>
          </p:spPr>
          <p:txBody>
            <a:bodyPr/>
            <a:p>
              <a:endParaRPr lang="en-US"/>
            </a:p>
          </p:txBody>
        </p:sp>
      </p:grpSp>
      <p:grpSp>
        <p:nvGrpSpPr>
          <p:cNvPr id="31750" name="Google Shape;1484;p32"/>
          <p:cNvGrpSpPr/>
          <p:nvPr/>
        </p:nvGrpSpPr>
        <p:grpSpPr>
          <a:xfrm rot="-10800000" flipH="1">
            <a:off x="7820025" y="-295275"/>
            <a:ext cx="1590675" cy="923925"/>
            <a:chOff x="3965010" y="571479"/>
            <a:chExt cx="1651683" cy="719972"/>
          </a:xfrm>
        </p:grpSpPr>
        <p:grpSp>
          <p:nvGrpSpPr>
            <p:cNvPr id="31758" name="Google Shape;1485;p32"/>
            <p:cNvGrpSpPr/>
            <p:nvPr/>
          </p:nvGrpSpPr>
          <p:grpSpPr>
            <a:xfrm>
              <a:off x="3965010" y="571479"/>
              <a:ext cx="1446820" cy="719972"/>
              <a:chOff x="3953250" y="571500"/>
              <a:chExt cx="1383325" cy="766825"/>
            </a:xfrm>
          </p:grpSpPr>
          <p:grpSp>
            <p:nvGrpSpPr>
              <p:cNvPr id="31760" name="Google Shape;1486;p32"/>
              <p:cNvGrpSpPr/>
              <p:nvPr/>
            </p:nvGrpSpPr>
            <p:grpSpPr>
              <a:xfrm>
                <a:off x="3953250" y="571500"/>
                <a:ext cx="1383166" cy="669650"/>
                <a:chOff x="897088" y="2374675"/>
                <a:chExt cx="1383166" cy="669650"/>
              </a:xfrm>
            </p:grpSpPr>
            <p:sp>
              <p:nvSpPr>
                <p:cNvPr id="40" name="Google Shape;1487;p32"/>
                <p:cNvSpPr>
                  <a:spLocks noChangeArrowheads="1"/>
                </p:cNvSpPr>
                <p:nvPr/>
              </p:nvSpPr>
              <p:spPr bwMode="auto">
                <a:xfrm>
                  <a:off x="1135071" y="2416837"/>
                  <a:ext cx="624114" cy="62189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1" name="Google Shape;1488;p32"/>
                <p:cNvSpPr>
                  <a:spLocks noChangeArrowheads="1"/>
                </p:cNvSpPr>
                <p:nvPr/>
              </p:nvSpPr>
              <p:spPr bwMode="auto">
                <a:xfrm>
                  <a:off x="1464464" y="2374675"/>
                  <a:ext cx="493303" cy="49277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2" name="Google Shape;1489;p32"/>
                <p:cNvSpPr>
                  <a:spLocks noChangeArrowheads="1"/>
                </p:cNvSpPr>
                <p:nvPr/>
              </p:nvSpPr>
              <p:spPr bwMode="auto">
                <a:xfrm>
                  <a:off x="882904" y="2701432"/>
                  <a:ext cx="493302" cy="3544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3" name="Google Shape;1490;p32"/>
                <p:cNvSpPr>
                  <a:spLocks noChangeArrowheads="1"/>
                </p:cNvSpPr>
                <p:nvPr/>
              </p:nvSpPr>
              <p:spPr bwMode="auto">
                <a:xfrm>
                  <a:off x="1644133" y="2551229"/>
                  <a:ext cx="622538" cy="49277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9" name="Google Shape;1491;p32"/>
              <p:cNvSpPr>
                <a:spLocks noChangeArrowheads="1"/>
              </p:cNvSpPr>
              <p:nvPr/>
            </p:nvSpPr>
            <p:spPr bwMode="auto">
              <a:xfrm>
                <a:off x="3972163" y="919338"/>
                <a:ext cx="1364855" cy="43084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1759" name="Google Shape;1492;p32"/>
            <p:cNvSpPr/>
            <p:nvPr/>
          </p:nvSpPr>
          <p:spPr>
            <a:xfrm>
              <a:off x="4006544" y="571481"/>
              <a:ext cx="1610148" cy="660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4" h="1872">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alpha val="100000"/>
              </a:schemeClr>
            </a:solidFill>
            <a:ln w="9525">
              <a:noFill/>
            </a:ln>
          </p:spPr>
          <p:txBody>
            <a:bodyPr/>
            <a:p>
              <a:endParaRPr lang="en-US"/>
            </a:p>
          </p:txBody>
        </p:sp>
      </p:grpSp>
      <p:grpSp>
        <p:nvGrpSpPr>
          <p:cNvPr id="31751" name="Google Shape;1493;p32"/>
          <p:cNvGrpSpPr/>
          <p:nvPr/>
        </p:nvGrpSpPr>
        <p:grpSpPr>
          <a:xfrm rot="2839265">
            <a:off x="438150" y="-53975"/>
            <a:ext cx="1065213" cy="1039813"/>
            <a:chOff x="4318023" y="4113296"/>
            <a:chExt cx="716422" cy="932073"/>
          </a:xfrm>
        </p:grpSpPr>
        <p:sp>
          <p:nvSpPr>
            <p:cNvPr id="31754" name="Google Shape;1494;p32"/>
            <p:cNvSpPr/>
            <p:nvPr/>
          </p:nvSpPr>
          <p:spPr>
            <a:xfrm>
              <a:off x="4842115" y="4245779"/>
              <a:ext cx="192329" cy="205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11" h="2366">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tx1">
                <a:alpha val="100000"/>
              </a:schemeClr>
            </a:solidFill>
            <a:ln w="9525">
              <a:noFill/>
            </a:ln>
          </p:spPr>
          <p:txBody>
            <a:bodyPr/>
            <a:p>
              <a:endParaRPr lang="en-US"/>
            </a:p>
          </p:txBody>
        </p:sp>
        <p:sp>
          <p:nvSpPr>
            <p:cNvPr id="31755" name="Google Shape;1495;p32"/>
            <p:cNvSpPr/>
            <p:nvPr/>
          </p:nvSpPr>
          <p:spPr>
            <a:xfrm>
              <a:off x="4730077" y="4175144"/>
              <a:ext cx="156491" cy="22364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99" h="2571">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tx1">
                <a:alpha val="100000"/>
              </a:schemeClr>
            </a:solidFill>
            <a:ln w="9525">
              <a:noFill/>
            </a:ln>
          </p:spPr>
          <p:txBody>
            <a:bodyPr/>
            <a:p>
              <a:endParaRPr lang="en-US"/>
            </a:p>
          </p:txBody>
        </p:sp>
        <p:sp>
          <p:nvSpPr>
            <p:cNvPr id="31756" name="Google Shape;1496;p32"/>
            <p:cNvSpPr/>
            <p:nvPr/>
          </p:nvSpPr>
          <p:spPr>
            <a:xfrm>
              <a:off x="4828807" y="4113296"/>
              <a:ext cx="167625" cy="15022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927" h="17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tx1">
                <a:alpha val="100000"/>
              </a:schemeClr>
            </a:solidFill>
            <a:ln w="9525">
              <a:noFill/>
            </a:ln>
          </p:spPr>
          <p:txBody>
            <a:bodyPr/>
            <a:p>
              <a:endParaRPr lang="en-US"/>
            </a:p>
          </p:txBody>
        </p:sp>
        <p:sp>
          <p:nvSpPr>
            <p:cNvPr id="31757" name="Google Shape;1497;p32"/>
            <p:cNvSpPr/>
            <p:nvPr/>
          </p:nvSpPr>
          <p:spPr>
            <a:xfrm>
              <a:off x="4318023" y="4482647"/>
              <a:ext cx="515662" cy="562722"/>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28" h="6469">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lnTo>
                    <a:pt x="1531" y="5205"/>
                  </a:ln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lnTo>
                    <a:pt x="2527" y="5205"/>
                  </a:ln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tx1">
                <a:alpha val="100000"/>
              </a:schemeClr>
            </a:solidFill>
            <a:ln w="9525">
              <a:noFill/>
            </a:ln>
          </p:spPr>
          <p:txBody>
            <a:bodyPr/>
            <a:p>
              <a:endParaRPr lang="en-US"/>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rotWithShape="0">
          <a:blip r:embed="rId2"/>
          <a:stretch>
            <a:fillRect/>
          </a:stretch>
        </a:blipFill>
        <a:effectLst/>
      </p:bgPr>
    </p:bg>
    <p:spTree>
      <p:nvGrpSpPr>
        <p:cNvPr id="1" name="Shape 1498"/>
        <p:cNvGrpSpPr/>
        <p:nvPr/>
      </p:nvGrpSpPr>
      <p:grpSpPr>
        <a:xfrm>
          <a:off x="0" y="0"/>
          <a:ext cx="0" cy="0"/>
          <a:chOff x="0" y="0"/>
          <a:chExt cx="0" cy="0"/>
        </a:xfrm>
      </p:grpSpPr>
      <p:grpSp>
        <p:nvGrpSpPr>
          <p:cNvPr id="32770" name="Google Shape;1499;p33"/>
          <p:cNvGrpSpPr/>
          <p:nvPr/>
        </p:nvGrpSpPr>
        <p:grpSpPr>
          <a:xfrm flipH="1">
            <a:off x="7532688" y="4856163"/>
            <a:ext cx="884237" cy="2001837"/>
            <a:chOff x="-1056319" y="1385262"/>
            <a:chExt cx="212940" cy="361495"/>
          </a:xfrm>
        </p:grpSpPr>
        <p:sp>
          <p:nvSpPr>
            <p:cNvPr id="32823" name="Google Shape;1500;p33"/>
            <p:cNvSpPr/>
            <p:nvPr/>
          </p:nvSpPr>
          <p:spPr>
            <a:xfrm>
              <a:off x="-933315" y="1467563"/>
              <a:ext cx="27460" cy="2791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7168">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tx1">
                <a:alpha val="100000"/>
              </a:schemeClr>
            </a:solidFill>
            <a:ln w="9525">
              <a:noFill/>
            </a:ln>
          </p:spPr>
          <p:txBody>
            <a:bodyPr/>
            <a:p>
              <a:endParaRPr lang="en-US"/>
            </a:p>
          </p:txBody>
        </p:sp>
        <p:sp>
          <p:nvSpPr>
            <p:cNvPr id="32824" name="Google Shape;1501;p33"/>
            <p:cNvSpPr/>
            <p:nvPr/>
          </p:nvSpPr>
          <p:spPr>
            <a:xfrm>
              <a:off x="-968331" y="1385262"/>
              <a:ext cx="124952" cy="1239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208" h="3183">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tx1">
                <a:alpha val="100000"/>
              </a:schemeClr>
            </a:solidFill>
            <a:ln w="9525">
              <a:noFill/>
            </a:ln>
          </p:spPr>
          <p:txBody>
            <a:bodyPr/>
            <a:p>
              <a:endParaRPr lang="en-US"/>
            </a:p>
          </p:txBody>
        </p:sp>
        <p:sp>
          <p:nvSpPr>
            <p:cNvPr id="32825" name="Google Shape;1502;p33"/>
            <p:cNvSpPr/>
            <p:nvPr/>
          </p:nvSpPr>
          <p:spPr>
            <a:xfrm>
              <a:off x="-990104" y="1535297"/>
              <a:ext cx="60606" cy="2038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56" h="5234">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tx1">
                <a:alpha val="100000"/>
              </a:schemeClr>
            </a:solidFill>
            <a:ln w="9525">
              <a:noFill/>
            </a:ln>
          </p:spPr>
          <p:txBody>
            <a:bodyPr/>
            <a:p>
              <a:endParaRPr lang="en-US"/>
            </a:p>
          </p:txBody>
        </p:sp>
        <p:sp>
          <p:nvSpPr>
            <p:cNvPr id="32826" name="Google Shape;1503;p33"/>
            <p:cNvSpPr/>
            <p:nvPr/>
          </p:nvSpPr>
          <p:spPr>
            <a:xfrm>
              <a:off x="-1056319" y="1471965"/>
              <a:ext cx="125886" cy="1233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232" h="3168">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tx1">
                <a:alpha val="100000"/>
              </a:schemeClr>
            </a:solidFill>
            <a:ln w="9525">
              <a:noFill/>
            </a:ln>
          </p:spPr>
          <p:txBody>
            <a:bodyPr/>
            <a:p>
              <a:endParaRPr lang="en-US"/>
            </a:p>
          </p:txBody>
        </p:sp>
        <p:sp>
          <p:nvSpPr>
            <p:cNvPr id="9" name="Google Shape;1504;p33"/>
            <p:cNvSpPr/>
            <p:nvPr/>
          </p:nvSpPr>
          <p:spPr>
            <a:xfrm>
              <a:off x="-933219" y="1418229"/>
              <a:ext cx="55816" cy="55041"/>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505;p33"/>
            <p:cNvSpPr/>
            <p:nvPr/>
          </p:nvSpPr>
          <p:spPr>
            <a:xfrm>
              <a:off x="-1021148" y="1507385"/>
              <a:ext cx="55816" cy="54755"/>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2771" name="Google Shape;1506;p33"/>
          <p:cNvGrpSpPr/>
          <p:nvPr/>
        </p:nvGrpSpPr>
        <p:grpSpPr>
          <a:xfrm flipH="1">
            <a:off x="7724775" y="1444625"/>
            <a:ext cx="2038350" cy="2146300"/>
            <a:chOff x="855987" y="2204128"/>
            <a:chExt cx="1217483" cy="962421"/>
          </a:xfrm>
        </p:grpSpPr>
        <p:grpSp>
          <p:nvGrpSpPr>
            <p:cNvPr id="32815" name="Google Shape;1507;p33"/>
            <p:cNvGrpSpPr/>
            <p:nvPr/>
          </p:nvGrpSpPr>
          <p:grpSpPr>
            <a:xfrm>
              <a:off x="855987" y="2204128"/>
              <a:ext cx="1146639" cy="962421"/>
              <a:chOff x="958238" y="2157575"/>
              <a:chExt cx="1115191" cy="936025"/>
            </a:xfrm>
          </p:grpSpPr>
          <p:sp>
            <p:nvSpPr>
              <p:cNvPr id="14" name="Google Shape;1508;p33"/>
              <p:cNvSpPr>
                <a:spLocks noChangeArrowheads="1"/>
              </p:cNvSpPr>
              <p:nvPr/>
            </p:nvSpPr>
            <p:spPr bwMode="auto">
              <a:xfrm>
                <a:off x="1253339" y="2157575"/>
                <a:ext cx="493371" cy="4929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509;p33"/>
              <p:cNvSpPr>
                <a:spLocks noChangeArrowheads="1"/>
              </p:cNvSpPr>
              <p:nvPr/>
            </p:nvSpPr>
            <p:spPr bwMode="auto">
              <a:xfrm>
                <a:off x="1440543" y="2325118"/>
                <a:ext cx="493372" cy="49224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1510;p33"/>
              <p:cNvSpPr>
                <a:spLocks noChangeArrowheads="1"/>
              </p:cNvSpPr>
              <p:nvPr/>
            </p:nvSpPr>
            <p:spPr bwMode="auto">
              <a:xfrm>
                <a:off x="997892" y="2334811"/>
                <a:ext cx="492449" cy="4929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Google Shape;1511;p33"/>
              <p:cNvSpPr>
                <a:spLocks noChangeArrowheads="1"/>
              </p:cNvSpPr>
              <p:nvPr/>
            </p:nvSpPr>
            <p:spPr bwMode="auto">
              <a:xfrm>
                <a:off x="958238" y="2551509"/>
                <a:ext cx="492449" cy="4929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Google Shape;1512;p33"/>
              <p:cNvSpPr>
                <a:spLocks noChangeArrowheads="1"/>
              </p:cNvSpPr>
              <p:nvPr/>
            </p:nvSpPr>
            <p:spPr bwMode="auto">
              <a:xfrm>
                <a:off x="1164809" y="2600664"/>
                <a:ext cx="492449" cy="49293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9" name="Google Shape;1513;p33"/>
              <p:cNvSpPr>
                <a:spLocks noChangeArrowheads="1"/>
              </p:cNvSpPr>
              <p:nvPr/>
            </p:nvSpPr>
            <p:spPr bwMode="auto">
              <a:xfrm>
                <a:off x="1450687" y="2561893"/>
                <a:ext cx="622478" cy="49224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2816" name="Google Shape;1514;p33"/>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32772" name="Google Shape;1515;p33"/>
          <p:cNvGrpSpPr/>
          <p:nvPr/>
        </p:nvGrpSpPr>
        <p:grpSpPr>
          <a:xfrm flipH="1">
            <a:off x="2898775" y="-915987"/>
            <a:ext cx="2525713" cy="2147887"/>
            <a:chOff x="7239867" y="1514545"/>
            <a:chExt cx="2525833" cy="1610805"/>
          </a:xfrm>
        </p:grpSpPr>
        <p:grpSp>
          <p:nvGrpSpPr>
            <p:cNvPr id="32804" name="Google Shape;1516;p33"/>
            <p:cNvGrpSpPr/>
            <p:nvPr/>
          </p:nvGrpSpPr>
          <p:grpSpPr>
            <a:xfrm>
              <a:off x="7346663" y="1514545"/>
              <a:ext cx="2419037" cy="1551678"/>
              <a:chOff x="7410211" y="1555302"/>
              <a:chExt cx="2355440" cy="1510884"/>
            </a:xfrm>
          </p:grpSpPr>
          <p:grpSp>
            <p:nvGrpSpPr>
              <p:cNvPr id="32806" name="Google Shape;1517;p33"/>
              <p:cNvGrpSpPr/>
              <p:nvPr/>
            </p:nvGrpSpPr>
            <p:grpSpPr>
              <a:xfrm>
                <a:off x="7410211" y="1555302"/>
                <a:ext cx="2355440" cy="1510884"/>
                <a:chOff x="761258" y="2062480"/>
                <a:chExt cx="1646470" cy="1056119"/>
              </a:xfrm>
            </p:grpSpPr>
            <p:sp>
              <p:nvSpPr>
                <p:cNvPr id="26" name="Google Shape;1518;p33"/>
                <p:cNvSpPr>
                  <a:spLocks noChangeArrowheads="1"/>
                </p:cNvSpPr>
                <p:nvPr/>
              </p:nvSpPr>
              <p:spPr bwMode="auto">
                <a:xfrm rot="-1481318">
                  <a:off x="1087293" y="2126495"/>
                  <a:ext cx="430060" cy="55669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7" name="Google Shape;1519;p33"/>
                <p:cNvSpPr>
                  <a:spLocks noChangeArrowheads="1"/>
                </p:cNvSpPr>
                <p:nvPr/>
              </p:nvSpPr>
              <p:spPr bwMode="auto">
                <a:xfrm>
                  <a:off x="1415781" y="2201045"/>
                  <a:ext cx="557565"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8" name="Google Shape;1520;p33"/>
                <p:cNvSpPr>
                  <a:spLocks noChangeArrowheads="1"/>
                </p:cNvSpPr>
                <p:nvPr/>
              </p:nvSpPr>
              <p:spPr bwMode="auto">
                <a:xfrm>
                  <a:off x="760967" y="2379315"/>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9" name="Google Shape;1521;p33"/>
                <p:cNvSpPr>
                  <a:spLocks noChangeArrowheads="1"/>
                </p:cNvSpPr>
                <p:nvPr/>
              </p:nvSpPr>
              <p:spPr bwMode="auto">
                <a:xfrm>
                  <a:off x="899277" y="2606205"/>
                  <a:ext cx="468960" cy="469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0" name="Google Shape;1522;p33"/>
                <p:cNvSpPr>
                  <a:spLocks noChangeArrowheads="1"/>
                </p:cNvSpPr>
                <p:nvPr/>
              </p:nvSpPr>
              <p:spPr bwMode="auto">
                <a:xfrm>
                  <a:off x="1250456" y="2594050"/>
                  <a:ext cx="492732" cy="49267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1" name="Google Shape;1523;p33"/>
                <p:cNvSpPr>
                  <a:spLocks noChangeArrowheads="1"/>
                </p:cNvSpPr>
                <p:nvPr/>
              </p:nvSpPr>
              <p:spPr bwMode="auto">
                <a:xfrm rot="-2967336">
                  <a:off x="1706080" y="2475309"/>
                  <a:ext cx="623136" cy="49273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4" name="Google Shape;1524;p33"/>
              <p:cNvSpPr>
                <a:spLocks noChangeArrowheads="1"/>
              </p:cNvSpPr>
              <p:nvPr/>
            </p:nvSpPr>
            <p:spPr bwMode="auto">
              <a:xfrm>
                <a:off x="7932287" y="2118694"/>
                <a:ext cx="704902" cy="70482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5" name="Google Shape;1525;p33"/>
              <p:cNvSpPr>
                <a:spLocks noChangeArrowheads="1"/>
              </p:cNvSpPr>
              <p:nvPr/>
            </p:nvSpPr>
            <p:spPr bwMode="auto">
              <a:xfrm>
                <a:off x="8386764" y="2118694"/>
                <a:ext cx="704902" cy="70482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2805" name="Google Shape;1526;p33"/>
            <p:cNvSpPr/>
            <p:nvPr/>
          </p:nvSpPr>
          <p:spPr>
            <a:xfrm>
              <a:off x="7239867" y="1792171"/>
              <a:ext cx="2256600" cy="13331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57" h="2929">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alpha val="100000"/>
              </a:srgbClr>
            </a:solidFill>
            <a:ln w="9525">
              <a:noFill/>
            </a:ln>
          </p:spPr>
          <p:txBody>
            <a:bodyPr/>
            <a:p>
              <a:endParaRPr lang="en-US"/>
            </a:p>
          </p:txBody>
        </p:sp>
      </p:grpSp>
      <p:grpSp>
        <p:nvGrpSpPr>
          <p:cNvPr id="32773" name="Google Shape;1527;p33"/>
          <p:cNvGrpSpPr/>
          <p:nvPr/>
        </p:nvGrpSpPr>
        <p:grpSpPr>
          <a:xfrm rot="615299" flipH="1">
            <a:off x="279400" y="1412875"/>
            <a:ext cx="1651000" cy="1998663"/>
            <a:chOff x="7844079" y="226728"/>
            <a:chExt cx="1373387" cy="1246991"/>
          </a:xfrm>
        </p:grpSpPr>
        <p:sp>
          <p:nvSpPr>
            <p:cNvPr id="32790" name="Google Shape;1528;p33"/>
            <p:cNvSpPr/>
            <p:nvPr/>
          </p:nvSpPr>
          <p:spPr>
            <a:xfrm rot="-1688081">
              <a:off x="8295818" y="1015024"/>
              <a:ext cx="222185" cy="22239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8" h="1119">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tx1">
                <a:alpha val="100000"/>
              </a:schemeClr>
            </a:solidFill>
            <a:ln w="9525">
              <a:noFill/>
            </a:ln>
          </p:spPr>
          <p:txBody>
            <a:bodyPr/>
            <a:p>
              <a:endParaRPr lang="en-US"/>
            </a:p>
          </p:txBody>
        </p:sp>
        <p:sp>
          <p:nvSpPr>
            <p:cNvPr id="32791" name="Google Shape;1529;p33"/>
            <p:cNvSpPr/>
            <p:nvPr/>
          </p:nvSpPr>
          <p:spPr>
            <a:xfrm rot="-1688081">
              <a:off x="8403840" y="292330"/>
              <a:ext cx="164354" cy="14170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27" h="713">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tx1">
                <a:alpha val="100000"/>
              </a:schemeClr>
            </a:solidFill>
            <a:ln w="9525">
              <a:noFill/>
            </a:ln>
          </p:spPr>
          <p:txBody>
            <a:bodyPr/>
            <a:p>
              <a:endParaRPr lang="en-US"/>
            </a:p>
          </p:txBody>
        </p:sp>
        <p:sp>
          <p:nvSpPr>
            <p:cNvPr id="32792" name="Google Shape;1530;p33"/>
            <p:cNvSpPr/>
            <p:nvPr/>
          </p:nvSpPr>
          <p:spPr>
            <a:xfrm rot="-1688081">
              <a:off x="7886315" y="509903"/>
              <a:ext cx="222384" cy="21345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9" h="1074">
                  <a:moveTo>
                    <a:pt x="681" y="441"/>
                  </a:moveTo>
                  <a:cubicBezTo>
                    <a:pt x="681" y="441"/>
                    <a:pt x="681" y="441"/>
                    <a:pt x="681" y="466"/>
                  </a:cubicBezTo>
                  <a:cubicBezTo>
                    <a:pt x="681" y="466"/>
                    <a:pt x="657" y="490"/>
                    <a:pt x="584" y="490"/>
                  </a:cubicBezTo>
                  <a:cubicBezTo>
                    <a:pt x="608" y="466"/>
                    <a:pt x="632" y="441"/>
                    <a:pt x="657" y="441"/>
                  </a:cubicBezTo>
                  <a:lnTo>
                    <a:pt x="681" y="441"/>
                  </a:ln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tx1">
                <a:alpha val="100000"/>
              </a:schemeClr>
            </a:solidFill>
            <a:ln w="9525">
              <a:noFill/>
            </a:ln>
          </p:spPr>
          <p:txBody>
            <a:bodyPr/>
            <a:p>
              <a:endParaRPr lang="en-US"/>
            </a:p>
          </p:txBody>
        </p:sp>
        <p:sp>
          <p:nvSpPr>
            <p:cNvPr id="32793" name="Google Shape;1531;p33"/>
            <p:cNvSpPr/>
            <p:nvPr/>
          </p:nvSpPr>
          <p:spPr>
            <a:xfrm rot="-1688081">
              <a:off x="7968779" y="265401"/>
              <a:ext cx="217416" cy="2130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094" h="1072">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tx1">
                <a:alpha val="100000"/>
              </a:schemeClr>
            </a:solidFill>
            <a:ln w="9525">
              <a:noFill/>
            </a:ln>
          </p:spPr>
          <p:txBody>
            <a:bodyPr/>
            <a:p>
              <a:endParaRPr lang="en-US"/>
            </a:p>
          </p:txBody>
        </p:sp>
        <p:sp>
          <p:nvSpPr>
            <p:cNvPr id="32794" name="Google Shape;1532;p33"/>
            <p:cNvSpPr/>
            <p:nvPr/>
          </p:nvSpPr>
          <p:spPr>
            <a:xfrm rot="-1688081">
              <a:off x="8097363" y="456906"/>
              <a:ext cx="198138" cy="1725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97" h="868">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alpha val="100000"/>
              </a:schemeClr>
            </a:solidFill>
            <a:ln w="9525">
              <a:noFill/>
            </a:ln>
          </p:spPr>
          <p:txBody>
            <a:bodyPr/>
            <a:p>
              <a:endParaRPr lang="en-US"/>
            </a:p>
          </p:txBody>
        </p:sp>
        <p:sp>
          <p:nvSpPr>
            <p:cNvPr id="32795" name="Google Shape;1533;p33"/>
            <p:cNvSpPr/>
            <p:nvPr/>
          </p:nvSpPr>
          <p:spPr>
            <a:xfrm rot="-1688081">
              <a:off x="8096253" y="485759"/>
              <a:ext cx="92014" cy="96790"/>
            </a:xfrm>
            <a:custGeom>
              <a:avLst/>
              <a:gdLst/>
              <a:ahLst/>
              <a:cxnLst>
                <a:cxn ang="0">
                  <a:pos x="2147483646" y="0"/>
                </a:cxn>
                <a:cxn ang="0">
                  <a:pos x="2147483646" y="2147483646"/>
                </a:cxn>
                <a:cxn ang="0">
                  <a:pos x="2147483646" y="0"/>
                </a:cxn>
              </a:cxnLst>
              <a:pathLst>
                <a:path w="463" h="487">
                  <a:moveTo>
                    <a:pt x="462" y="0"/>
                  </a:moveTo>
                  <a:lnTo>
                    <a:pt x="1" y="486"/>
                  </a:lnTo>
                  <a:cubicBezTo>
                    <a:pt x="1" y="486"/>
                    <a:pt x="438" y="98"/>
                    <a:pt x="462" y="0"/>
                  </a:cubicBezTo>
                  <a:close/>
                </a:path>
              </a:pathLst>
            </a:custGeom>
            <a:solidFill>
              <a:srgbClr val="FFFFFF">
                <a:alpha val="100000"/>
              </a:srgbClr>
            </a:solidFill>
            <a:ln w="9525">
              <a:noFill/>
            </a:ln>
          </p:spPr>
          <p:txBody>
            <a:bodyPr/>
            <a:p>
              <a:endParaRPr lang="en-US"/>
            </a:p>
          </p:txBody>
        </p:sp>
        <p:sp>
          <p:nvSpPr>
            <p:cNvPr id="32796" name="Google Shape;1534;p33"/>
            <p:cNvSpPr/>
            <p:nvPr/>
          </p:nvSpPr>
          <p:spPr>
            <a:xfrm rot="-1688081">
              <a:off x="8086573" y="475658"/>
              <a:ext cx="111093" cy="1164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59" h="586">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tx1">
                <a:alpha val="100000"/>
              </a:schemeClr>
            </a:solidFill>
            <a:ln w="9525">
              <a:noFill/>
            </a:ln>
          </p:spPr>
          <p:txBody>
            <a:bodyPr/>
            <a:p>
              <a:endParaRPr lang="en-US"/>
            </a:p>
          </p:txBody>
        </p:sp>
        <p:sp>
          <p:nvSpPr>
            <p:cNvPr id="32797" name="Google Shape;1535;p33"/>
            <p:cNvSpPr/>
            <p:nvPr/>
          </p:nvSpPr>
          <p:spPr>
            <a:xfrm rot="-1688081">
              <a:off x="8145749" y="485303"/>
              <a:ext cx="101553" cy="116068"/>
            </a:xfrm>
            <a:custGeom>
              <a:avLst/>
              <a:gdLst/>
              <a:ahLst/>
              <a:cxnLst>
                <a:cxn ang="0">
                  <a:pos x="2147483646" y="2147483646"/>
                </a:cxn>
                <a:cxn ang="0">
                  <a:pos x="0" y="2147483646"/>
                </a:cxn>
                <a:cxn ang="0">
                  <a:pos x="2147483646" y="2147483646"/>
                </a:cxn>
              </a:cxnLst>
              <a:pathLst>
                <a:path w="511" h="584">
                  <a:moveTo>
                    <a:pt x="510" y="1"/>
                  </a:moveTo>
                  <a:lnTo>
                    <a:pt x="0" y="584"/>
                  </a:lnTo>
                  <a:cubicBezTo>
                    <a:pt x="194" y="390"/>
                    <a:pt x="365" y="195"/>
                    <a:pt x="510" y="1"/>
                  </a:cubicBezTo>
                  <a:close/>
                </a:path>
              </a:pathLst>
            </a:custGeom>
            <a:solidFill>
              <a:srgbClr val="FFFFFF">
                <a:alpha val="100000"/>
              </a:srgbClr>
            </a:solidFill>
            <a:ln w="9525">
              <a:noFill/>
            </a:ln>
          </p:spPr>
          <p:txBody>
            <a:bodyPr/>
            <a:p>
              <a:endParaRPr lang="en-US"/>
            </a:p>
          </p:txBody>
        </p:sp>
        <p:sp>
          <p:nvSpPr>
            <p:cNvPr id="32798" name="Google Shape;1536;p33"/>
            <p:cNvSpPr/>
            <p:nvPr/>
          </p:nvSpPr>
          <p:spPr>
            <a:xfrm rot="-1688081">
              <a:off x="8132238" y="479541"/>
              <a:ext cx="125600" cy="1325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32" h="667">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tx1">
                <a:alpha val="100000"/>
              </a:schemeClr>
            </a:solidFill>
            <a:ln w="9525">
              <a:noFill/>
            </a:ln>
          </p:spPr>
          <p:txBody>
            <a:bodyPr/>
            <a:p>
              <a:endParaRPr lang="en-US"/>
            </a:p>
          </p:txBody>
        </p:sp>
        <p:sp>
          <p:nvSpPr>
            <p:cNvPr id="32799" name="Google Shape;1537;p33"/>
            <p:cNvSpPr/>
            <p:nvPr/>
          </p:nvSpPr>
          <p:spPr>
            <a:xfrm rot="-1688081">
              <a:off x="7848968" y="476562"/>
              <a:ext cx="144878" cy="5704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729" h="287">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tx1">
                <a:alpha val="100000"/>
              </a:schemeClr>
            </a:solidFill>
            <a:ln w="9525">
              <a:noFill/>
            </a:ln>
          </p:spPr>
          <p:txBody>
            <a:bodyPr/>
            <a:p>
              <a:endParaRPr lang="en-US"/>
            </a:p>
          </p:txBody>
        </p:sp>
        <p:sp>
          <p:nvSpPr>
            <p:cNvPr id="32800" name="Google Shape;1538;p33"/>
            <p:cNvSpPr/>
            <p:nvPr/>
          </p:nvSpPr>
          <p:spPr>
            <a:xfrm rot="-1688081">
              <a:off x="8202326" y="503855"/>
              <a:ext cx="77308" cy="91821"/>
            </a:xfrm>
            <a:custGeom>
              <a:avLst/>
              <a:gdLst/>
              <a:ahLst/>
              <a:cxnLst>
                <a:cxn ang="0">
                  <a:pos x="2147483646" y="0"/>
                </a:cxn>
                <a:cxn ang="0">
                  <a:pos x="0" y="2147483646"/>
                </a:cxn>
                <a:cxn ang="0">
                  <a:pos x="2147483646" y="0"/>
                </a:cxn>
              </a:cxnLst>
              <a:pathLst>
                <a:path w="389" h="462">
                  <a:moveTo>
                    <a:pt x="389" y="0"/>
                  </a:moveTo>
                  <a:lnTo>
                    <a:pt x="0" y="462"/>
                  </a:lnTo>
                  <a:cubicBezTo>
                    <a:pt x="0" y="462"/>
                    <a:pt x="364" y="146"/>
                    <a:pt x="389" y="0"/>
                  </a:cubicBezTo>
                  <a:close/>
                </a:path>
              </a:pathLst>
            </a:custGeom>
            <a:solidFill>
              <a:srgbClr val="FFFFFF">
                <a:alpha val="100000"/>
              </a:srgbClr>
            </a:solidFill>
            <a:ln w="9525">
              <a:noFill/>
            </a:ln>
          </p:spPr>
          <p:txBody>
            <a:bodyPr/>
            <a:p>
              <a:endParaRPr lang="en-US"/>
            </a:p>
          </p:txBody>
        </p:sp>
        <p:sp>
          <p:nvSpPr>
            <p:cNvPr id="32801" name="Google Shape;1539;p33"/>
            <p:cNvSpPr/>
            <p:nvPr/>
          </p:nvSpPr>
          <p:spPr>
            <a:xfrm rot="-1688081">
              <a:off x="8187819" y="494119"/>
              <a:ext cx="101553" cy="1124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1" h="566">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tx1">
                <a:alpha val="100000"/>
              </a:schemeClr>
            </a:solidFill>
            <a:ln w="9525">
              <a:noFill/>
            </a:ln>
          </p:spPr>
          <p:txBody>
            <a:bodyPr/>
            <a:p>
              <a:endParaRPr lang="en-US"/>
            </a:p>
          </p:txBody>
        </p:sp>
        <p:sp>
          <p:nvSpPr>
            <p:cNvPr id="32802" name="Google Shape;1540;p33"/>
            <p:cNvSpPr/>
            <p:nvPr/>
          </p:nvSpPr>
          <p:spPr>
            <a:xfrm rot="-1688081">
              <a:off x="7905638" y="365861"/>
              <a:ext cx="77507" cy="13892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90" h="699">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tx1">
                <a:alpha val="100000"/>
              </a:schemeClr>
            </a:solidFill>
            <a:ln w="9525">
              <a:noFill/>
            </a:ln>
          </p:spPr>
          <p:txBody>
            <a:bodyPr/>
            <a:p>
              <a:endParaRPr lang="en-US"/>
            </a:p>
          </p:txBody>
        </p:sp>
        <p:sp>
          <p:nvSpPr>
            <p:cNvPr id="32803" name="Google Shape;1541;p33"/>
            <p:cNvSpPr/>
            <p:nvPr/>
          </p:nvSpPr>
          <p:spPr>
            <a:xfrm rot="-1688081">
              <a:off x="8626261" y="406849"/>
              <a:ext cx="367262" cy="104183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848" h="5242">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lnTo>
                    <a:pt x="438" y="1792"/>
                  </a:ln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lnTo>
                    <a:pt x="803"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tx1">
                <a:alpha val="100000"/>
              </a:schemeClr>
            </a:solidFill>
            <a:ln w="9525">
              <a:noFill/>
            </a:ln>
          </p:spPr>
          <p:txBody>
            <a:bodyPr/>
            <a:p>
              <a:endParaRPr lang="en-US"/>
            </a:p>
          </p:txBody>
        </p:sp>
      </p:grpSp>
      <p:grpSp>
        <p:nvGrpSpPr>
          <p:cNvPr id="32774" name="Google Shape;1542;p33"/>
          <p:cNvGrpSpPr/>
          <p:nvPr/>
        </p:nvGrpSpPr>
        <p:grpSpPr>
          <a:xfrm>
            <a:off x="874713" y="4627563"/>
            <a:ext cx="1020762" cy="2309812"/>
            <a:chOff x="-1056319" y="1385262"/>
            <a:chExt cx="212940" cy="361495"/>
          </a:xfrm>
        </p:grpSpPr>
        <p:sp>
          <p:nvSpPr>
            <p:cNvPr id="32784" name="Google Shape;1543;p33"/>
            <p:cNvSpPr/>
            <p:nvPr/>
          </p:nvSpPr>
          <p:spPr>
            <a:xfrm>
              <a:off x="-933315" y="1467563"/>
              <a:ext cx="27460" cy="2791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7168">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tx1">
                <a:alpha val="100000"/>
              </a:schemeClr>
            </a:solidFill>
            <a:ln w="9525">
              <a:noFill/>
            </a:ln>
          </p:spPr>
          <p:txBody>
            <a:bodyPr/>
            <a:p>
              <a:endParaRPr lang="en-US"/>
            </a:p>
          </p:txBody>
        </p:sp>
        <p:sp>
          <p:nvSpPr>
            <p:cNvPr id="32785" name="Google Shape;1544;p33"/>
            <p:cNvSpPr/>
            <p:nvPr/>
          </p:nvSpPr>
          <p:spPr>
            <a:xfrm>
              <a:off x="-968331" y="1385262"/>
              <a:ext cx="124952" cy="12397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208" h="3183">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tx1">
                <a:alpha val="100000"/>
              </a:schemeClr>
            </a:solidFill>
            <a:ln w="9525">
              <a:noFill/>
            </a:ln>
          </p:spPr>
          <p:txBody>
            <a:bodyPr/>
            <a:p>
              <a:endParaRPr lang="en-US"/>
            </a:p>
          </p:txBody>
        </p:sp>
        <p:sp>
          <p:nvSpPr>
            <p:cNvPr id="32786" name="Google Shape;1545;p33"/>
            <p:cNvSpPr/>
            <p:nvPr/>
          </p:nvSpPr>
          <p:spPr>
            <a:xfrm>
              <a:off x="-990104" y="1535297"/>
              <a:ext cx="60606" cy="2038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56" h="5234">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tx1">
                <a:alpha val="100000"/>
              </a:schemeClr>
            </a:solidFill>
            <a:ln w="9525">
              <a:noFill/>
            </a:ln>
          </p:spPr>
          <p:txBody>
            <a:bodyPr/>
            <a:p>
              <a:endParaRPr lang="en-US"/>
            </a:p>
          </p:txBody>
        </p:sp>
        <p:sp>
          <p:nvSpPr>
            <p:cNvPr id="32787" name="Google Shape;1546;p33"/>
            <p:cNvSpPr/>
            <p:nvPr/>
          </p:nvSpPr>
          <p:spPr>
            <a:xfrm>
              <a:off x="-1056319" y="1471965"/>
              <a:ext cx="125886" cy="12339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232" h="3168">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tx1">
                <a:alpha val="100000"/>
              </a:schemeClr>
            </a:solidFill>
            <a:ln w="9525">
              <a:noFill/>
            </a:ln>
          </p:spPr>
          <p:txBody>
            <a:bodyPr/>
            <a:p>
              <a:endParaRPr lang="en-US"/>
            </a:p>
          </p:txBody>
        </p:sp>
        <p:sp>
          <p:nvSpPr>
            <p:cNvPr id="52" name="Google Shape;1547;p33"/>
            <p:cNvSpPr/>
            <p:nvPr/>
          </p:nvSpPr>
          <p:spPr>
            <a:xfrm>
              <a:off x="-933456" y="1418306"/>
              <a:ext cx="55967" cy="54908"/>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548;p33"/>
            <p:cNvSpPr/>
            <p:nvPr/>
          </p:nvSpPr>
          <p:spPr>
            <a:xfrm>
              <a:off x="-1021215" y="1507251"/>
              <a:ext cx="55636" cy="54908"/>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2775" name="Google Shape;1549;p33"/>
          <p:cNvSpPr/>
          <p:nvPr/>
        </p:nvSpPr>
        <p:spPr>
          <a:xfrm>
            <a:off x="-49212" y="6430963"/>
            <a:ext cx="1603375" cy="4921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289" h="1677">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alpha val="100000"/>
            </a:schemeClr>
          </a:solidFill>
          <a:ln w="9525">
            <a:noFill/>
          </a:ln>
        </p:spPr>
        <p:txBody>
          <a:bodyPr/>
          <a:p>
            <a:endParaRPr lang="en-US"/>
          </a:p>
        </p:txBody>
      </p:sp>
      <p:sp>
        <p:nvSpPr>
          <p:cNvPr id="32776" name="Google Shape;1550;p33"/>
          <p:cNvSpPr/>
          <p:nvPr/>
        </p:nvSpPr>
        <p:spPr>
          <a:xfrm>
            <a:off x="1506538" y="6613525"/>
            <a:ext cx="1065212" cy="3095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32777" name="Google Shape;1551;p33"/>
          <p:cNvSpPr/>
          <p:nvPr/>
        </p:nvSpPr>
        <p:spPr>
          <a:xfrm>
            <a:off x="6003925" y="6457950"/>
            <a:ext cx="1603375" cy="4651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32778" name="Google Shape;1552;p33"/>
          <p:cNvSpPr/>
          <p:nvPr/>
        </p:nvSpPr>
        <p:spPr>
          <a:xfrm>
            <a:off x="7532688" y="6430963"/>
            <a:ext cx="1697037" cy="4921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32779" name="Google Shape;1553;p33"/>
          <p:cNvSpPr/>
          <p:nvPr/>
        </p:nvSpPr>
        <p:spPr>
          <a:xfrm>
            <a:off x="3146425" y="6457950"/>
            <a:ext cx="1603375" cy="4651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32780" name="Google Shape;1554;p33"/>
          <p:cNvSpPr/>
          <p:nvPr/>
        </p:nvSpPr>
        <p:spPr>
          <a:xfrm>
            <a:off x="4668838" y="6515100"/>
            <a:ext cx="1408112" cy="4079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
        <p:nvSpPr>
          <p:cNvPr id="32781" name="Google Shape;1555;p33"/>
          <p:cNvSpPr/>
          <p:nvPr/>
        </p:nvSpPr>
        <p:spPr>
          <a:xfrm>
            <a:off x="2368550" y="6613525"/>
            <a:ext cx="1065213" cy="3095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47" h="133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alpha val="100000"/>
            </a:schemeClr>
          </a:solidFill>
          <a:ln w="9525">
            <a:noFill/>
          </a:ln>
        </p:spPr>
        <p:txBody>
          <a:bodyPr/>
          <a:p>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rotWithShape="0">
          <a:blip r:embed="rId2"/>
          <a:stretch>
            <a:fillRect/>
          </a:stretch>
        </a:blipFill>
        <a:effectLst/>
      </p:bgPr>
    </p:bg>
    <p:spTree>
      <p:nvGrpSpPr>
        <p:cNvPr id="1" name="Shape 1556"/>
        <p:cNvGrpSpPr/>
        <p:nvPr/>
      </p:nvGrpSpPr>
      <p:grpSpPr>
        <a:xfrm>
          <a:off x="0" y="0"/>
          <a:ext cx="0" cy="0"/>
          <a:chOff x="0" y="0"/>
          <a:chExt cx="0" cy="0"/>
        </a:xfrm>
      </p:grpSpPr>
      <p:grpSp>
        <p:nvGrpSpPr>
          <p:cNvPr id="33794" name="Google Shape;1557;p34"/>
          <p:cNvGrpSpPr/>
          <p:nvPr/>
        </p:nvGrpSpPr>
        <p:grpSpPr>
          <a:xfrm flipH="1">
            <a:off x="-58737" y="5456238"/>
            <a:ext cx="1066800" cy="1277937"/>
            <a:chOff x="6787377" y="436188"/>
            <a:chExt cx="235647" cy="211226"/>
          </a:xfrm>
        </p:grpSpPr>
        <p:sp>
          <p:nvSpPr>
            <p:cNvPr id="33834" name="Google Shape;1558;p34"/>
            <p:cNvSpPr/>
            <p:nvPr/>
          </p:nvSpPr>
          <p:spPr>
            <a:xfrm>
              <a:off x="6856435" y="522657"/>
              <a:ext cx="166589" cy="1095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277" h="2813">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tx1">
                <a:alpha val="100000"/>
              </a:schemeClr>
            </a:solidFill>
            <a:ln w="9525">
              <a:noFill/>
            </a:ln>
          </p:spPr>
          <p:txBody>
            <a:bodyPr/>
            <a:p>
              <a:endParaRPr lang="en-US"/>
            </a:p>
          </p:txBody>
        </p:sp>
        <p:sp>
          <p:nvSpPr>
            <p:cNvPr id="6" name="Google Shape;1559;p34"/>
            <p:cNvSpPr/>
            <p:nvPr/>
          </p:nvSpPr>
          <p:spPr>
            <a:xfrm>
              <a:off x="6789832" y="438287"/>
              <a:ext cx="109407" cy="116765"/>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836" name="Google Shape;1560;p34"/>
            <p:cNvSpPr/>
            <p:nvPr/>
          </p:nvSpPr>
          <p:spPr>
            <a:xfrm>
              <a:off x="6787377" y="436188"/>
              <a:ext cx="109800" cy="12129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819" h="3114">
                  <a:moveTo>
                    <a:pt x="851" y="587"/>
                  </a:moveTo>
                  <a:cubicBezTo>
                    <a:pt x="948" y="587"/>
                    <a:pt x="1045" y="611"/>
                    <a:pt x="1045" y="708"/>
                  </a:cubicBezTo>
                  <a:cubicBezTo>
                    <a:pt x="1045" y="733"/>
                    <a:pt x="1045" y="757"/>
                    <a:pt x="1045" y="781"/>
                  </a:cubicBezTo>
                  <a:lnTo>
                    <a:pt x="997" y="781"/>
                  </a:lnTo>
                  <a:cubicBezTo>
                    <a:pt x="899" y="757"/>
                    <a:pt x="826" y="684"/>
                    <a:pt x="802" y="587"/>
                  </a:cubicBezTo>
                  <a:lnTo>
                    <a:pt x="851" y="587"/>
                  </a:ln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lnTo>
                    <a:pt x="2017" y="1947"/>
                  </a:ln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tx1">
                <a:alpha val="100000"/>
              </a:schemeClr>
            </a:solidFill>
            <a:ln w="9525">
              <a:noFill/>
            </a:ln>
          </p:spPr>
          <p:txBody>
            <a:bodyPr/>
            <a:p>
              <a:endParaRPr lang="en-US"/>
            </a:p>
          </p:txBody>
        </p:sp>
        <p:sp>
          <p:nvSpPr>
            <p:cNvPr id="33837" name="Google Shape;1561;p34"/>
            <p:cNvSpPr/>
            <p:nvPr/>
          </p:nvSpPr>
          <p:spPr>
            <a:xfrm>
              <a:off x="6824262" y="479851"/>
              <a:ext cx="34120" cy="35055"/>
            </a:xfrm>
            <a:custGeom>
              <a:avLst/>
              <a:gdLst/>
              <a:ahLst/>
              <a:cxnLst>
                <a:cxn ang="0">
                  <a:pos x="2147483646" y="0"/>
                </a:cxn>
                <a:cxn ang="0">
                  <a:pos x="2147483646" y="2147483646"/>
                </a:cxn>
                <a:cxn ang="0">
                  <a:pos x="2147483646" y="2147483646"/>
                </a:cxn>
                <a:cxn ang="0">
                  <a:pos x="2147483646" y="2147483646"/>
                </a:cxn>
                <a:cxn ang="0">
                  <a:pos x="2147483646" y="0"/>
                </a:cxn>
              </a:cxnLst>
              <a:pathLst>
                <a:path w="876" h="90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alpha val="100000"/>
              </a:schemeClr>
            </a:solidFill>
            <a:ln w="9525">
              <a:noFill/>
            </a:ln>
          </p:spPr>
          <p:txBody>
            <a:bodyPr/>
            <a:p>
              <a:endParaRPr lang="en-US"/>
            </a:p>
          </p:txBody>
        </p:sp>
        <p:sp>
          <p:nvSpPr>
            <p:cNvPr id="33838" name="Google Shape;1562;p34"/>
            <p:cNvSpPr/>
            <p:nvPr/>
          </p:nvSpPr>
          <p:spPr>
            <a:xfrm>
              <a:off x="6851527" y="561919"/>
              <a:ext cx="46117" cy="3412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184" h="876">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tx2">
                <a:alpha val="100000"/>
              </a:schemeClr>
            </a:solidFill>
            <a:ln w="9525">
              <a:noFill/>
            </a:ln>
          </p:spPr>
          <p:txBody>
            <a:bodyPr/>
            <a:p>
              <a:endParaRPr lang="en-US"/>
            </a:p>
          </p:txBody>
        </p:sp>
        <p:sp>
          <p:nvSpPr>
            <p:cNvPr id="33839" name="Google Shape;1563;p34"/>
            <p:cNvSpPr/>
            <p:nvPr/>
          </p:nvSpPr>
          <p:spPr>
            <a:xfrm>
              <a:off x="6870652" y="559894"/>
              <a:ext cx="25590" cy="2407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57" h="618">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tx1">
                <a:alpha val="100000"/>
              </a:schemeClr>
            </a:solidFill>
            <a:ln w="9525">
              <a:noFill/>
            </a:ln>
          </p:spPr>
          <p:txBody>
            <a:bodyPr/>
            <a:p>
              <a:endParaRPr lang="en-US"/>
            </a:p>
          </p:txBody>
        </p:sp>
        <p:sp>
          <p:nvSpPr>
            <p:cNvPr id="33840" name="Google Shape;1564;p34"/>
            <p:cNvSpPr/>
            <p:nvPr/>
          </p:nvSpPr>
          <p:spPr>
            <a:xfrm>
              <a:off x="6924325" y="613021"/>
              <a:ext cx="46117" cy="34393"/>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184" h="883">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tx2">
                <a:alpha val="100000"/>
              </a:schemeClr>
            </a:solidFill>
            <a:ln w="9525">
              <a:noFill/>
            </a:ln>
          </p:spPr>
          <p:txBody>
            <a:bodyPr/>
            <a:p>
              <a:endParaRPr lang="en-US"/>
            </a:p>
          </p:txBody>
        </p:sp>
        <p:sp>
          <p:nvSpPr>
            <p:cNvPr id="33841" name="Google Shape;1565;p34"/>
            <p:cNvSpPr/>
            <p:nvPr/>
          </p:nvSpPr>
          <p:spPr>
            <a:xfrm>
              <a:off x="6943488" y="610996"/>
              <a:ext cx="25590" cy="2407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57" h="618">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tx1">
                <a:alpha val="100000"/>
              </a:schemeClr>
            </a:solidFill>
            <a:ln w="9525">
              <a:noFill/>
            </a:ln>
          </p:spPr>
          <p:txBody>
            <a:bodyPr/>
            <a:p>
              <a:endParaRPr lang="en-US"/>
            </a:p>
          </p:txBody>
        </p:sp>
        <p:sp>
          <p:nvSpPr>
            <p:cNvPr id="33842" name="Google Shape;1566;p34"/>
            <p:cNvSpPr/>
            <p:nvPr/>
          </p:nvSpPr>
          <p:spPr>
            <a:xfrm>
              <a:off x="6898073" y="510778"/>
              <a:ext cx="46740" cy="38171"/>
            </a:xfrm>
            <a:custGeom>
              <a:avLst/>
              <a:gdLst/>
              <a:ahLst/>
              <a:cxnLst>
                <a:cxn ang="0">
                  <a:pos x="2147483646" y="2147483646"/>
                </a:cxn>
                <a:cxn ang="0">
                  <a:pos x="2147483646" y="2147483646"/>
                </a:cxn>
                <a:cxn ang="0">
                  <a:pos x="2147483646" y="2147483646"/>
                </a:cxn>
                <a:cxn ang="0">
                  <a:pos x="2147483646" y="2147483646"/>
                </a:cxn>
              </a:cxnLst>
              <a:pathLst>
                <a:path w="1200" h="980">
                  <a:moveTo>
                    <a:pt x="630" y="1"/>
                  </a:moveTo>
                  <a:cubicBezTo>
                    <a:pt x="560" y="1"/>
                    <a:pt x="487" y="25"/>
                    <a:pt x="414" y="81"/>
                  </a:cubicBezTo>
                  <a:cubicBezTo>
                    <a:pt x="1" y="372"/>
                    <a:pt x="900" y="980"/>
                    <a:pt x="900" y="980"/>
                  </a:cubicBezTo>
                  <a:cubicBezTo>
                    <a:pt x="1200" y="540"/>
                    <a:pt x="956" y="1"/>
                    <a:pt x="630" y="1"/>
                  </a:cubicBezTo>
                  <a:close/>
                </a:path>
              </a:pathLst>
            </a:custGeom>
            <a:solidFill>
              <a:schemeClr val="tx2">
                <a:alpha val="100000"/>
              </a:schemeClr>
            </a:solidFill>
            <a:ln w="9525">
              <a:noFill/>
            </a:ln>
          </p:spPr>
          <p:txBody>
            <a:bodyPr/>
            <a:p>
              <a:endParaRPr lang="en-US"/>
            </a:p>
          </p:txBody>
        </p:sp>
        <p:sp>
          <p:nvSpPr>
            <p:cNvPr id="33843" name="Google Shape;1567;p34"/>
            <p:cNvSpPr/>
            <p:nvPr/>
          </p:nvSpPr>
          <p:spPr>
            <a:xfrm>
              <a:off x="6922689" y="524878"/>
              <a:ext cx="13282" cy="26914"/>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41" h="691">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tx1">
                <a:alpha val="100000"/>
              </a:schemeClr>
            </a:solidFill>
            <a:ln w="9525">
              <a:noFill/>
            </a:ln>
          </p:spPr>
          <p:txBody>
            <a:bodyPr/>
            <a:p>
              <a:endParaRPr lang="en-US"/>
            </a:p>
          </p:txBody>
        </p:sp>
        <p:sp>
          <p:nvSpPr>
            <p:cNvPr id="33844" name="Google Shape;1568;p34"/>
            <p:cNvSpPr/>
            <p:nvPr/>
          </p:nvSpPr>
          <p:spPr>
            <a:xfrm>
              <a:off x="6942865" y="561218"/>
              <a:ext cx="41365" cy="39768"/>
            </a:xfrm>
            <a:custGeom>
              <a:avLst/>
              <a:gdLst/>
              <a:ahLst/>
              <a:cxnLst>
                <a:cxn ang="0">
                  <a:pos x="2147483646" y="0"/>
                </a:cxn>
                <a:cxn ang="0">
                  <a:pos x="2147483646" y="2147483646"/>
                </a:cxn>
                <a:cxn ang="0">
                  <a:pos x="2147483646" y="2147483646"/>
                </a:cxn>
                <a:cxn ang="0">
                  <a:pos x="2147483646" y="0"/>
                </a:cxn>
              </a:cxnLst>
              <a:pathLst>
                <a:path w="1062" h="1021">
                  <a:moveTo>
                    <a:pt x="509" y="0"/>
                  </a:moveTo>
                  <a:cubicBezTo>
                    <a:pt x="0" y="0"/>
                    <a:pt x="333" y="1021"/>
                    <a:pt x="333" y="1021"/>
                  </a:cubicBezTo>
                  <a:cubicBezTo>
                    <a:pt x="940" y="827"/>
                    <a:pt x="1061" y="25"/>
                    <a:pt x="527" y="1"/>
                  </a:cubicBezTo>
                  <a:cubicBezTo>
                    <a:pt x="521" y="0"/>
                    <a:pt x="515" y="0"/>
                    <a:pt x="509" y="0"/>
                  </a:cubicBezTo>
                  <a:close/>
                </a:path>
              </a:pathLst>
            </a:custGeom>
            <a:solidFill>
              <a:schemeClr val="tx2">
                <a:alpha val="100000"/>
              </a:schemeClr>
            </a:solidFill>
            <a:ln w="9525">
              <a:noFill/>
            </a:ln>
          </p:spPr>
          <p:txBody>
            <a:bodyPr/>
            <a:p>
              <a:endParaRPr lang="en-US"/>
            </a:p>
          </p:txBody>
        </p:sp>
        <p:sp>
          <p:nvSpPr>
            <p:cNvPr id="33845" name="Google Shape;1569;p34"/>
            <p:cNvSpPr/>
            <p:nvPr/>
          </p:nvSpPr>
          <p:spPr>
            <a:xfrm>
              <a:off x="6952953" y="576370"/>
              <a:ext cx="12347" cy="2652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7" h="681">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tx1">
                <a:alpha val="100000"/>
              </a:schemeClr>
            </a:solidFill>
            <a:ln w="9525">
              <a:noFill/>
            </a:ln>
          </p:spPr>
          <p:txBody>
            <a:bodyPr/>
            <a:p>
              <a:endParaRPr lang="en-US"/>
            </a:p>
          </p:txBody>
        </p:sp>
      </p:grpSp>
      <p:grpSp>
        <p:nvGrpSpPr>
          <p:cNvPr id="33795" name="Google Shape;1570;p34"/>
          <p:cNvGrpSpPr/>
          <p:nvPr/>
        </p:nvGrpSpPr>
        <p:grpSpPr>
          <a:xfrm rot="-4477981" flipH="1">
            <a:off x="8256588" y="5743575"/>
            <a:ext cx="1066800" cy="704850"/>
            <a:chOff x="4508023" y="3764622"/>
            <a:chExt cx="161487" cy="142362"/>
          </a:xfrm>
        </p:grpSpPr>
        <p:sp>
          <p:nvSpPr>
            <p:cNvPr id="33824" name="Google Shape;1571;p34"/>
            <p:cNvSpPr/>
            <p:nvPr/>
          </p:nvSpPr>
          <p:spPr>
            <a:xfrm>
              <a:off x="4558151" y="3764622"/>
              <a:ext cx="65163" cy="54335"/>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673" h="1395">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tx2">
                <a:alpha val="100000"/>
              </a:schemeClr>
            </a:solidFill>
            <a:ln w="9525">
              <a:noFill/>
            </a:ln>
          </p:spPr>
          <p:txBody>
            <a:bodyPr/>
            <a:p>
              <a:endParaRPr lang="en-US"/>
            </a:p>
          </p:txBody>
        </p:sp>
        <p:sp>
          <p:nvSpPr>
            <p:cNvPr id="19" name="Google Shape;1572;p34"/>
            <p:cNvSpPr/>
            <p:nvPr/>
          </p:nvSpPr>
          <p:spPr>
            <a:xfrm>
              <a:off x="4605008" y="3822152"/>
              <a:ext cx="61759" cy="35591"/>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826" name="Google Shape;1573;p34"/>
            <p:cNvSpPr/>
            <p:nvPr/>
          </p:nvSpPr>
          <p:spPr>
            <a:xfrm>
              <a:off x="4552971" y="3869787"/>
              <a:ext cx="66682" cy="28044"/>
            </a:xfrm>
            <a:custGeom>
              <a:avLst/>
              <a:gdLst/>
              <a:ahLst/>
              <a:cxnLst>
                <a:cxn ang="0">
                  <a:pos x="2147483646" y="0"/>
                </a:cxn>
                <a:cxn ang="0">
                  <a:pos x="2147483646" y="2147483646"/>
                </a:cxn>
                <a:cxn ang="0">
                  <a:pos x="2147483646" y="2147483646"/>
                </a:cxn>
                <a:cxn ang="0">
                  <a:pos x="2147483646" y="2147483646"/>
                </a:cxn>
                <a:cxn ang="0">
                  <a:pos x="2147483646" y="0"/>
                </a:cxn>
              </a:cxnLst>
              <a:pathLst>
                <a:path w="1712" h="72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tx2">
                <a:alpha val="100000"/>
              </a:schemeClr>
            </a:solidFill>
            <a:ln w="9525">
              <a:noFill/>
            </a:ln>
          </p:spPr>
          <p:txBody>
            <a:bodyPr/>
            <a:p>
              <a:endParaRPr lang="en-US"/>
            </a:p>
          </p:txBody>
        </p:sp>
        <p:sp>
          <p:nvSpPr>
            <p:cNvPr id="33827" name="Google Shape;1574;p34"/>
            <p:cNvSpPr/>
            <p:nvPr/>
          </p:nvSpPr>
          <p:spPr>
            <a:xfrm>
              <a:off x="4549660" y="3798275"/>
              <a:ext cx="44364" cy="50479"/>
            </a:xfrm>
            <a:custGeom>
              <a:avLst/>
              <a:gdLst/>
              <a:ahLst/>
              <a:cxnLst>
                <a:cxn ang="0">
                  <a:pos x="2147483646" y="0"/>
                </a:cxn>
                <a:cxn ang="0">
                  <a:pos x="2147483646" y="2147483646"/>
                </a:cxn>
                <a:cxn ang="0">
                  <a:pos x="2147483646" y="2147483646"/>
                </a:cxn>
                <a:cxn ang="0">
                  <a:pos x="2147483646" y="2147483646"/>
                </a:cxn>
                <a:cxn ang="0">
                  <a:pos x="2147483646" y="0"/>
                </a:cxn>
              </a:cxnLst>
              <a:pathLst>
                <a:path w="1139" h="1296">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tx2">
                <a:alpha val="100000"/>
              </a:schemeClr>
            </a:solidFill>
            <a:ln w="9525">
              <a:noFill/>
            </a:ln>
          </p:spPr>
          <p:txBody>
            <a:bodyPr/>
            <a:p>
              <a:endParaRPr lang="en-US"/>
            </a:p>
          </p:txBody>
        </p:sp>
        <p:sp>
          <p:nvSpPr>
            <p:cNvPr id="33828" name="Google Shape;1575;p34"/>
            <p:cNvSpPr/>
            <p:nvPr/>
          </p:nvSpPr>
          <p:spPr>
            <a:xfrm>
              <a:off x="4526018" y="3790290"/>
              <a:ext cx="91805" cy="116694"/>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357" h="2996">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alpha val="100000"/>
              </a:srgbClr>
            </a:solidFill>
            <a:ln w="9525">
              <a:noFill/>
            </a:ln>
          </p:spPr>
          <p:txBody>
            <a:bodyPr/>
            <a:p>
              <a:endParaRPr lang="en-US"/>
            </a:p>
          </p:txBody>
        </p:sp>
        <p:sp>
          <p:nvSpPr>
            <p:cNvPr id="33829" name="Google Shape;1576;p34"/>
            <p:cNvSpPr/>
            <p:nvPr/>
          </p:nvSpPr>
          <p:spPr>
            <a:xfrm>
              <a:off x="4596946" y="3843534"/>
              <a:ext cx="44520" cy="12698"/>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43" h="326">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alpha val="100000"/>
              </a:srgbClr>
            </a:solidFill>
            <a:ln w="9525">
              <a:noFill/>
            </a:ln>
          </p:spPr>
          <p:txBody>
            <a:bodyPr/>
            <a:p>
              <a:endParaRPr lang="en-US"/>
            </a:p>
          </p:txBody>
        </p:sp>
        <p:sp>
          <p:nvSpPr>
            <p:cNvPr id="33830" name="Google Shape;1577;p34"/>
            <p:cNvSpPr/>
            <p:nvPr/>
          </p:nvSpPr>
          <p:spPr>
            <a:xfrm>
              <a:off x="4569525" y="3818529"/>
              <a:ext cx="11373" cy="420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92" h="108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alpha val="100000"/>
              </a:srgbClr>
            </a:solidFill>
            <a:ln w="9525">
              <a:noFill/>
            </a:ln>
          </p:spPr>
          <p:txBody>
            <a:bodyPr/>
            <a:p>
              <a:endParaRPr lang="en-US"/>
            </a:p>
          </p:txBody>
        </p:sp>
        <p:sp>
          <p:nvSpPr>
            <p:cNvPr id="25" name="Google Shape;1578;p34"/>
            <p:cNvSpPr/>
            <p:nvPr/>
          </p:nvSpPr>
          <p:spPr>
            <a:xfrm>
              <a:off x="4505197" y="3816238"/>
              <a:ext cx="44457" cy="50340"/>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832" name="Google Shape;1579;p34"/>
            <p:cNvSpPr/>
            <p:nvPr/>
          </p:nvSpPr>
          <p:spPr>
            <a:xfrm>
              <a:off x="4527887" y="3839756"/>
              <a:ext cx="11412" cy="4261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93" h="1094">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alpha val="100000"/>
              </a:srgbClr>
            </a:solidFill>
            <a:ln w="9525">
              <a:noFill/>
            </a:ln>
          </p:spPr>
          <p:txBody>
            <a:bodyPr/>
            <a:p>
              <a:endParaRPr lang="en-US"/>
            </a:p>
          </p:txBody>
        </p:sp>
        <p:sp>
          <p:nvSpPr>
            <p:cNvPr id="33833" name="Google Shape;1580;p34"/>
            <p:cNvSpPr/>
            <p:nvPr/>
          </p:nvSpPr>
          <p:spPr>
            <a:xfrm>
              <a:off x="4558151" y="3864334"/>
              <a:ext cx="37898" cy="227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73" h="584">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alpha val="100000"/>
              </a:srgbClr>
            </a:solidFill>
            <a:ln w="9525">
              <a:noFill/>
            </a:ln>
          </p:spPr>
          <p:txBody>
            <a:bodyPr/>
            <a:p>
              <a:endParaRPr lang="en-US"/>
            </a:p>
          </p:txBody>
        </p:sp>
      </p:grpSp>
      <p:grpSp>
        <p:nvGrpSpPr>
          <p:cNvPr id="33796" name="Google Shape;1581;p34"/>
          <p:cNvGrpSpPr/>
          <p:nvPr/>
        </p:nvGrpSpPr>
        <p:grpSpPr>
          <a:xfrm flipH="1">
            <a:off x="366713" y="-241300"/>
            <a:ext cx="2122487" cy="1885950"/>
            <a:chOff x="6655952" y="-180577"/>
            <a:chExt cx="2121888" cy="1414590"/>
          </a:xfrm>
        </p:grpSpPr>
        <p:grpSp>
          <p:nvGrpSpPr>
            <p:cNvPr id="33817" name="Google Shape;1582;p34"/>
            <p:cNvGrpSpPr/>
            <p:nvPr/>
          </p:nvGrpSpPr>
          <p:grpSpPr>
            <a:xfrm rot="1685293">
              <a:off x="8051699" y="334351"/>
              <a:ext cx="652925" cy="474307"/>
              <a:chOff x="5211663" y="1358969"/>
              <a:chExt cx="483893" cy="351481"/>
            </a:xfrm>
          </p:grpSpPr>
          <p:sp>
            <p:nvSpPr>
              <p:cNvPr id="33819" name="Google Shape;1583;p34"/>
              <p:cNvSpPr/>
              <p:nvPr/>
            </p:nvSpPr>
            <p:spPr>
              <a:xfrm>
                <a:off x="5519159" y="1395927"/>
                <a:ext cx="71050" cy="66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0" h="978">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alpha val="100000"/>
                </a:srgbClr>
              </a:solidFill>
              <a:ln w="9525">
                <a:noFill/>
              </a:ln>
            </p:spPr>
            <p:txBody>
              <a:bodyPr/>
              <a:p>
                <a:endParaRPr lang="en-US"/>
              </a:p>
            </p:txBody>
          </p:sp>
          <p:sp>
            <p:nvSpPr>
              <p:cNvPr id="32" name="Google Shape;1584;p34"/>
              <p:cNvSpPr/>
              <p:nvPr/>
            </p:nvSpPr>
            <p:spPr>
              <a:xfrm>
                <a:off x="5211083" y="1358654"/>
                <a:ext cx="484590" cy="35207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821" name="Google Shape;1585;p34"/>
              <p:cNvSpPr/>
              <p:nvPr/>
            </p:nvSpPr>
            <p:spPr>
              <a:xfrm>
                <a:off x="5467307" y="1398045"/>
                <a:ext cx="48164" cy="4474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655">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alpha val="100000"/>
                </a:srgbClr>
              </a:solidFill>
              <a:ln w="9525">
                <a:noFill/>
              </a:ln>
            </p:spPr>
            <p:txBody>
              <a:bodyPr/>
              <a:p>
                <a:endParaRPr lang="en-US"/>
              </a:p>
            </p:txBody>
          </p:sp>
          <p:sp>
            <p:nvSpPr>
              <p:cNvPr id="33822" name="Google Shape;1586;p34"/>
              <p:cNvSpPr/>
              <p:nvPr/>
            </p:nvSpPr>
            <p:spPr>
              <a:xfrm>
                <a:off x="5309630" y="1479885"/>
                <a:ext cx="102954" cy="10916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07" h="1598">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alpha val="100000"/>
                </a:srgbClr>
              </a:solidFill>
              <a:ln w="9525">
                <a:noFill/>
              </a:ln>
            </p:spPr>
            <p:txBody>
              <a:bodyPr/>
              <a:p>
                <a:endParaRPr lang="en-US"/>
              </a:p>
            </p:txBody>
          </p:sp>
          <p:sp>
            <p:nvSpPr>
              <p:cNvPr id="33823" name="Google Shape;1587;p34"/>
              <p:cNvSpPr/>
              <p:nvPr/>
            </p:nvSpPr>
            <p:spPr>
              <a:xfrm>
                <a:off x="5442439" y="1508440"/>
                <a:ext cx="151050" cy="20159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11" h="2951">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alpha val="100000"/>
                </a:srgbClr>
              </a:solidFill>
              <a:ln w="9525">
                <a:noFill/>
              </a:ln>
            </p:spPr>
            <p:txBody>
              <a:bodyPr/>
              <a:p>
                <a:endParaRPr lang="en-US"/>
              </a:p>
            </p:txBody>
          </p:sp>
        </p:grpSp>
        <p:sp>
          <p:nvSpPr>
            <p:cNvPr id="33818" name="Google Shape;1588;p34"/>
            <p:cNvSpPr/>
            <p:nvPr/>
          </p:nvSpPr>
          <p:spPr>
            <a:xfrm rot="-2700000">
              <a:off x="7005059" y="-115361"/>
              <a:ext cx="716375" cy="1284157"/>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681" h="11977">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lnTo>
                    <a:pt x="1701"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lnTo>
                    <a:pt x="1" y="6219"/>
                  </a:ln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lnTo>
                    <a:pt x="4203" y="10494"/>
                  </a:ln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tx1">
                <a:alpha val="100000"/>
              </a:schemeClr>
            </a:solidFill>
            <a:ln w="9525" cap="flat" cmpd="sng">
              <a:solidFill>
                <a:schemeClr val="tx1">
                  <a:alpha val="100000"/>
                </a:schemeClr>
              </a:solidFill>
              <a:prstDash val="solid"/>
              <a:round/>
              <a:headEnd type="none" w="sm" len="sm"/>
              <a:tailEnd type="none" w="sm" len="sm"/>
            </a:ln>
          </p:spPr>
          <p:txBody>
            <a:bodyPr/>
            <a:p>
              <a:endParaRPr lang="en-US"/>
            </a:p>
          </p:txBody>
        </p:sp>
      </p:grpSp>
      <p:grpSp>
        <p:nvGrpSpPr>
          <p:cNvPr id="33797" name="Google Shape;1589;p34"/>
          <p:cNvGrpSpPr/>
          <p:nvPr/>
        </p:nvGrpSpPr>
        <p:grpSpPr>
          <a:xfrm flipH="1">
            <a:off x="8231188" y="2382838"/>
            <a:ext cx="1277937" cy="1346200"/>
            <a:chOff x="855987" y="2204128"/>
            <a:chExt cx="1217483" cy="962421"/>
          </a:xfrm>
        </p:grpSpPr>
        <p:grpSp>
          <p:nvGrpSpPr>
            <p:cNvPr id="33809" name="Google Shape;1590;p34"/>
            <p:cNvGrpSpPr/>
            <p:nvPr/>
          </p:nvGrpSpPr>
          <p:grpSpPr>
            <a:xfrm>
              <a:off x="855987" y="2204128"/>
              <a:ext cx="1146639" cy="962421"/>
              <a:chOff x="958238" y="2157575"/>
              <a:chExt cx="1115191" cy="936025"/>
            </a:xfrm>
          </p:grpSpPr>
          <p:sp>
            <p:nvSpPr>
              <p:cNvPr id="39" name="Google Shape;1591;p34"/>
              <p:cNvSpPr>
                <a:spLocks noChangeArrowheads="1"/>
              </p:cNvSpPr>
              <p:nvPr/>
            </p:nvSpPr>
            <p:spPr bwMode="auto">
              <a:xfrm>
                <a:off x="1253893" y="2157575"/>
                <a:ext cx="492760"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0" name="Google Shape;1592;p34"/>
              <p:cNvSpPr>
                <a:spLocks noChangeArrowheads="1"/>
              </p:cNvSpPr>
              <p:nvPr/>
            </p:nvSpPr>
            <p:spPr bwMode="auto">
              <a:xfrm>
                <a:off x="1440701" y="2325353"/>
                <a:ext cx="49275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1" name="Google Shape;1593;p34"/>
              <p:cNvSpPr>
                <a:spLocks noChangeArrowheads="1"/>
              </p:cNvSpPr>
              <p:nvPr/>
            </p:nvSpPr>
            <p:spPr bwMode="auto">
              <a:xfrm>
                <a:off x="997952" y="2335287"/>
                <a:ext cx="492760"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2" name="Google Shape;1594;p34"/>
              <p:cNvSpPr>
                <a:spLocks noChangeArrowheads="1"/>
              </p:cNvSpPr>
              <p:nvPr/>
            </p:nvSpPr>
            <p:spPr bwMode="auto">
              <a:xfrm>
                <a:off x="958238" y="2551632"/>
                <a:ext cx="492759"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3" name="Google Shape;1595;p34"/>
              <p:cNvSpPr>
                <a:spLocks noChangeArrowheads="1"/>
              </p:cNvSpPr>
              <p:nvPr/>
            </p:nvSpPr>
            <p:spPr bwMode="auto">
              <a:xfrm>
                <a:off x="1165638" y="2601304"/>
                <a:ext cx="491288"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4" name="Google Shape;1596;p34"/>
              <p:cNvSpPr>
                <a:spLocks noChangeArrowheads="1"/>
              </p:cNvSpPr>
              <p:nvPr/>
            </p:nvSpPr>
            <p:spPr bwMode="auto">
              <a:xfrm>
                <a:off x="1450997" y="2561567"/>
                <a:ext cx="622201" cy="49229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3810" name="Google Shape;1597;p34"/>
            <p:cNvSpPr/>
            <p:nvPr/>
          </p:nvSpPr>
          <p:spPr>
            <a:xfrm>
              <a:off x="926851" y="2206843"/>
              <a:ext cx="1146619" cy="86988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74" h="4608">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lnTo>
                    <a:pt x="5199" y="2588"/>
                  </a:ln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tx1">
                <a:alpha val="100000"/>
              </a:schemeClr>
            </a:solidFill>
            <a:ln w="9525">
              <a:noFill/>
            </a:ln>
          </p:spPr>
          <p:txBody>
            <a:bodyPr/>
            <a:p>
              <a:endParaRPr lang="en-US"/>
            </a:p>
          </p:txBody>
        </p:sp>
      </p:grpSp>
      <p:grpSp>
        <p:nvGrpSpPr>
          <p:cNvPr id="33798" name="Google Shape;1598;p34"/>
          <p:cNvGrpSpPr/>
          <p:nvPr/>
        </p:nvGrpSpPr>
        <p:grpSpPr>
          <a:xfrm rot="-10800000" flipH="1">
            <a:off x="3698875" y="-249237"/>
            <a:ext cx="1590675" cy="923925"/>
            <a:chOff x="3965010" y="571479"/>
            <a:chExt cx="1651683" cy="719972"/>
          </a:xfrm>
        </p:grpSpPr>
        <p:grpSp>
          <p:nvGrpSpPr>
            <p:cNvPr id="33801" name="Google Shape;1599;p34"/>
            <p:cNvGrpSpPr/>
            <p:nvPr/>
          </p:nvGrpSpPr>
          <p:grpSpPr>
            <a:xfrm>
              <a:off x="3965010" y="571479"/>
              <a:ext cx="1446820" cy="719972"/>
              <a:chOff x="3953250" y="571500"/>
              <a:chExt cx="1383325" cy="766825"/>
            </a:xfrm>
          </p:grpSpPr>
          <p:grpSp>
            <p:nvGrpSpPr>
              <p:cNvPr id="33803" name="Google Shape;1600;p34"/>
              <p:cNvGrpSpPr/>
              <p:nvPr/>
            </p:nvGrpSpPr>
            <p:grpSpPr>
              <a:xfrm>
                <a:off x="3953250" y="571500"/>
                <a:ext cx="1383166" cy="669650"/>
                <a:chOff x="897088" y="2374675"/>
                <a:chExt cx="1383166" cy="669650"/>
              </a:xfrm>
            </p:grpSpPr>
            <p:sp>
              <p:nvSpPr>
                <p:cNvPr id="50" name="Google Shape;1601;p34"/>
                <p:cNvSpPr>
                  <a:spLocks noChangeArrowheads="1"/>
                </p:cNvSpPr>
                <p:nvPr/>
              </p:nvSpPr>
              <p:spPr bwMode="auto">
                <a:xfrm>
                  <a:off x="1135071" y="2416837"/>
                  <a:ext cx="624114" cy="62189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1" name="Google Shape;1602;p34"/>
                <p:cNvSpPr>
                  <a:spLocks noChangeArrowheads="1"/>
                </p:cNvSpPr>
                <p:nvPr/>
              </p:nvSpPr>
              <p:spPr bwMode="auto">
                <a:xfrm>
                  <a:off x="1464464" y="2374675"/>
                  <a:ext cx="493303" cy="49277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2" name="Google Shape;1603;p34"/>
                <p:cNvSpPr>
                  <a:spLocks noChangeArrowheads="1"/>
                </p:cNvSpPr>
                <p:nvPr/>
              </p:nvSpPr>
              <p:spPr bwMode="auto">
                <a:xfrm>
                  <a:off x="882904" y="2713290"/>
                  <a:ext cx="493302" cy="35442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3" name="Google Shape;1604;p34"/>
                <p:cNvSpPr>
                  <a:spLocks noChangeArrowheads="1"/>
                </p:cNvSpPr>
                <p:nvPr/>
              </p:nvSpPr>
              <p:spPr bwMode="auto">
                <a:xfrm>
                  <a:off x="1644133" y="2551229"/>
                  <a:ext cx="622538" cy="49277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49" name="Google Shape;1605;p34"/>
              <p:cNvSpPr>
                <a:spLocks noChangeArrowheads="1"/>
              </p:cNvSpPr>
              <p:nvPr/>
            </p:nvSpPr>
            <p:spPr bwMode="auto">
              <a:xfrm>
                <a:off x="3972163" y="919338"/>
                <a:ext cx="1364855" cy="43084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3802" name="Google Shape;1606;p34"/>
            <p:cNvSpPr/>
            <p:nvPr/>
          </p:nvSpPr>
          <p:spPr>
            <a:xfrm>
              <a:off x="4006544" y="571481"/>
              <a:ext cx="1610148" cy="660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4" h="1872">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tx1">
                <a:alpha val="100000"/>
              </a:schemeClr>
            </a:solidFill>
            <a:ln w="9525">
              <a:noFill/>
            </a:ln>
          </p:spPr>
          <p:txBody>
            <a:bodyPr/>
            <a:p>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1905000" y="2209800"/>
            <a:ext cx="5334000" cy="2188000"/>
          </a:xfrm>
          <a:prstGeom prst="rect">
            <a:avLst/>
          </a:prstGeom>
        </p:spPr>
        <p:txBody>
          <a:bodyPr spcFirstLastPara="1" anchor="b">
            <a:noAutofit/>
          </a:bodyPr>
          <a:lstStyle>
            <a:lvl1pPr lvl="0" algn="ctr">
              <a:spcBef>
                <a:spcPts val="0"/>
              </a:spcBef>
              <a:spcAft>
                <a:spcPts val="0"/>
              </a:spcAft>
              <a:buClr>
                <a:schemeClr val="accent3"/>
              </a:buClr>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smtClean="0"/>
              <a:t>Click to edit Master title style</a:t>
            </a:r>
            <a:endParaRPr lang="en-US" smtClean="0"/>
          </a:p>
        </p:txBody>
      </p:sp>
      <p:sp>
        <p:nvSpPr>
          <p:cNvPr id="40" name="Google Shape;40;p11"/>
          <p:cNvSpPr txBox="1">
            <a:spLocks noGrp="1"/>
          </p:cNvSpPr>
          <p:nvPr>
            <p:ph type="body" idx="1"/>
          </p:nvPr>
        </p:nvSpPr>
        <p:spPr>
          <a:xfrm>
            <a:off x="1905000" y="4406167"/>
            <a:ext cx="5334000" cy="699200"/>
          </a:xfrm>
          <a:prstGeom prst="rect">
            <a:avLst/>
          </a:prstGeom>
        </p:spPr>
        <p:txBody>
          <a:bodyPr spcFirstLastPara="1">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720000" y="643572"/>
            <a:ext cx="77040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44" name="Google Shape;44;p13"/>
          <p:cNvSpPr txBox="1">
            <a:spLocks noGrp="1"/>
          </p:cNvSpPr>
          <p:nvPr>
            <p:ph type="subTitle" idx="1"/>
          </p:nvPr>
        </p:nvSpPr>
        <p:spPr>
          <a:xfrm>
            <a:off x="2515650" y="2069067"/>
            <a:ext cx="17883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p:txBody>
      </p:sp>
      <p:sp>
        <p:nvSpPr>
          <p:cNvPr id="45" name="Google Shape;45;p13"/>
          <p:cNvSpPr txBox="1">
            <a:spLocks noGrp="1"/>
          </p:cNvSpPr>
          <p:nvPr>
            <p:ph type="subTitle" idx="2"/>
          </p:nvPr>
        </p:nvSpPr>
        <p:spPr>
          <a:xfrm>
            <a:off x="6225925" y="2069067"/>
            <a:ext cx="11751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p:txBody>
      </p:sp>
      <p:sp>
        <p:nvSpPr>
          <p:cNvPr id="46" name="Google Shape;46;p13"/>
          <p:cNvSpPr txBox="1">
            <a:spLocks noGrp="1"/>
          </p:cNvSpPr>
          <p:nvPr>
            <p:ph type="subTitle" idx="3"/>
          </p:nvPr>
        </p:nvSpPr>
        <p:spPr>
          <a:xfrm>
            <a:off x="6225925" y="2778665"/>
            <a:ext cx="17883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47" name="Google Shape;47;p13"/>
          <p:cNvSpPr txBox="1">
            <a:spLocks noGrp="1"/>
          </p:cNvSpPr>
          <p:nvPr>
            <p:ph type="subTitle" idx="4"/>
          </p:nvPr>
        </p:nvSpPr>
        <p:spPr>
          <a:xfrm>
            <a:off x="2515650" y="2778665"/>
            <a:ext cx="17883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48" name="Google Shape;48;p13"/>
          <p:cNvSpPr txBox="1">
            <a:spLocks noGrp="1"/>
          </p:cNvSpPr>
          <p:nvPr>
            <p:ph type="subTitle" idx="5"/>
          </p:nvPr>
        </p:nvSpPr>
        <p:spPr>
          <a:xfrm>
            <a:off x="2515650" y="4193867"/>
            <a:ext cx="17883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p:txBody>
      </p:sp>
      <p:sp>
        <p:nvSpPr>
          <p:cNvPr id="49" name="Google Shape;49;p13"/>
          <p:cNvSpPr txBox="1">
            <a:spLocks noGrp="1"/>
          </p:cNvSpPr>
          <p:nvPr>
            <p:ph type="subTitle" idx="6"/>
          </p:nvPr>
        </p:nvSpPr>
        <p:spPr>
          <a:xfrm>
            <a:off x="6225925" y="4193867"/>
            <a:ext cx="17883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p:txBody>
      </p:sp>
      <p:sp>
        <p:nvSpPr>
          <p:cNvPr id="50" name="Google Shape;50;p13"/>
          <p:cNvSpPr txBox="1">
            <a:spLocks noGrp="1"/>
          </p:cNvSpPr>
          <p:nvPr>
            <p:ph type="subTitle" idx="7"/>
          </p:nvPr>
        </p:nvSpPr>
        <p:spPr>
          <a:xfrm>
            <a:off x="6225925" y="4903465"/>
            <a:ext cx="17883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51" name="Google Shape;51;p13"/>
          <p:cNvSpPr txBox="1">
            <a:spLocks noGrp="1"/>
          </p:cNvSpPr>
          <p:nvPr>
            <p:ph type="subTitle" idx="8"/>
          </p:nvPr>
        </p:nvSpPr>
        <p:spPr>
          <a:xfrm>
            <a:off x="2515650" y="4903465"/>
            <a:ext cx="17883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52" name="Google Shape;52;p13"/>
          <p:cNvSpPr txBox="1">
            <a:spLocks noGrp="1"/>
          </p:cNvSpPr>
          <p:nvPr>
            <p:ph type="title" idx="9"/>
          </p:nvPr>
        </p:nvSpPr>
        <p:spPr>
          <a:xfrm>
            <a:off x="1129775" y="2239833"/>
            <a:ext cx="12786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smtClean="0"/>
              <a:t>Click to edit Master title style</a:t>
            </a:r>
            <a:endParaRPr lang="en-US" smtClean="0"/>
          </a:p>
        </p:txBody>
      </p:sp>
      <p:sp>
        <p:nvSpPr>
          <p:cNvPr id="53" name="Google Shape;53;p13"/>
          <p:cNvSpPr txBox="1">
            <a:spLocks noGrp="1"/>
          </p:cNvSpPr>
          <p:nvPr>
            <p:ph type="title" idx="13"/>
          </p:nvPr>
        </p:nvSpPr>
        <p:spPr>
          <a:xfrm>
            <a:off x="4842075" y="2239917"/>
            <a:ext cx="12786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smtClean="0"/>
              <a:t>Click to edit Master title style</a:t>
            </a:r>
            <a:endParaRPr lang="en-US" smtClean="0"/>
          </a:p>
        </p:txBody>
      </p:sp>
      <p:sp>
        <p:nvSpPr>
          <p:cNvPr id="54" name="Google Shape;54;p13"/>
          <p:cNvSpPr txBox="1">
            <a:spLocks noGrp="1"/>
          </p:cNvSpPr>
          <p:nvPr>
            <p:ph type="title" idx="14"/>
          </p:nvPr>
        </p:nvSpPr>
        <p:spPr>
          <a:xfrm>
            <a:off x="1129775" y="4335417"/>
            <a:ext cx="12786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smtClean="0"/>
              <a:t>Click to edit Master title style</a:t>
            </a:r>
            <a:endParaRPr lang="en-US" smtClean="0"/>
          </a:p>
        </p:txBody>
      </p:sp>
      <p:sp>
        <p:nvSpPr>
          <p:cNvPr id="55" name="Google Shape;55;p13"/>
          <p:cNvSpPr txBox="1">
            <a:spLocks noGrp="1"/>
          </p:cNvSpPr>
          <p:nvPr>
            <p:ph type="title" idx="15"/>
          </p:nvPr>
        </p:nvSpPr>
        <p:spPr>
          <a:xfrm>
            <a:off x="4842075" y="4335417"/>
            <a:ext cx="12786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smtClean="0"/>
              <a:t>Click to edit Master title style</a:t>
            </a:r>
            <a:endParaRPr 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301400" y="4268351"/>
            <a:ext cx="3713700" cy="763600"/>
          </a:xfrm>
          <a:prstGeom prst="rect">
            <a:avLst/>
          </a:prstGeom>
        </p:spPr>
        <p:txBody>
          <a:bodyPr spcFirstLastPara="1">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58" name="Google Shape;58;p14"/>
          <p:cNvSpPr txBox="1">
            <a:spLocks noGrp="1"/>
          </p:cNvSpPr>
          <p:nvPr>
            <p:ph type="subTitle" idx="1"/>
          </p:nvPr>
        </p:nvSpPr>
        <p:spPr>
          <a:xfrm>
            <a:off x="4301400" y="1724451"/>
            <a:ext cx="3713700" cy="2558400"/>
          </a:xfrm>
          <a:prstGeom prst="rect">
            <a:avLst/>
          </a:prstGeom>
        </p:spPr>
        <p:txBody>
          <a:bodyPr spcFirstLastPara="1">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4" Type="http://schemas.openxmlformats.org/officeDocument/2006/relationships/theme" Target="../theme/theme2.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7" Type="http://schemas.openxmlformats.org/officeDocument/2006/relationships/theme" Target="../theme/theme3.xml"/><Relationship Id="rId26" Type="http://schemas.openxmlformats.org/officeDocument/2006/relationships/slideLayout" Target="../slideLayouts/slideLayout64.xml"/><Relationship Id="rId25" Type="http://schemas.openxmlformats.org/officeDocument/2006/relationships/slideLayout" Target="../slideLayouts/slideLayout63.xml"/><Relationship Id="rId24" Type="http://schemas.openxmlformats.org/officeDocument/2006/relationships/slideLayout" Target="../slideLayouts/slideLayout62.xml"/><Relationship Id="rId23" Type="http://schemas.openxmlformats.org/officeDocument/2006/relationships/slideLayout" Target="../slideLayouts/slideLayout61.xml"/><Relationship Id="rId22" Type="http://schemas.openxmlformats.org/officeDocument/2006/relationships/slideLayout" Target="../slideLayouts/slideLayout60.xml"/><Relationship Id="rId21" Type="http://schemas.openxmlformats.org/officeDocument/2006/relationships/slideLayout" Target="../slideLayouts/slideLayout59.xml"/><Relationship Id="rId20" Type="http://schemas.openxmlformats.org/officeDocument/2006/relationships/slideLayout" Target="../slideLayouts/slideLayout58.xml"/><Relationship Id="rId2" Type="http://schemas.openxmlformats.org/officeDocument/2006/relationships/slideLayout" Target="../slideLayouts/slideLayout40.xml"/><Relationship Id="rId19" Type="http://schemas.openxmlformats.org/officeDocument/2006/relationships/slideLayout" Target="../slideLayouts/slideLayout57.xml"/><Relationship Id="rId18" Type="http://schemas.openxmlformats.org/officeDocument/2006/relationships/slideLayout" Target="../slideLayouts/slideLayout56.xml"/><Relationship Id="rId17" Type="http://schemas.openxmlformats.org/officeDocument/2006/relationships/slideLayout" Target="../slideLayouts/slideLayout55.xml"/><Relationship Id="rId16" Type="http://schemas.openxmlformats.org/officeDocument/2006/relationships/slideLayout" Target="../slideLayouts/slideLayout54.xml"/><Relationship Id="rId15" Type="http://schemas.openxmlformats.org/officeDocument/2006/relationships/slideLayout" Target="../slideLayouts/slideLayout53.xml"/><Relationship Id="rId14" Type="http://schemas.openxmlformats.org/officeDocument/2006/relationships/slideLayout" Target="../slideLayouts/slideLayout52.xml"/><Relationship Id="rId13" Type="http://schemas.openxmlformats.org/officeDocument/2006/relationships/slideLayout" Target="../slideLayouts/slideLayout51.xml"/><Relationship Id="rId12" Type="http://schemas.openxmlformats.org/officeDocument/2006/relationships/slideLayout" Target="../slideLayouts/slideLayout50.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Google Shape;6;p1"/>
          <p:cNvSpPr txBox="1">
            <a:spLocks noGrp="1"/>
          </p:cNvSpPr>
          <p:nvPr>
            <p:ph type="title"/>
          </p:nvPr>
        </p:nvSpPr>
        <p:spPr>
          <a:xfrm>
            <a:off x="720725" y="593725"/>
            <a:ext cx="7702550" cy="763588"/>
          </a:xfrm>
          <a:prstGeom prst="rect">
            <a:avLst/>
          </a:prstGeom>
          <a:noFill/>
          <a:ln w="9525">
            <a:noFill/>
          </a:ln>
        </p:spPr>
        <p:txBody>
          <a:bodyPr lIns="91425" tIns="91425" rIns="91425" bIns="91425" anchor="ctr" anchorCtr="0"/>
          <a:p>
            <a:pPr lvl="0"/>
            <a:endParaRPr lang="vi-VN" altLang="vi-VN" dirty="0"/>
          </a:p>
        </p:txBody>
      </p:sp>
      <p:sp>
        <p:nvSpPr>
          <p:cNvPr id="1027" name="Google Shape;7;p1"/>
          <p:cNvSpPr txBox="1">
            <a:spLocks noGrp="1"/>
          </p:cNvSpPr>
          <p:nvPr>
            <p:ph type="body" idx="1"/>
          </p:nvPr>
        </p:nvSpPr>
        <p:spPr>
          <a:xfrm>
            <a:off x="720725" y="1536700"/>
            <a:ext cx="7702550" cy="4554538"/>
          </a:xfrm>
          <a:prstGeom prst="rect">
            <a:avLst/>
          </a:prstGeom>
          <a:noFill/>
          <a:ln w="9525">
            <a:noFill/>
          </a:ln>
        </p:spPr>
        <p:txBody>
          <a:bodyPr lIns="91425" tIns="91425" rIns="91425" bIns="91425"/>
          <a:p>
            <a:pPr lvl="0"/>
            <a:endParaRPr lang="vi-VN" altLang="vi-VN" dirty="0"/>
          </a:p>
        </p:txBody>
      </p:sp>
      <p:sp>
        <p:nvSpPr>
          <p:cNvPr id="8" name="Google Shape;8;p1"/>
          <p:cNvSpPr/>
          <p:nvPr/>
        </p:nvSpPr>
        <p:spPr>
          <a:xfrm rot="-10664892">
            <a:off x="-192087" y="-219075"/>
            <a:ext cx="9555163"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522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solidFill>
                  <a:srgbClr val="000000"/>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solidFill>
                  <a:srgbClr val="000000"/>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solidFill>
                  <a:srgbClr val="000000"/>
                </a:solidFill>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0ED03A3-607D-4355-9B8F-420F5DE19CEC}" type="slidenum">
              <a:rPr kumimoji="0" lang="en-US" altLang="vi-VN" sz="1400" b="0" i="0" u="none" strike="noStrike" kern="1200" cap="none" spc="0" normalizeH="0" baseline="0" noProof="0">
                <a:ln>
                  <a:noFill/>
                </a:ln>
                <a:solidFill>
                  <a:srgbClr val="000000"/>
                </a:solidFill>
                <a:effectLst/>
                <a:uLnTx/>
                <a:uFillTx/>
                <a:latin typeface="+mn-lt"/>
                <a:ea typeface="+mn-ea"/>
                <a:cs typeface="+mn-cs"/>
              </a:rPr>
            </a:fld>
            <a:endParaRPr kumimoji="0" lang="en-US" altLang="vi-VN" sz="1400" b="0" i="0" u="none" strike="noStrike" kern="1200" cap="none" spc="0" normalizeH="0" baseline="0" noProof="0">
              <a:ln>
                <a:noFill/>
              </a:ln>
              <a:solidFill>
                <a:srgbClr val="000000"/>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Google Shape;6;p1"/>
          <p:cNvSpPr txBox="1">
            <a:spLocks noGrp="1"/>
          </p:cNvSpPr>
          <p:nvPr>
            <p:ph type="body" idx="1"/>
          </p:nvPr>
        </p:nvSpPr>
        <p:spPr>
          <a:xfrm>
            <a:off x="714375" y="1547813"/>
            <a:ext cx="7629525" cy="4614862"/>
          </a:xfrm>
          <a:prstGeom prst="rect">
            <a:avLst/>
          </a:prstGeom>
          <a:noFill/>
          <a:ln w="9525">
            <a:noFill/>
          </a:ln>
        </p:spPr>
        <p:txBody>
          <a:bodyPr lIns="91425" tIns="91425" rIns="91425" bIns="91425"/>
          <a:p>
            <a:pPr lvl="0"/>
            <a:endParaRPr lang="vi-VN" altLang="vi-VN" dirty="0"/>
          </a:p>
        </p:txBody>
      </p:sp>
      <p:sp>
        <p:nvSpPr>
          <p:cNvPr id="3075" name="Google Shape;7;p1"/>
          <p:cNvSpPr txBox="1">
            <a:spLocks noGrp="1"/>
          </p:cNvSpPr>
          <p:nvPr>
            <p:ph type="title"/>
          </p:nvPr>
        </p:nvSpPr>
        <p:spPr>
          <a:xfrm>
            <a:off x="830263" y="303213"/>
            <a:ext cx="7027862" cy="682625"/>
          </a:xfrm>
          <a:prstGeom prst="rect">
            <a:avLst/>
          </a:prstGeom>
          <a:noFill/>
          <a:ln w="9525">
            <a:noFill/>
          </a:ln>
        </p:spPr>
        <p:txBody>
          <a:bodyPr lIns="91425" tIns="91425" rIns="91425" bIns="91425"/>
          <a:p>
            <a:pPr lvl="0"/>
            <a:endParaRPr lang="vi-VN" altLang="vi-VN" dirty="0"/>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image" Target="../media/image3.png"/><Relationship Id="rId2" Type="http://schemas.microsoft.com/office/2007/relationships/media" Target="file:///C:\Users\MyPC\Desktop\PP%20ti&#7871;ng%20vi&#7879;t%202.%20tu&#7847;n%2027\&#7902;%20tr&#432;&#7901;ng%20c&#244;%20d&#7841;y%20em%20th&#7871;%20-%20CT%20S&#7855;c%20m&#224;u%20tu&#7893;i%20th&#417;%20-%20Tuy&#7873;n%20h&#236;nh%20H&#224;%20N&#7897;i%20(online-video-cutter.com).mp4" TargetMode="External"/><Relationship Id="rId1" Type="http://schemas.openxmlformats.org/officeDocument/2006/relationships/video" Target="file:///C:\Users\MyPC\Desktop\PP%20ti&#7871;ng%20vi&#7879;t%202.%20tu&#7847;n%2027\&#7902;%20tr&#432;&#7901;ng%20c&#244;%20d&#7841;y%20em%20th&#7871;%20-%20CT%20S&#7855;c%20m&#224;u%20tu&#7893;i%20th&#417;%20-%20Tuy&#7873;n%20h&#236;nh%20H&#224;%20N&#7897;i%20(online-video-cutter.com).mp4" TargetMode="External"/></Relationships>
</file>

<file path=ppt/slides/_rels/slide3.xml.rels><?xml version="1.0" encoding="UTF-8" standalone="yes"?>
<Relationships xmlns="http://schemas.openxmlformats.org/package/2006/relationships"><Relationship Id="rId9" Type="http://schemas.openxmlformats.org/officeDocument/2006/relationships/image" Target="../media/image12.GIF"/><Relationship Id="rId8" Type="http://schemas.openxmlformats.org/officeDocument/2006/relationships/image" Target="../media/image11.GIF"/><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5B7"/>
        </a:solidFill>
        <a:effectLst/>
      </p:bgPr>
    </p:bg>
    <p:spTree>
      <p:nvGrpSpPr>
        <p:cNvPr id="1" name=""/>
        <p:cNvGrpSpPr/>
        <p:nvPr/>
      </p:nvGrpSpPr>
      <p:grpSpPr/>
      <p:grpSp>
        <p:nvGrpSpPr>
          <p:cNvPr id="36866" name="Google Shape;2287;p74"/>
          <p:cNvGrpSpPr/>
          <p:nvPr/>
        </p:nvGrpSpPr>
        <p:grpSpPr>
          <a:xfrm>
            <a:off x="2635250" y="2327275"/>
            <a:ext cx="3873500" cy="2938463"/>
            <a:chOff x="4211406" y="1267963"/>
            <a:chExt cx="3874407" cy="2937163"/>
          </a:xfrm>
        </p:grpSpPr>
        <p:sp>
          <p:nvSpPr>
            <p:cNvPr id="4" name="Google Shape;2288;p74"/>
            <p:cNvSpPr/>
            <p:nvPr/>
          </p:nvSpPr>
          <p:spPr>
            <a:xfrm>
              <a:off x="6116852" y="2799223"/>
              <a:ext cx="543052" cy="844176"/>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 name="Google Shape;2289;p74"/>
            <p:cNvSpPr/>
            <p:nvPr/>
          </p:nvSpPr>
          <p:spPr>
            <a:xfrm>
              <a:off x="6956837" y="1783673"/>
              <a:ext cx="635149" cy="472866"/>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2290;p74"/>
            <p:cNvSpPr/>
            <p:nvPr/>
          </p:nvSpPr>
          <p:spPr>
            <a:xfrm>
              <a:off x="7393501" y="2350159"/>
              <a:ext cx="533525" cy="545858"/>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2291;p74"/>
            <p:cNvSpPr/>
            <p:nvPr/>
          </p:nvSpPr>
          <p:spPr>
            <a:xfrm>
              <a:off x="6906025" y="1494876"/>
              <a:ext cx="706602" cy="422088"/>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2292;p74"/>
            <p:cNvSpPr/>
            <p:nvPr/>
          </p:nvSpPr>
          <p:spPr>
            <a:xfrm>
              <a:off x="4841792" y="2746858"/>
              <a:ext cx="458894" cy="506189"/>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2293;p74"/>
            <p:cNvSpPr/>
            <p:nvPr/>
          </p:nvSpPr>
          <p:spPr>
            <a:xfrm>
              <a:off x="4735404" y="2269233"/>
              <a:ext cx="577985" cy="480799"/>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2294;p74"/>
            <p:cNvSpPr/>
            <p:nvPr/>
          </p:nvSpPr>
          <p:spPr>
            <a:xfrm>
              <a:off x="7258532" y="2204174"/>
              <a:ext cx="358859" cy="566487"/>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2295;p74"/>
            <p:cNvSpPr/>
            <p:nvPr/>
          </p:nvSpPr>
          <p:spPr>
            <a:xfrm>
              <a:off x="4614725" y="2949969"/>
              <a:ext cx="285817" cy="46334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2296;p74"/>
            <p:cNvSpPr/>
            <p:nvPr/>
          </p:nvSpPr>
          <p:spPr>
            <a:xfrm>
              <a:off x="4922773" y="3127690"/>
              <a:ext cx="508119" cy="309426"/>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2297;p74"/>
            <p:cNvSpPr/>
            <p:nvPr/>
          </p:nvSpPr>
          <p:spPr>
            <a:xfrm>
              <a:off x="5427716" y="3056284"/>
              <a:ext cx="712955" cy="207870"/>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2298;p74"/>
            <p:cNvSpPr/>
            <p:nvPr/>
          </p:nvSpPr>
          <p:spPr>
            <a:xfrm>
              <a:off x="6556693" y="2832546"/>
              <a:ext cx="620857" cy="192003"/>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2299;p74"/>
            <p:cNvSpPr/>
            <p:nvPr/>
          </p:nvSpPr>
          <p:spPr>
            <a:xfrm>
              <a:off x="7169612" y="2780182"/>
              <a:ext cx="211186" cy="161853"/>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2300;p74"/>
            <p:cNvSpPr/>
            <p:nvPr/>
          </p:nvSpPr>
          <p:spPr>
            <a:xfrm>
              <a:off x="4444824" y="1943939"/>
              <a:ext cx="889208" cy="863218"/>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2301;p74"/>
            <p:cNvSpPr/>
            <p:nvPr/>
          </p:nvSpPr>
          <p:spPr>
            <a:xfrm>
              <a:off x="5299099" y="2377135"/>
              <a:ext cx="134969" cy="2523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2302;p74"/>
            <p:cNvSpPr/>
            <p:nvPr/>
          </p:nvSpPr>
          <p:spPr>
            <a:xfrm>
              <a:off x="4763985" y="2575484"/>
              <a:ext cx="103212" cy="10949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2303;p74"/>
            <p:cNvSpPr/>
            <p:nvPr/>
          </p:nvSpPr>
          <p:spPr>
            <a:xfrm>
              <a:off x="5522988" y="3460917"/>
              <a:ext cx="112739" cy="90448"/>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304;p74"/>
            <p:cNvSpPr/>
            <p:nvPr/>
          </p:nvSpPr>
          <p:spPr>
            <a:xfrm>
              <a:off x="7609451" y="1786846"/>
              <a:ext cx="79394" cy="111076"/>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2305;p74"/>
            <p:cNvSpPr/>
            <p:nvPr/>
          </p:nvSpPr>
          <p:spPr>
            <a:xfrm>
              <a:off x="7383974" y="3035656"/>
              <a:ext cx="106388" cy="68233"/>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306;p74"/>
            <p:cNvSpPr/>
            <p:nvPr/>
          </p:nvSpPr>
          <p:spPr>
            <a:xfrm>
              <a:off x="5310213" y="2283514"/>
              <a:ext cx="60339" cy="99969"/>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2307;p74"/>
            <p:cNvSpPr/>
            <p:nvPr/>
          </p:nvSpPr>
          <p:spPr>
            <a:xfrm>
              <a:off x="6871092" y="1961394"/>
              <a:ext cx="69866" cy="80926"/>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2308;p74"/>
            <p:cNvSpPr/>
            <p:nvPr/>
          </p:nvSpPr>
          <p:spPr>
            <a:xfrm>
              <a:off x="7148969" y="3110236"/>
              <a:ext cx="96861" cy="76166"/>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2309;p74"/>
            <p:cNvSpPr/>
            <p:nvPr/>
          </p:nvSpPr>
          <p:spPr>
            <a:xfrm>
              <a:off x="5186359" y="3586275"/>
              <a:ext cx="112739" cy="49190"/>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2310;p74"/>
            <p:cNvSpPr/>
            <p:nvPr/>
          </p:nvSpPr>
          <p:spPr>
            <a:xfrm>
              <a:off x="6950485" y="2665932"/>
              <a:ext cx="73042" cy="190416"/>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2311;p74"/>
            <p:cNvSpPr/>
            <p:nvPr/>
          </p:nvSpPr>
          <p:spPr>
            <a:xfrm>
              <a:off x="5518225" y="2946795"/>
              <a:ext cx="88921" cy="196763"/>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2312;p74"/>
            <p:cNvSpPr/>
            <p:nvPr/>
          </p:nvSpPr>
          <p:spPr>
            <a:xfrm>
              <a:off x="6926667" y="2591352"/>
              <a:ext cx="63515" cy="55538"/>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313;p74"/>
            <p:cNvSpPr/>
            <p:nvPr/>
          </p:nvSpPr>
          <p:spPr>
            <a:xfrm>
              <a:off x="5505522" y="2878563"/>
              <a:ext cx="76218" cy="5712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2314;p74"/>
            <p:cNvSpPr/>
            <p:nvPr/>
          </p:nvSpPr>
          <p:spPr>
            <a:xfrm>
              <a:off x="6988594" y="2597699"/>
              <a:ext cx="38109" cy="53951"/>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2315;p74"/>
            <p:cNvSpPr/>
            <p:nvPr/>
          </p:nvSpPr>
          <p:spPr>
            <a:xfrm>
              <a:off x="5473765" y="2908712"/>
              <a:ext cx="52399" cy="42844"/>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2316;p74"/>
            <p:cNvSpPr/>
            <p:nvPr/>
          </p:nvSpPr>
          <p:spPr>
            <a:xfrm>
              <a:off x="5581740" y="2865869"/>
              <a:ext cx="34933" cy="46017"/>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2317;p74"/>
            <p:cNvSpPr/>
            <p:nvPr/>
          </p:nvSpPr>
          <p:spPr>
            <a:xfrm>
              <a:off x="6885382" y="2597699"/>
              <a:ext cx="23819" cy="50778"/>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2318;p74"/>
            <p:cNvSpPr/>
            <p:nvPr/>
          </p:nvSpPr>
          <p:spPr>
            <a:xfrm>
              <a:off x="7040993" y="2618328"/>
              <a:ext cx="6351" cy="17454"/>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2319;p74"/>
            <p:cNvSpPr/>
            <p:nvPr/>
          </p:nvSpPr>
          <p:spPr>
            <a:xfrm>
              <a:off x="5462649" y="2934101"/>
              <a:ext cx="9527" cy="19042"/>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2320;p74"/>
            <p:cNvSpPr/>
            <p:nvPr/>
          </p:nvSpPr>
          <p:spPr>
            <a:xfrm>
              <a:off x="6297869" y="2995986"/>
              <a:ext cx="112739" cy="120597"/>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2321;p74"/>
            <p:cNvSpPr/>
            <p:nvPr/>
          </p:nvSpPr>
          <p:spPr>
            <a:xfrm>
              <a:off x="7148969" y="2045494"/>
              <a:ext cx="187369" cy="120597"/>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2322;p74"/>
            <p:cNvSpPr/>
            <p:nvPr/>
          </p:nvSpPr>
          <p:spPr>
            <a:xfrm>
              <a:off x="5011693" y="2508839"/>
              <a:ext cx="168314" cy="139638"/>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2323;p74"/>
            <p:cNvSpPr/>
            <p:nvPr/>
          </p:nvSpPr>
          <p:spPr>
            <a:xfrm>
              <a:off x="7361743" y="1929658"/>
              <a:ext cx="142908" cy="138051"/>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2324;p74"/>
            <p:cNvSpPr/>
            <p:nvPr/>
          </p:nvSpPr>
          <p:spPr>
            <a:xfrm>
              <a:off x="6969540" y="2010584"/>
              <a:ext cx="127030" cy="123770"/>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2325;p74"/>
            <p:cNvSpPr/>
            <p:nvPr/>
          </p:nvSpPr>
          <p:spPr>
            <a:xfrm>
              <a:off x="4787804" y="2535815"/>
              <a:ext cx="161963" cy="147572"/>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2326;p74"/>
            <p:cNvSpPr/>
            <p:nvPr/>
          </p:nvSpPr>
          <p:spPr>
            <a:xfrm>
              <a:off x="5181596" y="2400937"/>
              <a:ext cx="138144" cy="119010"/>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2327;p74"/>
            <p:cNvSpPr/>
            <p:nvPr/>
          </p:nvSpPr>
          <p:spPr>
            <a:xfrm>
              <a:off x="4884664" y="3053111"/>
              <a:ext cx="403319" cy="166613"/>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2328;p74"/>
            <p:cNvSpPr/>
            <p:nvPr/>
          </p:nvSpPr>
          <p:spPr>
            <a:xfrm>
              <a:off x="4868785" y="2994399"/>
              <a:ext cx="412847" cy="166614"/>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2329;p74"/>
            <p:cNvSpPr/>
            <p:nvPr/>
          </p:nvSpPr>
          <p:spPr>
            <a:xfrm>
              <a:off x="7796820" y="2999160"/>
              <a:ext cx="138145" cy="311012"/>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2330;p74"/>
            <p:cNvSpPr/>
            <p:nvPr/>
          </p:nvSpPr>
          <p:spPr>
            <a:xfrm>
              <a:off x="7860335" y="2935688"/>
              <a:ext cx="139733" cy="231672"/>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2331;p74"/>
            <p:cNvSpPr/>
            <p:nvPr/>
          </p:nvSpPr>
          <p:spPr>
            <a:xfrm>
              <a:off x="6280403" y="2976945"/>
              <a:ext cx="150847" cy="161853"/>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2332;p74"/>
            <p:cNvSpPr/>
            <p:nvPr/>
          </p:nvSpPr>
          <p:spPr>
            <a:xfrm>
              <a:off x="7117211" y="2031213"/>
              <a:ext cx="236593" cy="157092"/>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2333;p74"/>
            <p:cNvSpPr/>
            <p:nvPr/>
          </p:nvSpPr>
          <p:spPr>
            <a:xfrm>
              <a:off x="7067988" y="1978848"/>
              <a:ext cx="28582" cy="31736"/>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2334;p74"/>
            <p:cNvSpPr/>
            <p:nvPr/>
          </p:nvSpPr>
          <p:spPr>
            <a:xfrm>
              <a:off x="7261708" y="1947112"/>
              <a:ext cx="23818" cy="31736"/>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2335;p74"/>
            <p:cNvSpPr/>
            <p:nvPr/>
          </p:nvSpPr>
          <p:spPr>
            <a:xfrm>
              <a:off x="4987876" y="2486624"/>
              <a:ext cx="212775" cy="184069"/>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2336;p74"/>
            <p:cNvSpPr/>
            <p:nvPr/>
          </p:nvSpPr>
          <p:spPr>
            <a:xfrm>
              <a:off x="4925948" y="2467582"/>
              <a:ext cx="30170" cy="42844"/>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2337;p74"/>
            <p:cNvSpPr/>
            <p:nvPr/>
          </p:nvSpPr>
          <p:spPr>
            <a:xfrm>
              <a:off x="5160953" y="2381895"/>
              <a:ext cx="30170" cy="3015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2338;p74"/>
            <p:cNvSpPr/>
            <p:nvPr/>
          </p:nvSpPr>
          <p:spPr>
            <a:xfrm>
              <a:off x="4837027" y="3161013"/>
              <a:ext cx="130205" cy="141224"/>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6973" name="Google Shape;2339;p74"/>
            <p:cNvGrpSpPr/>
            <p:nvPr/>
          </p:nvGrpSpPr>
          <p:grpSpPr>
            <a:xfrm rot="-5400000">
              <a:off x="6676624" y="1251225"/>
              <a:ext cx="279350" cy="312825"/>
              <a:chOff x="1835200" y="3337050"/>
              <a:chExt cx="279350" cy="312825"/>
            </a:xfrm>
          </p:grpSpPr>
          <p:sp>
            <p:nvSpPr>
              <p:cNvPr id="78" name="Google Shape;2340;p74"/>
              <p:cNvSpPr/>
              <p:nvPr/>
            </p:nvSpPr>
            <p:spPr>
              <a:xfrm>
                <a:off x="1851140" y="3337067"/>
                <a:ext cx="65058" cy="154024"/>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2341;p74"/>
              <p:cNvSpPr/>
              <p:nvPr/>
            </p:nvSpPr>
            <p:spPr>
              <a:xfrm>
                <a:off x="1949523" y="3613357"/>
                <a:ext cx="165027" cy="36522"/>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2342;p74"/>
              <p:cNvSpPr/>
              <p:nvPr/>
            </p:nvSpPr>
            <p:spPr>
              <a:xfrm>
                <a:off x="1943175" y="3445042"/>
                <a:ext cx="122183" cy="80982"/>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6" name="Google Shape;2343;p74"/>
            <p:cNvSpPr/>
            <p:nvPr/>
          </p:nvSpPr>
          <p:spPr>
            <a:xfrm>
              <a:off x="4427357" y="1480594"/>
              <a:ext cx="3526664" cy="2186607"/>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6975" name="Google Shape;2344;p74"/>
            <p:cNvGrpSpPr/>
            <p:nvPr/>
          </p:nvGrpSpPr>
          <p:grpSpPr>
            <a:xfrm>
              <a:off x="7797563" y="3645950"/>
              <a:ext cx="288250" cy="266800"/>
              <a:chOff x="7797563" y="3645950"/>
              <a:chExt cx="288250" cy="266800"/>
            </a:xfrm>
          </p:grpSpPr>
          <p:sp>
            <p:nvSpPr>
              <p:cNvPr id="73" name="Google Shape;2345;p74"/>
              <p:cNvSpPr/>
              <p:nvPr/>
            </p:nvSpPr>
            <p:spPr>
              <a:xfrm>
                <a:off x="7796821" y="3646573"/>
                <a:ext cx="288992" cy="266582"/>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2346;p74"/>
              <p:cNvSpPr/>
              <p:nvPr/>
            </p:nvSpPr>
            <p:spPr>
              <a:xfrm>
                <a:off x="7880978" y="3746541"/>
                <a:ext cx="69866" cy="55538"/>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2347;p74"/>
              <p:cNvSpPr/>
              <p:nvPr/>
            </p:nvSpPr>
            <p:spPr>
              <a:xfrm>
                <a:off x="7822227" y="3783037"/>
                <a:ext cx="65103" cy="61885"/>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2348;p74"/>
              <p:cNvSpPr/>
              <p:nvPr/>
            </p:nvSpPr>
            <p:spPr>
              <a:xfrm>
                <a:off x="7895269" y="3810012"/>
                <a:ext cx="90509" cy="90448"/>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2349;p74"/>
              <p:cNvSpPr/>
              <p:nvPr/>
            </p:nvSpPr>
            <p:spPr>
              <a:xfrm>
                <a:off x="7823815" y="3668788"/>
                <a:ext cx="239768" cy="158680"/>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8" name="Google Shape;2350;p74"/>
            <p:cNvSpPr/>
            <p:nvPr/>
          </p:nvSpPr>
          <p:spPr>
            <a:xfrm>
              <a:off x="4646483" y="4059141"/>
              <a:ext cx="384265" cy="145985"/>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6977" name="Google Shape;2351;p74"/>
            <p:cNvGrpSpPr/>
            <p:nvPr/>
          </p:nvGrpSpPr>
          <p:grpSpPr>
            <a:xfrm>
              <a:off x="6953025" y="3691475"/>
              <a:ext cx="643950" cy="195675"/>
              <a:chOff x="806663" y="3241275"/>
              <a:chExt cx="643950" cy="195675"/>
            </a:xfrm>
          </p:grpSpPr>
          <p:sp>
            <p:nvSpPr>
              <p:cNvPr id="71" name="Google Shape;2352;p74"/>
              <p:cNvSpPr/>
              <p:nvPr/>
            </p:nvSpPr>
            <p:spPr>
              <a:xfrm>
                <a:off x="808887" y="3264605"/>
                <a:ext cx="598628" cy="172961"/>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2353;p74"/>
              <p:cNvSpPr/>
              <p:nvPr/>
            </p:nvSpPr>
            <p:spPr>
              <a:xfrm>
                <a:off x="807299" y="3240803"/>
                <a:ext cx="643088" cy="188828"/>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6978" name="Google Shape;2354;p74"/>
            <p:cNvGrpSpPr/>
            <p:nvPr/>
          </p:nvGrpSpPr>
          <p:grpSpPr>
            <a:xfrm rot="605099" flipH="1">
              <a:off x="4236635" y="1677296"/>
              <a:ext cx="279336" cy="312809"/>
              <a:chOff x="1835200" y="3337050"/>
              <a:chExt cx="279350" cy="312825"/>
            </a:xfrm>
          </p:grpSpPr>
          <p:sp>
            <p:nvSpPr>
              <p:cNvPr id="68" name="Google Shape;2355;p74"/>
              <p:cNvSpPr/>
              <p:nvPr/>
            </p:nvSpPr>
            <p:spPr>
              <a:xfrm>
                <a:off x="1845808" y="3328369"/>
                <a:ext cx="65105" cy="152341"/>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2356;p74"/>
              <p:cNvSpPr/>
              <p:nvPr/>
            </p:nvSpPr>
            <p:spPr>
              <a:xfrm>
                <a:off x="1949838" y="3612726"/>
                <a:ext cx="165147" cy="36499"/>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2357;p74"/>
              <p:cNvSpPr/>
              <p:nvPr/>
            </p:nvSpPr>
            <p:spPr>
              <a:xfrm>
                <a:off x="1928744" y="3444337"/>
                <a:ext cx="122272" cy="80931"/>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61" name="Google Shape;2358;p74"/>
            <p:cNvSpPr/>
            <p:nvPr/>
          </p:nvSpPr>
          <p:spPr>
            <a:xfrm>
              <a:off x="5961241" y="2174025"/>
              <a:ext cx="384265" cy="144398"/>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6980" name="Google Shape;2359;p74"/>
            <p:cNvGrpSpPr/>
            <p:nvPr/>
          </p:nvGrpSpPr>
          <p:grpSpPr>
            <a:xfrm>
              <a:off x="5254388" y="1293275"/>
              <a:ext cx="288250" cy="266800"/>
              <a:chOff x="7797563" y="3645950"/>
              <a:chExt cx="288250" cy="266800"/>
            </a:xfrm>
          </p:grpSpPr>
          <p:sp>
            <p:nvSpPr>
              <p:cNvPr id="63" name="Google Shape;2360;p74"/>
              <p:cNvSpPr/>
              <p:nvPr/>
            </p:nvSpPr>
            <p:spPr>
              <a:xfrm>
                <a:off x="7797813" y="3646027"/>
                <a:ext cx="287404" cy="266582"/>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2361;p74"/>
              <p:cNvSpPr/>
              <p:nvPr/>
            </p:nvSpPr>
            <p:spPr>
              <a:xfrm>
                <a:off x="7881970" y="3745996"/>
                <a:ext cx="69866" cy="55537"/>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2362;p74"/>
              <p:cNvSpPr/>
              <p:nvPr/>
            </p:nvSpPr>
            <p:spPr>
              <a:xfrm>
                <a:off x="7821631" y="3782492"/>
                <a:ext cx="66691" cy="61886"/>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2363;p74"/>
              <p:cNvSpPr/>
              <p:nvPr/>
            </p:nvSpPr>
            <p:spPr>
              <a:xfrm>
                <a:off x="7894673" y="3809468"/>
                <a:ext cx="90509" cy="90447"/>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2364;p74"/>
              <p:cNvSpPr/>
              <p:nvPr/>
            </p:nvSpPr>
            <p:spPr>
              <a:xfrm>
                <a:off x="7823219" y="3668242"/>
                <a:ext cx="241356" cy="158680"/>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36867" name="Google Shape;2252;p74"/>
          <p:cNvSpPr txBox="1"/>
          <p:nvPr/>
        </p:nvSpPr>
        <p:spPr>
          <a:xfrm>
            <a:off x="969963" y="1019175"/>
            <a:ext cx="7140575" cy="571500"/>
          </a:xfrm>
          <a:prstGeom prst="rect">
            <a:avLst/>
          </a:prstGeom>
          <a:noFill/>
          <a:ln w="9525">
            <a:noFill/>
          </a:ln>
        </p:spPr>
        <p:txBody>
          <a:bodyPr lIns="91425" tIns="91425" rIns="91425" bIns="91425" anchor="ctr" anchorCtr="0"/>
          <a:lstStyle>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lvl="0" algn="ctr" eaLnBrk="1" hangingPunct="1">
              <a:buFont typeface="Patrick Hand SC" charset="0"/>
              <a:buNone/>
            </a:pPr>
            <a:r>
              <a:rPr lang="vi-VN" altLang="vi-VN" sz="4800" b="1" dirty="0">
                <a:solidFill>
                  <a:srgbClr val="00B050"/>
                </a:solidFill>
                <a:latin typeface="Times New Roman" panose="02020603050405020304" pitchFamily="18" charset="0"/>
                <a:sym typeface="Patrick Hand SC" charset="0"/>
              </a:rPr>
              <a:t>HÁT VÀ VẬN ĐỘNG</a:t>
            </a:r>
            <a:endParaRPr lang="vi-VN" altLang="vi-VN" sz="4800" b="1" dirty="0">
              <a:solidFill>
                <a:srgbClr val="00B050"/>
              </a:solidFill>
              <a:latin typeface="Times New Roman" panose="02020603050405020304" pitchFamily="18" charset="0"/>
              <a:sym typeface="Patrick Hand SC" charset="0"/>
            </a:endParaRPr>
          </a:p>
        </p:txBody>
      </p:sp>
      <p:grpSp>
        <p:nvGrpSpPr>
          <p:cNvPr id="36868" name="Google Shape;2253;p74"/>
          <p:cNvGrpSpPr/>
          <p:nvPr/>
        </p:nvGrpSpPr>
        <p:grpSpPr>
          <a:xfrm>
            <a:off x="715963" y="2832100"/>
            <a:ext cx="1774825" cy="1841500"/>
            <a:chOff x="5904700" y="2250375"/>
            <a:chExt cx="2009225" cy="2083500"/>
          </a:xfrm>
        </p:grpSpPr>
        <p:sp>
          <p:nvSpPr>
            <p:cNvPr id="83" name="Google Shape;2254;p74"/>
            <p:cNvSpPr/>
            <p:nvPr/>
          </p:nvSpPr>
          <p:spPr>
            <a:xfrm>
              <a:off x="7358602" y="3636980"/>
              <a:ext cx="221051" cy="202962"/>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2255;p74"/>
            <p:cNvSpPr/>
            <p:nvPr/>
          </p:nvSpPr>
          <p:spPr>
            <a:xfrm>
              <a:off x="7380168" y="3841738"/>
              <a:ext cx="239023" cy="202962"/>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2256;p74"/>
            <p:cNvSpPr/>
            <p:nvPr/>
          </p:nvSpPr>
          <p:spPr>
            <a:xfrm>
              <a:off x="7561682" y="3581301"/>
              <a:ext cx="255197" cy="163446"/>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2257;p74"/>
            <p:cNvSpPr/>
            <p:nvPr/>
          </p:nvSpPr>
          <p:spPr>
            <a:xfrm>
              <a:off x="7612002" y="3868680"/>
              <a:ext cx="168933" cy="199369"/>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2258;p74"/>
            <p:cNvSpPr/>
            <p:nvPr/>
          </p:nvSpPr>
          <p:spPr>
            <a:xfrm>
              <a:off x="7728817" y="3726786"/>
              <a:ext cx="167136" cy="197573"/>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2259;p74"/>
            <p:cNvSpPr/>
            <p:nvPr/>
          </p:nvSpPr>
          <p:spPr>
            <a:xfrm>
              <a:off x="7565276" y="3719602"/>
              <a:ext cx="163541" cy="154466"/>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2260;p74"/>
            <p:cNvSpPr/>
            <p:nvPr/>
          </p:nvSpPr>
          <p:spPr>
            <a:xfrm>
              <a:off x="7522144" y="4008778"/>
              <a:ext cx="115018" cy="77233"/>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2261;p74"/>
            <p:cNvSpPr/>
            <p:nvPr/>
          </p:nvSpPr>
          <p:spPr>
            <a:xfrm>
              <a:off x="7347819" y="3827369"/>
              <a:ext cx="66495" cy="89806"/>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2262;p74"/>
            <p:cNvSpPr/>
            <p:nvPr/>
          </p:nvSpPr>
          <p:spPr>
            <a:xfrm>
              <a:off x="7484403" y="3590281"/>
              <a:ext cx="86264" cy="43107"/>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2263;p74"/>
            <p:cNvSpPr/>
            <p:nvPr/>
          </p:nvSpPr>
          <p:spPr>
            <a:xfrm>
              <a:off x="7797109" y="3938728"/>
              <a:ext cx="48524" cy="50291"/>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2264;p74"/>
            <p:cNvSpPr/>
            <p:nvPr/>
          </p:nvSpPr>
          <p:spPr>
            <a:xfrm>
              <a:off x="7831256" y="3681884"/>
              <a:ext cx="32349" cy="3233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2265;p74"/>
            <p:cNvSpPr/>
            <p:nvPr/>
          </p:nvSpPr>
          <p:spPr>
            <a:xfrm>
              <a:off x="7319064" y="3554359"/>
              <a:ext cx="594861" cy="553205"/>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2266;p74"/>
            <p:cNvSpPr/>
            <p:nvPr/>
          </p:nvSpPr>
          <p:spPr>
            <a:xfrm>
              <a:off x="7114188" y="3827369"/>
              <a:ext cx="116816" cy="152671"/>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2267;p74"/>
            <p:cNvSpPr/>
            <p:nvPr/>
          </p:nvSpPr>
          <p:spPr>
            <a:xfrm>
              <a:off x="7191467" y="3868680"/>
              <a:ext cx="64698" cy="68253"/>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2268;p74"/>
            <p:cNvSpPr/>
            <p:nvPr/>
          </p:nvSpPr>
          <p:spPr>
            <a:xfrm>
              <a:off x="6168882" y="2279113"/>
              <a:ext cx="770982" cy="57655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2269;p74"/>
            <p:cNvSpPr/>
            <p:nvPr/>
          </p:nvSpPr>
          <p:spPr>
            <a:xfrm>
              <a:off x="6172476" y="2555716"/>
              <a:ext cx="864435" cy="598109"/>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2270;p74"/>
            <p:cNvSpPr/>
            <p:nvPr/>
          </p:nvSpPr>
          <p:spPr>
            <a:xfrm>
              <a:off x="6431267" y="3112513"/>
              <a:ext cx="560714" cy="546021"/>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2271;p74"/>
            <p:cNvSpPr/>
            <p:nvPr/>
          </p:nvSpPr>
          <p:spPr>
            <a:xfrm>
              <a:off x="6398918" y="3649554"/>
              <a:ext cx="625412" cy="2891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2272;p74"/>
            <p:cNvSpPr/>
            <p:nvPr/>
          </p:nvSpPr>
          <p:spPr>
            <a:xfrm>
              <a:off x="5933455" y="2620376"/>
              <a:ext cx="287546" cy="246069"/>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2273;p74"/>
            <p:cNvSpPr/>
            <p:nvPr/>
          </p:nvSpPr>
          <p:spPr>
            <a:xfrm>
              <a:off x="6380947" y="3187950"/>
              <a:ext cx="168933" cy="186797"/>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2274;p74"/>
            <p:cNvSpPr/>
            <p:nvPr/>
          </p:nvSpPr>
          <p:spPr>
            <a:xfrm>
              <a:off x="6884152" y="3089164"/>
              <a:ext cx="190499" cy="190389"/>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2275;p74"/>
            <p:cNvSpPr/>
            <p:nvPr/>
          </p:nvSpPr>
          <p:spPr>
            <a:xfrm>
              <a:off x="7081839" y="4050088"/>
              <a:ext cx="167136" cy="138302"/>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2276;p74"/>
            <p:cNvSpPr/>
            <p:nvPr/>
          </p:nvSpPr>
          <p:spPr>
            <a:xfrm>
              <a:off x="6336018" y="4121933"/>
              <a:ext cx="77277" cy="188593"/>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2277;p74"/>
            <p:cNvSpPr/>
            <p:nvPr/>
          </p:nvSpPr>
          <p:spPr>
            <a:xfrm>
              <a:off x="6452833" y="2756881"/>
              <a:ext cx="314504" cy="170632"/>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2278;p74"/>
            <p:cNvSpPr/>
            <p:nvPr/>
          </p:nvSpPr>
          <p:spPr>
            <a:xfrm>
              <a:off x="6289292" y="2873629"/>
              <a:ext cx="138381" cy="66456"/>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2279;p74"/>
            <p:cNvSpPr/>
            <p:nvPr/>
          </p:nvSpPr>
          <p:spPr>
            <a:xfrm>
              <a:off x="6605592" y="2539551"/>
              <a:ext cx="176122" cy="15267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2280;p74"/>
            <p:cNvSpPr/>
            <p:nvPr/>
          </p:nvSpPr>
          <p:spPr>
            <a:xfrm>
              <a:off x="6485182" y="2949067"/>
              <a:ext cx="186905" cy="159854"/>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2281;p74"/>
            <p:cNvSpPr/>
            <p:nvPr/>
          </p:nvSpPr>
          <p:spPr>
            <a:xfrm>
              <a:off x="6934472" y="2742512"/>
              <a:ext cx="111424" cy="131117"/>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2282;p74"/>
            <p:cNvSpPr/>
            <p:nvPr/>
          </p:nvSpPr>
          <p:spPr>
            <a:xfrm>
              <a:off x="5904700" y="2250375"/>
              <a:ext cx="1468279"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2283;p74"/>
            <p:cNvSpPr/>
            <p:nvPr/>
          </p:nvSpPr>
          <p:spPr>
            <a:xfrm>
              <a:off x="6580432" y="2510813"/>
              <a:ext cx="226442" cy="206553"/>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2284;p74"/>
            <p:cNvSpPr/>
            <p:nvPr/>
          </p:nvSpPr>
          <p:spPr>
            <a:xfrm>
              <a:off x="6695450" y="2866445"/>
              <a:ext cx="237225" cy="181408"/>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2285;p74"/>
            <p:cNvSpPr/>
            <p:nvPr/>
          </p:nvSpPr>
          <p:spPr>
            <a:xfrm>
              <a:off x="6894935" y="2751493"/>
              <a:ext cx="43132" cy="50291"/>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2286;p74"/>
            <p:cNvSpPr/>
            <p:nvPr/>
          </p:nvSpPr>
          <p:spPr>
            <a:xfrm>
              <a:off x="6646927" y="2887998"/>
              <a:ext cx="43132" cy="44902"/>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6869" name="Google Shape;2365;p74"/>
          <p:cNvGrpSpPr/>
          <p:nvPr/>
        </p:nvGrpSpPr>
        <p:grpSpPr>
          <a:xfrm>
            <a:off x="6878638" y="2909888"/>
            <a:ext cx="1549400" cy="1763712"/>
            <a:chOff x="5905355" y="2434425"/>
            <a:chExt cx="1753416" cy="1995456"/>
          </a:xfrm>
        </p:grpSpPr>
        <p:sp>
          <p:nvSpPr>
            <p:cNvPr id="117" name="Google Shape;2366;p74"/>
            <p:cNvSpPr/>
            <p:nvPr/>
          </p:nvSpPr>
          <p:spPr>
            <a:xfrm rot="631759">
              <a:off x="6289813" y="2712818"/>
              <a:ext cx="873115" cy="752562"/>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2367;p74"/>
            <p:cNvSpPr/>
            <p:nvPr/>
          </p:nvSpPr>
          <p:spPr>
            <a:xfrm rot="631759">
              <a:off x="6162259" y="2563744"/>
              <a:ext cx="1126427" cy="871103"/>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2368;p74"/>
            <p:cNvSpPr/>
            <p:nvPr/>
          </p:nvSpPr>
          <p:spPr>
            <a:xfrm rot="631759">
              <a:off x="6541328" y="3377372"/>
              <a:ext cx="528181" cy="52984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2369;p74"/>
            <p:cNvSpPr/>
            <p:nvPr/>
          </p:nvSpPr>
          <p:spPr>
            <a:xfrm rot="631759">
              <a:off x="6173038" y="3637806"/>
              <a:ext cx="1227032" cy="481352"/>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2370;p74"/>
            <p:cNvSpPr/>
            <p:nvPr/>
          </p:nvSpPr>
          <p:spPr>
            <a:xfrm rot="631759">
              <a:off x="6927582" y="4174836"/>
              <a:ext cx="159892" cy="84417"/>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2371;p74"/>
            <p:cNvSpPr/>
            <p:nvPr/>
          </p:nvSpPr>
          <p:spPr>
            <a:xfrm rot="631759">
              <a:off x="6491025" y="4173041"/>
              <a:ext cx="114978" cy="84416"/>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2372;p74"/>
            <p:cNvSpPr/>
            <p:nvPr/>
          </p:nvSpPr>
          <p:spPr>
            <a:xfrm rot="631759">
              <a:off x="6180224" y="3140288"/>
              <a:ext cx="77251" cy="98786"/>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2373;p74"/>
            <p:cNvSpPr/>
            <p:nvPr/>
          </p:nvSpPr>
          <p:spPr>
            <a:xfrm rot="631759">
              <a:off x="7184486" y="2955291"/>
              <a:ext cx="41320" cy="91600"/>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2374;p74"/>
            <p:cNvSpPr/>
            <p:nvPr/>
          </p:nvSpPr>
          <p:spPr>
            <a:xfrm rot="631759">
              <a:off x="6724574" y="3438439"/>
              <a:ext cx="43117" cy="48495"/>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2375;p74"/>
            <p:cNvSpPr/>
            <p:nvPr/>
          </p:nvSpPr>
          <p:spPr>
            <a:xfrm rot="631759">
              <a:off x="6976089" y="3005582"/>
              <a:ext cx="179653" cy="222715"/>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2376;p74"/>
            <p:cNvSpPr/>
            <p:nvPr/>
          </p:nvSpPr>
          <p:spPr>
            <a:xfrm rot="631759">
              <a:off x="6288016" y="3122327"/>
              <a:ext cx="194026" cy="237084"/>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2377;p74"/>
            <p:cNvSpPr/>
            <p:nvPr/>
          </p:nvSpPr>
          <p:spPr>
            <a:xfrm rot="631759">
              <a:off x="5941286" y="3785085"/>
              <a:ext cx="129350" cy="23887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2378;p74"/>
            <p:cNvSpPr/>
            <p:nvPr/>
          </p:nvSpPr>
          <p:spPr>
            <a:xfrm rot="631759">
              <a:off x="6040094" y="3889258"/>
              <a:ext cx="55693" cy="100581"/>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2379;p74"/>
            <p:cNvSpPr/>
            <p:nvPr/>
          </p:nvSpPr>
          <p:spPr>
            <a:xfrm rot="631759">
              <a:off x="7484507" y="3630621"/>
              <a:ext cx="161688" cy="156259"/>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2380;p74"/>
            <p:cNvSpPr/>
            <p:nvPr/>
          </p:nvSpPr>
          <p:spPr>
            <a:xfrm rot="631759">
              <a:off x="7540200" y="3544409"/>
              <a:ext cx="104199" cy="46698"/>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2381;p74"/>
            <p:cNvSpPr/>
            <p:nvPr/>
          </p:nvSpPr>
          <p:spPr>
            <a:xfrm rot="631759">
              <a:off x="6054467" y="2552967"/>
              <a:ext cx="1453396" cy="1758372"/>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3" name="Google Shape;2382;p74"/>
            <p:cNvSpPr/>
            <p:nvPr/>
          </p:nvSpPr>
          <p:spPr>
            <a:xfrm rot="631759">
              <a:off x="6471262" y="3073833"/>
              <a:ext cx="472489" cy="330481"/>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2383;p74"/>
            <p:cNvSpPr/>
            <p:nvPr/>
          </p:nvSpPr>
          <p:spPr>
            <a:xfrm rot="631759">
              <a:off x="6841348" y="3037911"/>
              <a:ext cx="39524" cy="48494"/>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2384;p74"/>
            <p:cNvSpPr/>
            <p:nvPr/>
          </p:nvSpPr>
          <p:spPr>
            <a:xfrm rot="631759">
              <a:off x="6464076" y="3107958"/>
              <a:ext cx="41321" cy="43106"/>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itle 1"/>
          <p:cNvSpPr>
            <a:spLocks noGrp="1"/>
          </p:cNvSpPr>
          <p:nvPr>
            <p:ph type="title"/>
          </p:nvPr>
        </p:nvSpPr>
        <p:spPr>
          <a:ln/>
        </p:spPr>
        <p:txBody>
          <a:bodyPr vert="horz" wrap="square" lIns="91440" tIns="45720" rIns="91440" bIns="45720" anchor="ctr" anchorCtr="0"/>
          <a:p>
            <a:endParaRPr lang="vi-VN" altLang="vi-VN" dirty="0"/>
          </a:p>
        </p:txBody>
      </p:sp>
      <p:pic>
        <p:nvPicPr>
          <p:cNvPr id="3" name="Ở trường cô dạy em thế - CT Sắc màu tuổi thơ - Tuyền hình Hà Nội (online-video-cutter.com).mp4">
            <a:hlinkClick r:id="" action="ppaction://media"/>
          </p:cNvPr>
          <p:cNvPicPr>
            <a:picLocks noGrp="1" noRot="1" noChangeAspect="1"/>
          </p:cNvPicPr>
          <p:nvPr>
            <p:ph idx="1"/>
            <a:videoFile r:link="rId1"/>
            <p:extLst>
              <p:ext uri="{DAA4B4D4-6D71-4841-9C94-3DE7FCFB9230}">
                <p14:media xmlns:p14="http://schemas.microsoft.com/office/powerpoint/2010/main" r:link="rId2"/>
              </p:ext>
            </p:extLst>
          </p:nvPr>
        </p:nvPicPr>
        <p:blipFill>
          <a:blip r:embed="rId3"/>
          <a:srcRect/>
          <a:stretch>
            <a:fillRect/>
          </a:stretch>
        </p:blipFill>
        <p:spPr>
          <a:xfrm>
            <a:off x="0" y="0"/>
            <a:ext cx="9144000" cy="6858000"/>
          </a:xfrm>
          <a:ln/>
        </p:spPr>
      </p:pic>
    </p:spTree>
  </p:cSld>
  <p:clrMapOvr>
    <a:masterClrMapping/>
  </p:clrMapOvr>
  <p:transition spd="slow">
    <p:circl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3"/>
          <p:cNvPicPr>
            <a:picLocks noChangeAspect="1"/>
          </p:cNvPicPr>
          <p:nvPr/>
        </p:nvPicPr>
        <p:blipFill>
          <a:blip r:embed="rId1"/>
          <a:stretch>
            <a:fillRect/>
          </a:stretch>
        </p:blipFill>
        <p:spPr>
          <a:xfrm>
            <a:off x="0" y="857250"/>
            <a:ext cx="9144000" cy="5143500"/>
          </a:xfrm>
          <a:prstGeom prst="rect">
            <a:avLst/>
          </a:prstGeom>
          <a:noFill/>
          <a:ln w="9525">
            <a:noFill/>
          </a:ln>
        </p:spPr>
      </p:pic>
      <p:pic>
        <p:nvPicPr>
          <p:cNvPr id="38915" name="9"/>
          <p:cNvPicPr>
            <a:picLocks noChangeAspect="1"/>
          </p:cNvPicPr>
          <p:nvPr/>
        </p:nvPicPr>
        <p:blipFill>
          <a:blip r:embed="rId2"/>
          <a:srcRect l="2914" t="12038" r="70209" b="60370"/>
          <a:stretch>
            <a:fillRect/>
          </a:stretch>
        </p:blipFill>
        <p:spPr>
          <a:xfrm>
            <a:off x="6686550" y="1844675"/>
            <a:ext cx="2457450" cy="1419225"/>
          </a:xfrm>
          <a:prstGeom prst="rect">
            <a:avLst/>
          </a:prstGeom>
          <a:noFill/>
          <a:ln w="9525">
            <a:noFill/>
          </a:ln>
        </p:spPr>
      </p:pic>
      <p:pic>
        <p:nvPicPr>
          <p:cNvPr id="38916" name="5"/>
          <p:cNvPicPr>
            <a:picLocks noChangeAspect="1"/>
          </p:cNvPicPr>
          <p:nvPr/>
        </p:nvPicPr>
        <p:blipFill>
          <a:blip r:embed="rId3"/>
          <a:srcRect l="9167" t="2037" r="6248"/>
          <a:stretch>
            <a:fillRect/>
          </a:stretch>
        </p:blipFill>
        <p:spPr>
          <a:xfrm>
            <a:off x="0" y="725488"/>
            <a:ext cx="9091613" cy="5275262"/>
          </a:xfrm>
          <a:prstGeom prst="rect">
            <a:avLst/>
          </a:prstGeom>
          <a:noFill/>
          <a:ln w="9525">
            <a:noFill/>
          </a:ln>
        </p:spPr>
      </p:pic>
      <p:pic>
        <p:nvPicPr>
          <p:cNvPr id="38917" name="6"/>
          <p:cNvPicPr>
            <a:picLocks noChangeAspect="1"/>
          </p:cNvPicPr>
          <p:nvPr/>
        </p:nvPicPr>
        <p:blipFill>
          <a:blip r:embed="rId4"/>
          <a:srcRect l="84792" t="53519" r="2" b="6482"/>
          <a:stretch>
            <a:fillRect/>
          </a:stretch>
        </p:blipFill>
        <p:spPr>
          <a:xfrm>
            <a:off x="7753350" y="3609975"/>
            <a:ext cx="1390650" cy="2057400"/>
          </a:xfrm>
          <a:prstGeom prst="rect">
            <a:avLst/>
          </a:prstGeom>
          <a:noFill/>
          <a:ln w="9525">
            <a:noFill/>
          </a:ln>
        </p:spPr>
      </p:pic>
      <p:pic>
        <p:nvPicPr>
          <p:cNvPr id="38918" name="7"/>
          <p:cNvPicPr>
            <a:picLocks noChangeAspect="1"/>
          </p:cNvPicPr>
          <p:nvPr/>
        </p:nvPicPr>
        <p:blipFill>
          <a:blip r:embed="rId5"/>
          <a:srcRect t="71667" r="82709" b="15370"/>
          <a:stretch>
            <a:fillRect/>
          </a:stretch>
        </p:blipFill>
        <p:spPr>
          <a:xfrm>
            <a:off x="0" y="4543425"/>
            <a:ext cx="1581150" cy="666750"/>
          </a:xfrm>
          <a:prstGeom prst="rect">
            <a:avLst/>
          </a:prstGeom>
          <a:noFill/>
          <a:ln w="9525">
            <a:noFill/>
          </a:ln>
        </p:spPr>
      </p:pic>
      <p:pic>
        <p:nvPicPr>
          <p:cNvPr id="38919" name="8"/>
          <p:cNvPicPr>
            <a:picLocks noChangeAspect="1"/>
          </p:cNvPicPr>
          <p:nvPr/>
        </p:nvPicPr>
        <p:blipFill>
          <a:blip r:embed="rId2"/>
          <a:srcRect l="2914" t="12038" r="70209" b="60370"/>
          <a:stretch>
            <a:fillRect/>
          </a:stretch>
        </p:blipFill>
        <p:spPr>
          <a:xfrm>
            <a:off x="179388" y="895350"/>
            <a:ext cx="2457450" cy="1419225"/>
          </a:xfrm>
          <a:prstGeom prst="rect">
            <a:avLst/>
          </a:prstGeom>
          <a:noFill/>
          <a:ln w="9525">
            <a:noFill/>
          </a:ln>
        </p:spPr>
      </p:pic>
      <p:sp>
        <p:nvSpPr>
          <p:cNvPr id="13" name="TextBox 12"/>
          <p:cNvSpPr txBox="1"/>
          <p:nvPr/>
        </p:nvSpPr>
        <p:spPr>
          <a:xfrm>
            <a:off x="1976438" y="2630488"/>
            <a:ext cx="5551488" cy="1422400"/>
          </a:xfrm>
          <a:prstGeom prst="rect">
            <a:avLst/>
          </a:prstGeom>
          <a:noFill/>
        </p:spPr>
        <p:txBody>
          <a:bodyPr numCol="1">
            <a:prstTxWarp prst="textCanUp">
              <a:avLst/>
            </a:prstTxWarp>
            <a:spAutoFit/>
          </a:bodyPr>
          <a:p>
            <a:pPr algn="ctr" eaLnBrk="1" hangingPunct="1">
              <a:buNone/>
            </a:pPr>
            <a:endParaRPr lang="vi-VN" altLang="zh-CN" sz="4400" b="1" dirty="0">
              <a:solidFill>
                <a:srgbClr val="DAEDEF"/>
              </a:solidFill>
              <a:effectLst>
                <a:outerShdw blurRad="38100" dist="38100" dir="2700000">
                  <a:srgbClr val="000000"/>
                </a:outerShdw>
              </a:effectLst>
              <a:latin typeface="Times New Roman" panose="02020603050405020304" pitchFamily="18" charset="0"/>
              <a:ea typeface="STHupo" panose="02010800040101010101" charset="-122"/>
            </a:endParaRPr>
          </a:p>
        </p:txBody>
      </p:sp>
      <p:grpSp>
        <p:nvGrpSpPr>
          <p:cNvPr id="38921" name="2 2"/>
          <p:cNvGrpSpPr/>
          <p:nvPr/>
        </p:nvGrpSpPr>
        <p:grpSpPr>
          <a:xfrm>
            <a:off x="6278563" y="4986338"/>
            <a:ext cx="2432050" cy="1014412"/>
            <a:chOff x="-4212976" y="2200858"/>
            <a:chExt cx="4086225" cy="2609267"/>
          </a:xfrm>
        </p:grpSpPr>
        <p:pic>
          <p:nvPicPr>
            <p:cNvPr id="38926" name="图片 15"/>
            <p:cNvPicPr>
              <a:picLocks noChangeAspect="1"/>
            </p:cNvPicPr>
            <p:nvPr/>
          </p:nvPicPr>
          <p:blipFill>
            <a:blip r:embed="rId6"/>
            <a:srcRect l="47710" t="40370" r="7603" b="8900"/>
            <a:stretch>
              <a:fillRect/>
            </a:stretch>
          </p:blipFill>
          <p:spPr>
            <a:xfrm>
              <a:off x="-4212976" y="2200858"/>
              <a:ext cx="4086225" cy="2609267"/>
            </a:xfrm>
            <a:prstGeom prst="rect">
              <a:avLst/>
            </a:prstGeom>
            <a:noFill/>
            <a:ln w="9525">
              <a:noFill/>
            </a:ln>
          </p:spPr>
        </p:pic>
        <p:sp>
          <p:nvSpPr>
            <p:cNvPr id="38927" name="TextBox 1"/>
            <p:cNvSpPr txBox="1"/>
            <p:nvPr/>
          </p:nvSpPr>
          <p:spPr>
            <a:xfrm>
              <a:off x="-2724839" y="3691077"/>
              <a:ext cx="310265" cy="950307"/>
            </a:xfrm>
            <a:prstGeom prst="rect">
              <a:avLst/>
            </a:prstGeom>
            <a:noFill/>
            <a:ln w="9525">
              <a:noFill/>
            </a:ln>
          </p:spPr>
          <p:txBody>
            <a:bodyPr wrap="none">
              <a:spAutoFit/>
            </a:bodyPr>
            <a:p>
              <a:pPr eaLnBrk="1" hangingPunct="1">
                <a:buNone/>
              </a:pPr>
              <a:endParaRPr lang="vi-VN" altLang="zh-CN" b="1" dirty="0">
                <a:solidFill>
                  <a:srgbClr val="FF0000"/>
                </a:solidFill>
                <a:latin typeface="Times New Roman" panose="02020603050405020304" pitchFamily="18" charset="0"/>
                <a:ea typeface="方正粗圆_GBK"/>
              </a:endParaRPr>
            </a:p>
          </p:txBody>
        </p:sp>
      </p:grpSp>
      <p:pic>
        <p:nvPicPr>
          <p:cNvPr id="38922" name="2.mp3">
            <a:hlinkClick r:id="" action="ppaction://media"/>
          </p:cNvPr>
          <p:cNvPicPr>
            <a:picLocks noChangeAspect="1"/>
          </p:cNvPicPr>
          <p:nvPr/>
        </p:nvPicPr>
        <p:blipFill>
          <a:blip r:embed="rId7"/>
          <a:stretch>
            <a:fillRect/>
          </a:stretch>
        </p:blipFill>
        <p:spPr>
          <a:xfrm>
            <a:off x="4267200" y="-957262"/>
            <a:ext cx="609600" cy="609600"/>
          </a:xfrm>
          <a:prstGeom prst="rect">
            <a:avLst/>
          </a:prstGeom>
          <a:noFill/>
          <a:ln w="9525">
            <a:noFill/>
          </a:ln>
        </p:spPr>
      </p:pic>
      <p:pic>
        <p:nvPicPr>
          <p:cNvPr id="38923" name="Picture 29" descr="200463042511690xy"/>
          <p:cNvPicPr>
            <a:picLocks noChangeAspect="1"/>
          </p:cNvPicPr>
          <p:nvPr/>
        </p:nvPicPr>
        <p:blipFill>
          <a:blip r:embed="rId8"/>
          <a:stretch>
            <a:fillRect/>
          </a:stretch>
        </p:blipFill>
        <p:spPr>
          <a:xfrm>
            <a:off x="153988" y="1968500"/>
            <a:ext cx="2551112" cy="3028950"/>
          </a:xfrm>
          <a:prstGeom prst="rect">
            <a:avLst/>
          </a:prstGeom>
          <a:noFill/>
          <a:ln w="9525">
            <a:noFill/>
          </a:ln>
        </p:spPr>
      </p:pic>
      <p:pic>
        <p:nvPicPr>
          <p:cNvPr id="38924" name="Picture 20" descr="Blue_rose"/>
          <p:cNvPicPr>
            <a:picLocks noChangeAspect="1"/>
          </p:cNvPicPr>
          <p:nvPr/>
        </p:nvPicPr>
        <p:blipFill>
          <a:blip r:embed="rId9"/>
          <a:stretch>
            <a:fillRect/>
          </a:stretch>
        </p:blipFill>
        <p:spPr>
          <a:xfrm>
            <a:off x="4918075" y="4972050"/>
            <a:ext cx="766763" cy="1028700"/>
          </a:xfrm>
          <a:prstGeom prst="rect">
            <a:avLst/>
          </a:prstGeom>
          <a:noFill/>
          <a:ln w="9525">
            <a:noFill/>
          </a:ln>
        </p:spPr>
      </p:pic>
      <p:sp>
        <p:nvSpPr>
          <p:cNvPr id="21" name="Rectangle 20"/>
          <p:cNvSpPr/>
          <p:nvPr/>
        </p:nvSpPr>
        <p:spPr>
          <a:xfrm>
            <a:off x="1765300" y="3136900"/>
            <a:ext cx="5638800" cy="1816100"/>
          </a:xfrm>
          <a:prstGeom prst="rect">
            <a:avLst/>
          </a:prstGeom>
          <a:noFill/>
          <a:ln w="9525">
            <a:noFill/>
          </a:ln>
        </p:spPr>
        <p:txBody>
          <a:bodyPr>
            <a:spAutoFit/>
          </a:bodyPr>
          <a:p>
            <a:pPr algn="ctr">
              <a:spcBef>
                <a:spcPct val="50000"/>
              </a:spcBef>
              <a:buNone/>
            </a:pPr>
            <a:r>
              <a:rPr lang="en-US" altLang="zh-CN" sz="2800" b="1" dirty="0">
                <a:solidFill>
                  <a:srgbClr val="FF0066"/>
                </a:solidFill>
                <a:latin typeface="Times New Roman" panose="02020603050405020304" pitchFamily="18" charset="0"/>
                <a:ea typeface="SimHei"/>
              </a:rPr>
              <a:t>TIẾNG VIỆT</a:t>
            </a:r>
            <a:endParaRPr lang="en-US" altLang="zh-CN" sz="2800" b="1" dirty="0">
              <a:solidFill>
                <a:srgbClr val="FF0066"/>
              </a:solidFill>
              <a:latin typeface="Times New Roman" panose="02020603050405020304" pitchFamily="18" charset="0"/>
              <a:ea typeface="SimHei"/>
            </a:endParaRPr>
          </a:p>
          <a:p>
            <a:pPr algn="ctr">
              <a:spcBef>
                <a:spcPct val="50000"/>
              </a:spcBef>
              <a:buNone/>
            </a:pPr>
            <a:r>
              <a:rPr lang="pt-BR" altLang="vi-VN" sz="2800" b="1" dirty="0">
                <a:solidFill>
                  <a:srgbClr val="002060"/>
                </a:solidFill>
                <a:latin typeface="Times New Roman" panose="02020603050405020304" pitchFamily="18" charset="0"/>
                <a:ea typeface="SimHei"/>
              </a:rPr>
              <a:t>ÔN TẬP GIỮA HỌC KÌ 2</a:t>
            </a:r>
            <a:endParaRPr lang="vi-VN" altLang="vi-VN" sz="2800" dirty="0">
              <a:solidFill>
                <a:srgbClr val="002060"/>
              </a:solidFill>
              <a:latin typeface="Times New Roman" panose="02020603050405020304" pitchFamily="18" charset="0"/>
              <a:ea typeface="SimHei"/>
            </a:endParaRPr>
          </a:p>
          <a:p>
            <a:pPr algn="ctr">
              <a:spcBef>
                <a:spcPct val="50000"/>
              </a:spcBef>
              <a:buNone/>
            </a:pPr>
            <a:r>
              <a:rPr lang="en-US" altLang="zh-CN" sz="2800" b="1" dirty="0">
                <a:solidFill>
                  <a:srgbClr val="FF0066"/>
                </a:solidFill>
                <a:latin typeface="Times New Roman" panose="02020603050405020304" pitchFamily="18" charset="0"/>
                <a:ea typeface="SimHei"/>
              </a:rPr>
              <a:t>TIẾT : 3 </a:t>
            </a:r>
            <a:endParaRPr lang="en-US" altLang="zh-CN" sz="2800" b="1" dirty="0">
              <a:solidFill>
                <a:srgbClr val="3399FF"/>
              </a:solidFill>
              <a:latin typeface="Times New Roman" panose="02020603050405020304" pitchFamily="18" charset="0"/>
              <a:ea typeface="SimHei"/>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p:sp>
        <p:nvSpPr>
          <p:cNvPr id="115714" name="Google Shape;2690;p70"/>
          <p:cNvSpPr>
            <a:spLocks noChangeArrowheads="1"/>
          </p:cNvSpPr>
          <p:nvPr/>
        </p:nvSpPr>
        <p:spPr bwMode="auto">
          <a:xfrm>
            <a:off x="342900" y="1625600"/>
            <a:ext cx="4584700" cy="592138"/>
          </a:xfrm>
          <a:prstGeom prst="roundRect">
            <a:avLst>
              <a:gd name="adj" fmla="val 50000"/>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altLang="vi-VN" sz="3600" b="1" i="0" u="none" strike="noStrike" kern="1200" cap="none" spc="0" normalizeH="0" baseline="0" noProof="0" dirty="0" smtClean="0">
                <a:ln>
                  <a:noFill/>
                </a:ln>
                <a:solidFill>
                  <a:srgbClr val="FF0000"/>
                </a:solidFill>
                <a:effectLst/>
                <a:uLnTx/>
                <a:uFillTx/>
                <a:latin typeface="+mj-lt"/>
                <a:ea typeface="+mn-ea"/>
                <a:cs typeface="+mn-cs"/>
              </a:rPr>
              <a:t>Cánh cam lạc mẹ</a:t>
            </a:r>
            <a:endParaRPr kumimoji="0" lang="vi-VN" altLang="vi-VN" sz="3600" b="1" i="0" u="none" strike="noStrike" kern="1200" cap="none" spc="0" normalizeH="0" baseline="0" noProof="0" dirty="0" smtClean="0">
              <a:ln>
                <a:noFill/>
              </a:ln>
              <a:solidFill>
                <a:srgbClr val="FF0000"/>
              </a:solidFill>
              <a:effectLst/>
              <a:uLnTx/>
              <a:uFillTx/>
              <a:latin typeface="+mj-lt"/>
              <a:ea typeface="+mn-ea"/>
              <a:cs typeface="+mn-cs"/>
            </a:endParaRPr>
          </a:p>
        </p:txBody>
      </p:sp>
      <p:grpSp>
        <p:nvGrpSpPr>
          <p:cNvPr id="115715" name="Google Shape;2691;p70"/>
          <p:cNvGrpSpPr/>
          <p:nvPr/>
        </p:nvGrpSpPr>
        <p:grpSpPr>
          <a:xfrm>
            <a:off x="5064125" y="1219200"/>
            <a:ext cx="3622675" cy="5248275"/>
            <a:chOff x="1453903" y="1500600"/>
            <a:chExt cx="6310769" cy="2812637"/>
          </a:xfrm>
        </p:grpSpPr>
        <p:sp>
          <p:nvSpPr>
            <p:cNvPr id="40983" name="Google Shape;2692;p70"/>
            <p:cNvSpPr/>
            <p:nvPr/>
          </p:nvSpPr>
          <p:spPr>
            <a:xfrm>
              <a:off x="1587372" y="1575137"/>
              <a:ext cx="6177300" cy="2738100"/>
            </a:xfrm>
            <a:prstGeom prst="roundRect">
              <a:avLst>
                <a:gd name="adj" fmla="val 10065"/>
              </a:avLst>
            </a:prstGeom>
            <a:solidFill>
              <a:schemeClr val="accent1"/>
            </a:solidFill>
            <a:ln w="19050" cap="flat" cmpd="sng">
              <a:solidFill>
                <a:schemeClr val="tx1"/>
              </a:solidFill>
              <a:prstDash val="solid"/>
              <a:headEnd type="none" w="sm" len="sm"/>
              <a:tailEnd type="none" w="sm" len="sm"/>
            </a:ln>
          </p:spPr>
          <p:txBody>
            <a:bodyPr lIns="91425" tIns="91425" rIns="91425" bIns="91425" anchor="ctr" anchorCtr="0"/>
            <a:p>
              <a:endParaRPr lang="vi-VN" altLang="vi-VN" dirty="0">
                <a:latin typeface="Arial" panose="020B0604020202020204" pitchFamily="34" charset="0"/>
              </a:endParaRPr>
            </a:p>
          </p:txBody>
        </p:sp>
        <p:sp>
          <p:nvSpPr>
            <p:cNvPr id="40984" name="Google Shape;2693;p70"/>
            <p:cNvSpPr/>
            <p:nvPr/>
          </p:nvSpPr>
          <p:spPr>
            <a:xfrm>
              <a:off x="1453903" y="1500600"/>
              <a:ext cx="6177300" cy="2738100"/>
            </a:xfrm>
            <a:prstGeom prst="roundRect">
              <a:avLst>
                <a:gd name="adj" fmla="val 10065"/>
              </a:avLst>
            </a:prstGeom>
            <a:solidFill>
              <a:schemeClr val="bg1"/>
            </a:solidFill>
            <a:ln w="19050" cap="flat" cmpd="sng">
              <a:solidFill>
                <a:schemeClr val="tx1"/>
              </a:solidFill>
              <a:prstDash val="solid"/>
              <a:headEnd type="none" w="sm" len="sm"/>
              <a:tailEnd type="none" w="sm" len="sm"/>
            </a:ln>
          </p:spPr>
          <p:txBody>
            <a:bodyPr lIns="91425" tIns="91425" rIns="91425" bIns="91425" anchor="ctr" anchorCtr="0"/>
            <a:p>
              <a:r>
                <a:rPr lang="vi-VN" altLang="vi-VN" sz="2600" dirty="0">
                  <a:solidFill>
                    <a:srgbClr val="FF6600"/>
                  </a:solidFill>
                  <a:latin typeface="Times New Roman" panose="02020603050405020304" pitchFamily="18" charset="0"/>
                  <a:cs typeface="Arial" panose="020B0604020202020204" pitchFamily="34" charset="0"/>
                </a:rPr>
                <a:t>Bọ dừa dừng nấu cơm</a:t>
              </a:r>
              <a:br>
                <a:rPr lang="vi-VN" altLang="vi-VN" sz="2600" dirty="0">
                  <a:solidFill>
                    <a:srgbClr val="FF6600"/>
                  </a:solidFill>
                  <a:latin typeface="Times New Roman" panose="02020603050405020304" pitchFamily="18" charset="0"/>
                  <a:cs typeface="Arial" panose="020B0604020202020204" pitchFamily="34" charset="0"/>
                </a:rPr>
              </a:br>
              <a:r>
                <a:rPr lang="vi-VN" altLang="vi-VN" sz="2600" dirty="0">
                  <a:solidFill>
                    <a:srgbClr val="FF6600"/>
                  </a:solidFill>
                  <a:latin typeface="Times New Roman" panose="02020603050405020304" pitchFamily="18" charset="0"/>
                  <a:cs typeface="Arial" panose="020B0604020202020204" pitchFamily="34" charset="0"/>
                </a:rPr>
                <a:t>C</a:t>
              </a:r>
              <a:r>
                <a:rPr lang="vi-VN" altLang="vi-VN" sz="2600" dirty="0">
                  <a:solidFill>
                    <a:srgbClr val="FF6600"/>
                  </a:solidFill>
                  <a:latin typeface="Times New Roman" panose="02020603050405020304" pitchFamily="18" charset="0"/>
                  <a:ea typeface="Arial" panose="020B0604020202020204" pitchFamily="34" charset="0"/>
                </a:rPr>
                <a:t>à</a:t>
              </a:r>
              <a:r>
                <a:rPr lang="vi-VN" altLang="vi-VN" sz="2600" dirty="0">
                  <a:solidFill>
                    <a:srgbClr val="FF6600"/>
                  </a:solidFill>
                  <a:latin typeface="Times New Roman" panose="02020603050405020304" pitchFamily="18" charset="0"/>
                  <a:cs typeface="Arial" panose="020B0604020202020204" pitchFamily="34" charset="0"/>
                </a:rPr>
                <a:t>o c</a:t>
              </a:r>
              <a:r>
                <a:rPr lang="vi-VN" altLang="vi-VN" sz="2600" dirty="0">
                  <a:solidFill>
                    <a:srgbClr val="FF6600"/>
                  </a:solidFill>
                  <a:latin typeface="Times New Roman" panose="02020603050405020304" pitchFamily="18" charset="0"/>
                  <a:ea typeface="Arial" panose="020B0604020202020204" pitchFamily="34" charset="0"/>
                </a:rPr>
                <a:t>à</a:t>
              </a:r>
              <a:r>
                <a:rPr lang="vi-VN" altLang="vi-VN" sz="2600" dirty="0">
                  <a:solidFill>
                    <a:srgbClr val="FF6600"/>
                  </a:solidFill>
                  <a:latin typeface="Times New Roman" panose="02020603050405020304" pitchFamily="18" charset="0"/>
                  <a:cs typeface="Arial" panose="020B0604020202020204" pitchFamily="34" charset="0"/>
                </a:rPr>
                <a:t>o ngưng giã gạo</a:t>
              </a:r>
              <a:br>
                <a:rPr lang="vi-VN" altLang="vi-VN" sz="2600" dirty="0">
                  <a:solidFill>
                    <a:srgbClr val="FF6600"/>
                  </a:solidFill>
                  <a:latin typeface="Times New Roman" panose="02020603050405020304" pitchFamily="18" charset="0"/>
                  <a:cs typeface="Arial" panose="020B0604020202020204" pitchFamily="34" charset="0"/>
                </a:rPr>
              </a:br>
              <a:r>
                <a:rPr lang="vi-VN" altLang="vi-VN" sz="2600" dirty="0">
                  <a:solidFill>
                    <a:srgbClr val="FF6600"/>
                  </a:solidFill>
                  <a:latin typeface="Times New Roman" panose="02020603050405020304" pitchFamily="18" charset="0"/>
                  <a:cs typeface="Arial" panose="020B0604020202020204" pitchFamily="34" charset="0"/>
                </a:rPr>
                <a:t>Xén tóc thôi cắt áo</a:t>
              </a:r>
              <a:br>
                <a:rPr lang="vi-VN" altLang="vi-VN" sz="2600" dirty="0">
                  <a:solidFill>
                    <a:srgbClr val="FF6600"/>
                  </a:solidFill>
                  <a:latin typeface="Times New Roman" panose="02020603050405020304" pitchFamily="18" charset="0"/>
                  <a:cs typeface="Arial" panose="020B0604020202020204" pitchFamily="34" charset="0"/>
                </a:rPr>
              </a:br>
              <a:r>
                <a:rPr lang="vi-VN" altLang="vi-VN" sz="2600" dirty="0">
                  <a:solidFill>
                    <a:srgbClr val="FF6600"/>
                  </a:solidFill>
                  <a:latin typeface="Times New Roman" panose="02020603050405020304" pitchFamily="18" charset="0"/>
                  <a:cs typeface="Arial" panose="020B0604020202020204" pitchFamily="34" charset="0"/>
                </a:rPr>
                <a:t>Đều bảo nhau đi tìm.</a:t>
              </a:r>
              <a:br>
                <a:rPr lang="vi-VN" altLang="vi-VN" sz="2600" dirty="0">
                  <a:solidFill>
                    <a:srgbClr val="FF6600"/>
                  </a:solidFill>
                  <a:latin typeface="Times New Roman" panose="02020603050405020304" pitchFamily="18" charset="0"/>
                  <a:cs typeface="Arial" panose="020B0604020202020204" pitchFamily="34" charset="0"/>
                </a:rPr>
              </a:br>
              <a:br>
                <a:rPr lang="vi-VN" altLang="vi-VN" sz="2600" dirty="0">
                  <a:solidFill>
                    <a:srgbClr val="FF6600"/>
                  </a:solidFill>
                  <a:latin typeface="Times New Roman" panose="02020603050405020304" pitchFamily="18" charset="0"/>
                  <a:cs typeface="Arial" panose="020B0604020202020204" pitchFamily="34" charset="0"/>
                </a:rPr>
              </a:br>
              <a:r>
                <a:rPr lang="vi-VN" altLang="vi-VN" sz="2600" dirty="0">
                  <a:solidFill>
                    <a:srgbClr val="FF6600"/>
                  </a:solidFill>
                  <a:latin typeface="Times New Roman" panose="02020603050405020304" pitchFamily="18" charset="0"/>
                  <a:cs typeface="Arial" panose="020B0604020202020204" pitchFamily="34" charset="0"/>
                </a:rPr>
                <a:t>Khu vườn hoang lặng im</a:t>
              </a:r>
              <a:br>
                <a:rPr lang="vi-VN" altLang="vi-VN" sz="2600" dirty="0">
                  <a:solidFill>
                    <a:srgbClr val="FF6600"/>
                  </a:solidFill>
                  <a:latin typeface="Times New Roman" panose="02020603050405020304" pitchFamily="18" charset="0"/>
                  <a:cs typeface="Arial" panose="020B0604020202020204" pitchFamily="34" charset="0"/>
                </a:rPr>
              </a:br>
              <a:r>
                <a:rPr lang="vi-VN" altLang="vi-VN" sz="2600" dirty="0">
                  <a:solidFill>
                    <a:srgbClr val="FF6600"/>
                  </a:solidFill>
                  <a:latin typeface="Times New Roman" panose="02020603050405020304" pitchFamily="18" charset="0"/>
                  <a:cs typeface="Arial" panose="020B0604020202020204" pitchFamily="34" charset="0"/>
                </a:rPr>
                <a:t>Bỗng râm ran khắp lối</a:t>
              </a:r>
              <a:br>
                <a:rPr lang="vi-VN" altLang="vi-VN" sz="2600" dirty="0">
                  <a:solidFill>
                    <a:srgbClr val="FF6600"/>
                  </a:solidFill>
                  <a:latin typeface="Times New Roman" panose="02020603050405020304" pitchFamily="18" charset="0"/>
                  <a:cs typeface="Arial" panose="020B0604020202020204" pitchFamily="34" charset="0"/>
                </a:rPr>
              </a:br>
              <a:r>
                <a:rPr lang="vi-VN" altLang="vi-VN" sz="2600" dirty="0">
                  <a:solidFill>
                    <a:srgbClr val="FF6600"/>
                  </a:solidFill>
                  <a:latin typeface="Times New Roman" panose="02020603050405020304" pitchFamily="18" charset="0"/>
                  <a:cs typeface="Arial" panose="020B0604020202020204" pitchFamily="34" charset="0"/>
                </a:rPr>
                <a:t>Có điều ai cũng nói</a:t>
              </a:r>
              <a:br>
                <a:rPr lang="vi-VN" altLang="vi-VN" sz="2600" dirty="0">
                  <a:solidFill>
                    <a:srgbClr val="FF6600"/>
                  </a:solidFill>
                  <a:latin typeface="Times New Roman" panose="02020603050405020304" pitchFamily="18" charset="0"/>
                  <a:cs typeface="Arial" panose="020B0604020202020204" pitchFamily="34" charset="0"/>
                </a:rPr>
              </a:br>
              <a:r>
                <a:rPr lang="vi-VN" altLang="vi-VN" sz="2600" dirty="0">
                  <a:solidFill>
                    <a:srgbClr val="FF6600"/>
                  </a:solidFill>
                  <a:latin typeface="Times New Roman" panose="02020603050405020304" pitchFamily="18" charset="0"/>
                  <a:cs typeface="Arial" panose="020B0604020202020204" pitchFamily="34" charset="0"/>
                </a:rPr>
                <a:t>Cánh cam về nh</a:t>
              </a:r>
              <a:r>
                <a:rPr lang="vi-VN" altLang="vi-VN" sz="2600" dirty="0">
                  <a:solidFill>
                    <a:srgbClr val="FF6600"/>
                  </a:solidFill>
                  <a:latin typeface="Times New Roman" panose="02020603050405020304" pitchFamily="18" charset="0"/>
                  <a:ea typeface="Arial" panose="020B0604020202020204" pitchFamily="34" charset="0"/>
                </a:rPr>
                <a:t>à</a:t>
              </a:r>
              <a:r>
                <a:rPr lang="vi-VN" altLang="vi-VN" sz="2600" dirty="0">
                  <a:solidFill>
                    <a:srgbClr val="FF6600"/>
                  </a:solidFill>
                  <a:latin typeface="Times New Roman" panose="02020603050405020304" pitchFamily="18" charset="0"/>
                  <a:cs typeface="Arial" panose="020B0604020202020204" pitchFamily="34" charset="0"/>
                </a:rPr>
                <a:t> tôi.</a:t>
              </a:r>
              <a:br>
                <a:rPr lang="vi-VN" altLang="vi-VN" sz="2600" dirty="0">
                  <a:solidFill>
                    <a:srgbClr val="FF6600"/>
                  </a:solidFill>
                  <a:latin typeface="Times New Roman" panose="02020603050405020304" pitchFamily="18" charset="0"/>
                  <a:cs typeface="Arial" panose="020B0604020202020204" pitchFamily="34" charset="0"/>
                </a:rPr>
              </a:br>
              <a:r>
                <a:rPr lang="vi-VN" altLang="vi-VN" sz="2600" dirty="0">
                  <a:solidFill>
                    <a:srgbClr val="FF6600"/>
                  </a:solidFill>
                  <a:latin typeface="Times New Roman" panose="02020603050405020304" pitchFamily="18" charset="0"/>
                  <a:cs typeface="Arial" panose="020B0604020202020204" pitchFamily="34" charset="0"/>
                </a:rPr>
                <a:t>               ( Ngân Vịnh )</a:t>
              </a:r>
              <a:endParaRPr lang="vi-VN" altLang="vi-VN" sz="2600" dirty="0">
                <a:latin typeface="Arial" panose="020B0604020202020204" pitchFamily="34" charset="0"/>
              </a:endParaRPr>
            </a:p>
          </p:txBody>
        </p:sp>
      </p:grpSp>
      <p:grpSp>
        <p:nvGrpSpPr>
          <p:cNvPr id="115716" name="Google Shape;2694;p70"/>
          <p:cNvGrpSpPr/>
          <p:nvPr/>
        </p:nvGrpSpPr>
        <p:grpSpPr>
          <a:xfrm>
            <a:off x="636588" y="2370138"/>
            <a:ext cx="4303712" cy="4178300"/>
            <a:chOff x="1453903" y="1500600"/>
            <a:chExt cx="6329867" cy="2814300"/>
          </a:xfrm>
        </p:grpSpPr>
        <p:sp>
          <p:nvSpPr>
            <p:cNvPr id="40981" name="Google Shape;2695;p70"/>
            <p:cNvSpPr/>
            <p:nvPr/>
          </p:nvSpPr>
          <p:spPr>
            <a:xfrm>
              <a:off x="1606470" y="1576800"/>
              <a:ext cx="6177300" cy="2738100"/>
            </a:xfrm>
            <a:prstGeom prst="roundRect">
              <a:avLst>
                <a:gd name="adj" fmla="val 10065"/>
              </a:avLst>
            </a:prstGeom>
            <a:solidFill>
              <a:schemeClr val="accent1"/>
            </a:solidFill>
            <a:ln w="19050" cap="flat" cmpd="sng">
              <a:solidFill>
                <a:schemeClr val="tx1"/>
              </a:solidFill>
              <a:prstDash val="solid"/>
              <a:headEnd type="none" w="sm" len="sm"/>
              <a:tailEnd type="none" w="sm" len="sm"/>
            </a:ln>
          </p:spPr>
          <p:txBody>
            <a:bodyPr lIns="91425" tIns="91425" rIns="91425" bIns="91425" anchor="ctr" anchorCtr="0"/>
            <a:p>
              <a:endParaRPr lang="vi-VN" altLang="vi-VN" dirty="0">
                <a:latin typeface="Arial" panose="020B0604020202020204" pitchFamily="34" charset="0"/>
              </a:endParaRPr>
            </a:p>
          </p:txBody>
        </p:sp>
        <p:sp>
          <p:nvSpPr>
            <p:cNvPr id="40982" name="Google Shape;2696;p70"/>
            <p:cNvSpPr/>
            <p:nvPr/>
          </p:nvSpPr>
          <p:spPr>
            <a:xfrm>
              <a:off x="1453903" y="1500600"/>
              <a:ext cx="6310572" cy="2738100"/>
            </a:xfrm>
            <a:prstGeom prst="roundRect">
              <a:avLst>
                <a:gd name="adj" fmla="val 10065"/>
              </a:avLst>
            </a:prstGeom>
            <a:solidFill>
              <a:schemeClr val="bg1"/>
            </a:solidFill>
            <a:ln w="19050" cap="flat" cmpd="sng">
              <a:solidFill>
                <a:schemeClr val="tx1"/>
              </a:solidFill>
              <a:prstDash val="solid"/>
              <a:headEnd type="none" w="sm" len="sm"/>
              <a:tailEnd type="none" w="sm" len="sm"/>
            </a:ln>
          </p:spPr>
          <p:txBody>
            <a:bodyPr lIns="91425" tIns="91425" rIns="91425" bIns="91425" anchor="ctr" anchorCtr="0"/>
            <a:p>
              <a:r>
                <a:rPr lang="vi-VN" altLang="vi-VN" sz="2600" dirty="0">
                  <a:solidFill>
                    <a:srgbClr val="FF6600"/>
                  </a:solidFill>
                  <a:latin typeface="Times New Roman" panose="02020603050405020304" pitchFamily="18" charset="0"/>
                  <a:cs typeface="Patrick Hand SC" charset="0"/>
                  <a:sym typeface="Patrick Hand SC" charset="0"/>
                </a:rPr>
                <a:t>Cánh cam đi lạc mẹ</a:t>
              </a:r>
              <a:br>
                <a:rPr lang="vi-VN" altLang="vi-VN" sz="2600" dirty="0">
                  <a:solidFill>
                    <a:srgbClr val="FF6600"/>
                  </a:solidFill>
                  <a:latin typeface="Times New Roman" panose="02020603050405020304" pitchFamily="18" charset="0"/>
                  <a:cs typeface="Patrick Hand SC" charset="0"/>
                  <a:sym typeface="Patrick Hand SC" charset="0"/>
                </a:rPr>
              </a:br>
              <a:r>
                <a:rPr lang="vi-VN" altLang="vi-VN" sz="2600" dirty="0">
                  <a:solidFill>
                    <a:srgbClr val="FF6600"/>
                  </a:solidFill>
                  <a:latin typeface="Times New Roman" panose="02020603050405020304" pitchFamily="18" charset="0"/>
                  <a:cs typeface="Patrick Hand SC" charset="0"/>
                  <a:sym typeface="Patrick Hand SC" charset="0"/>
                </a:rPr>
                <a:t>Gió xô v</a:t>
              </a:r>
              <a:r>
                <a:rPr lang="vi-VN" altLang="vi-VN" sz="2600" dirty="0">
                  <a:solidFill>
                    <a:srgbClr val="FF6600"/>
                  </a:solidFill>
                  <a:latin typeface="Times New Roman" panose="02020603050405020304" pitchFamily="18" charset="0"/>
                  <a:ea typeface="Patrick Hand SC" charset="0"/>
                  <a:sym typeface="Patrick Hand SC" charset="0"/>
                </a:rPr>
                <a:t>à</a:t>
              </a:r>
              <a:r>
                <a:rPr lang="vi-VN" altLang="vi-VN" sz="2600" dirty="0">
                  <a:solidFill>
                    <a:srgbClr val="FF6600"/>
                  </a:solidFill>
                  <a:latin typeface="Times New Roman" panose="02020603050405020304" pitchFamily="18" charset="0"/>
                  <a:cs typeface="Patrick Hand SC" charset="0"/>
                  <a:sym typeface="Patrick Hand SC" charset="0"/>
                </a:rPr>
                <a:t>o vườn hoang</a:t>
              </a:r>
              <a:br>
                <a:rPr lang="vi-VN" altLang="vi-VN" sz="2600" dirty="0">
                  <a:solidFill>
                    <a:srgbClr val="FF6600"/>
                  </a:solidFill>
                  <a:latin typeface="Times New Roman" panose="02020603050405020304" pitchFamily="18" charset="0"/>
                  <a:cs typeface="Patrick Hand SC" charset="0"/>
                  <a:sym typeface="Patrick Hand SC" charset="0"/>
                </a:rPr>
              </a:br>
              <a:r>
                <a:rPr lang="vi-VN" altLang="vi-VN" sz="2600" dirty="0">
                  <a:solidFill>
                    <a:srgbClr val="FF6600"/>
                  </a:solidFill>
                  <a:latin typeface="Times New Roman" panose="02020603050405020304" pitchFamily="18" charset="0"/>
                  <a:cs typeface="Patrick Hand SC" charset="0"/>
                  <a:sym typeface="Patrick Hand SC" charset="0"/>
                </a:rPr>
                <a:t>Giữa bao nhiêu gai góc</a:t>
              </a:r>
              <a:br>
                <a:rPr lang="vi-VN" altLang="vi-VN" sz="2600" dirty="0">
                  <a:solidFill>
                    <a:srgbClr val="FF6600"/>
                  </a:solidFill>
                  <a:latin typeface="Times New Roman" panose="02020603050405020304" pitchFamily="18" charset="0"/>
                  <a:cs typeface="Patrick Hand SC" charset="0"/>
                  <a:sym typeface="Patrick Hand SC" charset="0"/>
                </a:rPr>
              </a:br>
              <a:r>
                <a:rPr lang="vi-VN" altLang="vi-VN" sz="2600" dirty="0">
                  <a:solidFill>
                    <a:srgbClr val="FF6600"/>
                  </a:solidFill>
                  <a:latin typeface="Times New Roman" panose="02020603050405020304" pitchFamily="18" charset="0"/>
                  <a:cs typeface="Patrick Hand SC" charset="0"/>
                  <a:sym typeface="Patrick Hand SC" charset="0"/>
                </a:rPr>
                <a:t>Lũ ve sầu kêu ran.</a:t>
              </a:r>
              <a:br>
                <a:rPr lang="vi-VN" altLang="vi-VN" sz="2600" dirty="0">
                  <a:solidFill>
                    <a:srgbClr val="FF6600"/>
                  </a:solidFill>
                  <a:latin typeface="Times New Roman" panose="02020603050405020304" pitchFamily="18" charset="0"/>
                  <a:cs typeface="Patrick Hand SC" charset="0"/>
                  <a:sym typeface="Patrick Hand SC" charset="0"/>
                </a:rPr>
              </a:br>
              <a:br>
                <a:rPr lang="vi-VN" altLang="vi-VN" sz="2600" dirty="0">
                  <a:solidFill>
                    <a:srgbClr val="FF6600"/>
                  </a:solidFill>
                  <a:latin typeface="Times New Roman" panose="02020603050405020304" pitchFamily="18" charset="0"/>
                  <a:cs typeface="Patrick Hand SC" charset="0"/>
                  <a:sym typeface="Patrick Hand SC" charset="0"/>
                </a:rPr>
              </a:br>
              <a:r>
                <a:rPr lang="vi-VN" altLang="vi-VN" sz="2600" dirty="0">
                  <a:solidFill>
                    <a:srgbClr val="FF6600"/>
                  </a:solidFill>
                  <a:latin typeface="Times New Roman" panose="02020603050405020304" pitchFamily="18" charset="0"/>
                  <a:cs typeface="Patrick Hand SC" charset="0"/>
                  <a:sym typeface="Patrick Hand SC" charset="0"/>
                </a:rPr>
                <a:t>Chiều nhạt nắng trắng sương</a:t>
              </a:r>
              <a:br>
                <a:rPr lang="vi-VN" altLang="vi-VN" sz="2600" dirty="0">
                  <a:solidFill>
                    <a:srgbClr val="FF6600"/>
                  </a:solidFill>
                  <a:latin typeface="Times New Roman" panose="02020603050405020304" pitchFamily="18" charset="0"/>
                  <a:cs typeface="Patrick Hand SC" charset="0"/>
                  <a:sym typeface="Patrick Hand SC" charset="0"/>
                </a:rPr>
              </a:br>
              <a:r>
                <a:rPr lang="vi-VN" altLang="vi-VN" sz="2600" dirty="0">
                  <a:solidFill>
                    <a:srgbClr val="FF6600"/>
                  </a:solidFill>
                  <a:latin typeface="Times New Roman" panose="02020603050405020304" pitchFamily="18" charset="0"/>
                  <a:cs typeface="Patrick Hand SC" charset="0"/>
                  <a:sym typeface="Patrick Hand SC" charset="0"/>
                </a:rPr>
                <a:t>Trời rộng xanh như bể</a:t>
              </a:r>
              <a:br>
                <a:rPr lang="vi-VN" altLang="vi-VN" sz="2600" dirty="0">
                  <a:solidFill>
                    <a:srgbClr val="FF6600"/>
                  </a:solidFill>
                  <a:latin typeface="Times New Roman" panose="02020603050405020304" pitchFamily="18" charset="0"/>
                  <a:cs typeface="Patrick Hand SC" charset="0"/>
                  <a:sym typeface="Patrick Hand SC" charset="0"/>
                </a:rPr>
              </a:br>
              <a:r>
                <a:rPr lang="vi-VN" altLang="vi-VN" sz="2600" dirty="0">
                  <a:solidFill>
                    <a:srgbClr val="FF6600"/>
                  </a:solidFill>
                  <a:latin typeface="Times New Roman" panose="02020603050405020304" pitchFamily="18" charset="0"/>
                  <a:cs typeface="Patrick Hand SC" charset="0"/>
                  <a:sym typeface="Patrick Hand SC" charset="0"/>
                </a:rPr>
                <a:t>Tiếng cánh cam gọi mẹ</a:t>
              </a:r>
              <a:br>
                <a:rPr lang="vi-VN" altLang="vi-VN" sz="2600" dirty="0">
                  <a:solidFill>
                    <a:srgbClr val="FF6600"/>
                  </a:solidFill>
                  <a:latin typeface="Times New Roman" panose="02020603050405020304" pitchFamily="18" charset="0"/>
                  <a:cs typeface="Patrick Hand SC" charset="0"/>
                  <a:sym typeface="Patrick Hand SC" charset="0"/>
                </a:rPr>
              </a:br>
              <a:r>
                <a:rPr lang="vi-VN" altLang="vi-VN" sz="2600" dirty="0">
                  <a:solidFill>
                    <a:srgbClr val="FF6600"/>
                  </a:solidFill>
                  <a:latin typeface="Times New Roman" panose="02020603050405020304" pitchFamily="18" charset="0"/>
                  <a:cs typeface="Patrick Hand SC" charset="0"/>
                  <a:sym typeface="Patrick Hand SC" charset="0"/>
                </a:rPr>
                <a:t>Khản đặc trên lối mòn</a:t>
              </a:r>
              <a:r>
                <a:rPr lang="vi-VN" altLang="vi-VN" sz="2600" b="1" dirty="0">
                  <a:solidFill>
                    <a:srgbClr val="FF6600"/>
                  </a:solidFill>
                  <a:latin typeface="Times New Roman" panose="02020603050405020304" pitchFamily="18" charset="0"/>
                  <a:cs typeface="Patrick Hand SC" charset="0"/>
                  <a:sym typeface="Patrick Hand SC" charset="0"/>
                </a:rPr>
                <a:t>.</a:t>
              </a:r>
              <a:br>
                <a:rPr lang="vi-VN" altLang="vi-VN" sz="2600" dirty="0">
                  <a:solidFill>
                    <a:srgbClr val="FF6600"/>
                  </a:solidFill>
                  <a:latin typeface="Arial" panose="020B0604020202020204" pitchFamily="34" charset="0"/>
                  <a:cs typeface="Patrick Hand SC" charset="0"/>
                  <a:sym typeface="Patrick Hand SC" charset="0"/>
                </a:rPr>
              </a:br>
              <a:endParaRPr lang="vi-VN" altLang="vi-VN" sz="2600" dirty="0">
                <a:latin typeface="Arial" panose="020B0604020202020204" pitchFamily="34" charset="0"/>
              </a:endParaRPr>
            </a:p>
          </p:txBody>
        </p:sp>
      </p:grpSp>
      <p:grpSp>
        <p:nvGrpSpPr>
          <p:cNvPr id="40965" name="Google Shape;2704;p70"/>
          <p:cNvGrpSpPr/>
          <p:nvPr/>
        </p:nvGrpSpPr>
        <p:grpSpPr>
          <a:xfrm rot="3085484" flipH="1">
            <a:off x="-31750" y="-387350"/>
            <a:ext cx="960438" cy="1352550"/>
            <a:chOff x="-729163" y="3851975"/>
            <a:chExt cx="2464103" cy="1988620"/>
          </a:xfrm>
        </p:grpSpPr>
        <p:sp>
          <p:nvSpPr>
            <p:cNvPr id="40967" name="Google Shape;2705;p70"/>
            <p:cNvSpPr/>
            <p:nvPr/>
          </p:nvSpPr>
          <p:spPr>
            <a:xfrm rot="363082">
              <a:off x="-642946" y="3967874"/>
              <a:ext cx="2291669" cy="1756822"/>
            </a:xfrm>
            <a:custGeom>
              <a:avLst/>
              <a:gdLst/>
              <a:ahLst/>
              <a:cxnLst>
                <a:cxn ang="0">
                  <a:pos x="2147483646" y="0"/>
                </a:cxn>
                <a:cxn ang="0">
                  <a:pos x="2147483646" y="261969007"/>
                </a:cxn>
                <a:cxn ang="0">
                  <a:pos x="97273929" y="2147483646"/>
                </a:cxn>
                <a:cxn ang="0">
                  <a:pos x="321673539" y="2147483646"/>
                </a:cxn>
                <a:cxn ang="0">
                  <a:pos x="2147483646" y="2147483646"/>
                </a:cxn>
                <a:cxn ang="0">
                  <a:pos x="2147483646" y="2147483646"/>
                </a:cxn>
                <a:cxn ang="0">
                  <a:pos x="2147483646" y="2147483646"/>
                </a:cxn>
                <a:cxn ang="0">
                  <a:pos x="2147483646" y="2147483646"/>
                </a:cxn>
                <a:cxn ang="0">
                  <a:pos x="2147483646" y="2147483646"/>
                </a:cxn>
                <a:cxn ang="0">
                  <a:pos x="2147483646" y="37569394"/>
                </a:cxn>
                <a:cxn ang="0">
                  <a:pos x="2147483646" y="0"/>
                </a:cxn>
              </a:cxnLst>
              <a:pathLst>
                <a:path w="73153" h="5608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alpha val="100000"/>
              </a:schemeClr>
            </a:solidFill>
            <a:ln w="9525">
              <a:noFill/>
            </a:ln>
          </p:spPr>
          <p:txBody>
            <a:bodyPr/>
            <a:p>
              <a:endParaRPr lang="en-US"/>
            </a:p>
          </p:txBody>
        </p:sp>
        <p:sp>
          <p:nvSpPr>
            <p:cNvPr id="40968" name="Google Shape;2706;p70"/>
            <p:cNvSpPr/>
            <p:nvPr/>
          </p:nvSpPr>
          <p:spPr>
            <a:xfrm rot="363082">
              <a:off x="792956" y="4622556"/>
              <a:ext cx="778540" cy="1132818"/>
            </a:xfrm>
            <a:custGeom>
              <a:avLst/>
              <a:gdLst/>
              <a:ahLst/>
              <a:cxnLst>
                <a:cxn ang="0">
                  <a:pos x="2147483646" y="952938"/>
                </a:cxn>
                <a:cxn ang="0">
                  <a:pos x="0" y="2147483646"/>
                </a:cxn>
                <a:cxn ang="0">
                  <a:pos x="2147483646" y="2147483646"/>
                </a:cxn>
                <a:cxn ang="0">
                  <a:pos x="2147483646" y="2147483646"/>
                </a:cxn>
                <a:cxn ang="0">
                  <a:pos x="2147483646" y="952938"/>
                </a:cxn>
              </a:cxnLst>
              <a:pathLst>
                <a:path w="24852" h="36161">
                  <a:moveTo>
                    <a:pt x="11909" y="1"/>
                  </a:moveTo>
                  <a:lnTo>
                    <a:pt x="0" y="31223"/>
                  </a:lnTo>
                  <a:lnTo>
                    <a:pt x="12943" y="36160"/>
                  </a:lnTo>
                  <a:lnTo>
                    <a:pt x="24851" y="4904"/>
                  </a:lnTo>
                  <a:lnTo>
                    <a:pt x="11909" y="1"/>
                  </a:lnTo>
                  <a:close/>
                </a:path>
              </a:pathLst>
            </a:custGeom>
            <a:solidFill>
              <a:schemeClr val="accent2">
                <a:alpha val="100000"/>
              </a:schemeClr>
            </a:solidFill>
            <a:ln w="9525">
              <a:noFill/>
            </a:ln>
          </p:spPr>
          <p:txBody>
            <a:bodyPr/>
            <a:p>
              <a:endParaRPr lang="en-US"/>
            </a:p>
          </p:txBody>
        </p:sp>
        <p:sp>
          <p:nvSpPr>
            <p:cNvPr id="40969" name="Google Shape;2707;p70"/>
            <p:cNvSpPr/>
            <p:nvPr/>
          </p:nvSpPr>
          <p:spPr>
            <a:xfrm rot="363082">
              <a:off x="289098" y="4363311"/>
              <a:ext cx="1166244" cy="1323976"/>
            </a:xfrm>
            <a:custGeom>
              <a:avLst/>
              <a:gdLst/>
              <a:ahLst/>
              <a:cxnLst>
                <a:cxn ang="0">
                  <a:pos x="2147483646" y="0"/>
                </a:cxn>
                <a:cxn ang="0">
                  <a:pos x="2147483646" y="673230377"/>
                </a:cxn>
                <a:cxn ang="0">
                  <a:pos x="2147483646" y="2147483646"/>
                </a:cxn>
                <a:cxn ang="0">
                  <a:pos x="193594875" y="2147483646"/>
                </a:cxn>
                <a:cxn ang="0">
                  <a:pos x="643346968" y="2147483646"/>
                </a:cxn>
                <a:cxn ang="0">
                  <a:pos x="2147483646" y="2147483646"/>
                </a:cxn>
                <a:cxn ang="0">
                  <a:pos x="2147483646" y="2147483646"/>
                </a:cxn>
                <a:cxn ang="0">
                  <a:pos x="2147483646" y="2147483646"/>
                </a:cxn>
                <a:cxn ang="0">
                  <a:pos x="2147483646" y="2147483646"/>
                </a:cxn>
                <a:cxn ang="0">
                  <a:pos x="2147483646" y="2147483646"/>
                </a:cxn>
                <a:cxn ang="0">
                  <a:pos x="2147483646" y="30805695"/>
                </a:cxn>
                <a:cxn ang="0">
                  <a:pos x="2147483646" y="0"/>
                </a:cxn>
              </a:cxnLst>
              <a:pathLst>
                <a:path w="37228" h="42263">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alpha val="100000"/>
              </a:schemeClr>
            </a:solidFill>
            <a:ln w="19050" cap="flat" cmpd="sng">
              <a:solidFill>
                <a:schemeClr val="tx1">
                  <a:alpha val="100000"/>
                </a:schemeClr>
              </a:solidFill>
              <a:prstDash val="solid"/>
              <a:round/>
              <a:headEnd type="none" w="sm" len="sm"/>
              <a:tailEnd type="none" w="sm" len="sm"/>
            </a:ln>
          </p:spPr>
          <p:txBody>
            <a:bodyPr/>
            <a:p>
              <a:endParaRPr lang="en-US"/>
            </a:p>
          </p:txBody>
        </p:sp>
        <p:sp>
          <p:nvSpPr>
            <p:cNvPr id="40970" name="Google Shape;2708;p70"/>
            <p:cNvSpPr/>
            <p:nvPr/>
          </p:nvSpPr>
          <p:spPr>
            <a:xfrm rot="363082">
              <a:off x="1066041" y="4735131"/>
              <a:ext cx="399201" cy="988588"/>
            </a:xfrm>
            <a:custGeom>
              <a:avLst/>
              <a:gdLst/>
              <a:ahLst/>
              <a:cxnLst>
                <a:cxn ang="0">
                  <a:pos x="2147483646" y="952938"/>
                </a:cxn>
                <a:cxn ang="0">
                  <a:pos x="0" y="2147483646"/>
                </a:cxn>
                <a:cxn ang="0">
                  <a:pos x="803247798" y="2147483646"/>
                </a:cxn>
                <a:cxn ang="0">
                  <a:pos x="2147483646" y="321673353"/>
                </a:cxn>
                <a:cxn ang="0">
                  <a:pos x="2147483646" y="952938"/>
                </a:cxn>
              </a:cxnLst>
              <a:pathLst>
                <a:path w="12743" h="31557">
                  <a:moveTo>
                    <a:pt x="11909" y="1"/>
                  </a:moveTo>
                  <a:lnTo>
                    <a:pt x="0" y="31257"/>
                  </a:lnTo>
                  <a:lnTo>
                    <a:pt x="834" y="31557"/>
                  </a:lnTo>
                  <a:lnTo>
                    <a:pt x="12743" y="334"/>
                  </a:lnTo>
                  <a:lnTo>
                    <a:pt x="11909" y="1"/>
                  </a:lnTo>
                  <a:close/>
                </a:path>
              </a:pathLst>
            </a:custGeom>
            <a:solidFill>
              <a:schemeClr val="accent2">
                <a:alpha val="100000"/>
              </a:schemeClr>
            </a:solidFill>
            <a:ln w="9525">
              <a:noFill/>
            </a:ln>
          </p:spPr>
          <p:txBody>
            <a:bodyPr/>
            <a:p>
              <a:endParaRPr lang="en-US"/>
            </a:p>
          </p:txBody>
        </p:sp>
        <p:sp>
          <p:nvSpPr>
            <p:cNvPr id="40971" name="Google Shape;2709;p70"/>
            <p:cNvSpPr/>
            <p:nvPr/>
          </p:nvSpPr>
          <p:spPr>
            <a:xfrm rot="363082">
              <a:off x="1086646" y="4743259"/>
              <a:ext cx="390836" cy="979190"/>
            </a:xfrm>
            <a:custGeom>
              <a:avLst/>
              <a:gdLst/>
              <a:ahLst/>
              <a:cxnLst>
                <a:cxn ang="0">
                  <a:pos x="2147483646" y="952938"/>
                </a:cxn>
                <a:cxn ang="0">
                  <a:pos x="0" y="2147483646"/>
                </a:cxn>
                <a:cxn ang="0">
                  <a:pos x="417992461" y="2147483646"/>
                </a:cxn>
                <a:cxn ang="0">
                  <a:pos x="2147483646" y="160851936"/>
                </a:cxn>
                <a:cxn ang="0">
                  <a:pos x="2147483646" y="952938"/>
                </a:cxn>
              </a:cxnLst>
              <a:pathLst>
                <a:path w="12476" h="31257">
                  <a:moveTo>
                    <a:pt x="12042" y="1"/>
                  </a:moveTo>
                  <a:lnTo>
                    <a:pt x="0" y="31090"/>
                  </a:lnTo>
                  <a:lnTo>
                    <a:pt x="434" y="31256"/>
                  </a:lnTo>
                  <a:lnTo>
                    <a:pt x="12476" y="167"/>
                  </a:lnTo>
                  <a:lnTo>
                    <a:pt x="12042" y="1"/>
                  </a:lnTo>
                  <a:close/>
                </a:path>
              </a:pathLst>
            </a:custGeom>
            <a:solidFill>
              <a:schemeClr val="accent1">
                <a:alpha val="100000"/>
              </a:schemeClr>
            </a:solidFill>
            <a:ln w="9525">
              <a:noFill/>
            </a:ln>
          </p:spPr>
          <p:txBody>
            <a:bodyPr/>
            <a:p>
              <a:endParaRPr lang="en-US"/>
            </a:p>
          </p:txBody>
        </p:sp>
        <p:sp>
          <p:nvSpPr>
            <p:cNvPr id="40972" name="Google Shape;2710;p70"/>
            <p:cNvSpPr/>
            <p:nvPr/>
          </p:nvSpPr>
          <p:spPr>
            <a:xfrm rot="363082">
              <a:off x="-564252" y="3933299"/>
              <a:ext cx="778540" cy="1133852"/>
            </a:xfrm>
            <a:custGeom>
              <a:avLst/>
              <a:gdLst/>
              <a:ahLst/>
              <a:cxnLst>
                <a:cxn ang="0">
                  <a:pos x="2147483646" y="952938"/>
                </a:cxn>
                <a:cxn ang="0">
                  <a:pos x="0" y="2147483646"/>
                </a:cxn>
                <a:cxn ang="0">
                  <a:pos x="2147483646" y="2147483646"/>
                </a:cxn>
                <a:cxn ang="0">
                  <a:pos x="2147483646" y="2147483646"/>
                </a:cxn>
                <a:cxn ang="0">
                  <a:pos x="2147483646" y="952938"/>
                </a:cxn>
              </a:cxnLst>
              <a:pathLst>
                <a:path w="24852" h="36194">
                  <a:moveTo>
                    <a:pt x="11909" y="1"/>
                  </a:moveTo>
                  <a:lnTo>
                    <a:pt x="0" y="31256"/>
                  </a:lnTo>
                  <a:lnTo>
                    <a:pt x="12943" y="36193"/>
                  </a:lnTo>
                  <a:lnTo>
                    <a:pt x="24851" y="4937"/>
                  </a:lnTo>
                  <a:lnTo>
                    <a:pt x="11909" y="1"/>
                  </a:lnTo>
                  <a:close/>
                </a:path>
              </a:pathLst>
            </a:custGeom>
            <a:solidFill>
              <a:schemeClr val="accent2">
                <a:alpha val="100000"/>
              </a:schemeClr>
            </a:solidFill>
            <a:ln w="9525">
              <a:noFill/>
            </a:ln>
          </p:spPr>
          <p:txBody>
            <a:bodyPr/>
            <a:p>
              <a:endParaRPr lang="en-US"/>
            </a:p>
          </p:txBody>
        </p:sp>
        <p:sp>
          <p:nvSpPr>
            <p:cNvPr id="40973" name="Google Shape;2711;p70"/>
            <p:cNvSpPr/>
            <p:nvPr/>
          </p:nvSpPr>
          <p:spPr>
            <a:xfrm rot="363082">
              <a:off x="-449612" y="4006479"/>
              <a:ext cx="1166244" cy="1323004"/>
            </a:xfrm>
            <a:custGeom>
              <a:avLst/>
              <a:gdLst/>
              <a:ahLst/>
              <a:cxnLst>
                <a:cxn ang="0">
                  <a:pos x="2147483646" y="0"/>
                </a:cxn>
                <a:cxn ang="0">
                  <a:pos x="2147483646" y="2147483646"/>
                </a:cxn>
                <a:cxn ang="0">
                  <a:pos x="952938"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7228" h="42232">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alpha val="100000"/>
              </a:schemeClr>
            </a:solidFill>
            <a:ln w="19050" cap="flat" cmpd="sng">
              <a:solidFill>
                <a:schemeClr val="tx1">
                  <a:alpha val="100000"/>
                </a:schemeClr>
              </a:solidFill>
              <a:prstDash val="solid"/>
              <a:round/>
              <a:headEnd type="none" w="sm" len="sm"/>
              <a:tailEnd type="none" w="sm" len="sm"/>
            </a:ln>
          </p:spPr>
          <p:txBody>
            <a:bodyPr/>
            <a:p>
              <a:endParaRPr lang="en-US"/>
            </a:p>
          </p:txBody>
        </p:sp>
        <p:sp>
          <p:nvSpPr>
            <p:cNvPr id="40974" name="Google Shape;2712;p70"/>
            <p:cNvSpPr/>
            <p:nvPr/>
          </p:nvSpPr>
          <p:spPr>
            <a:xfrm rot="363082">
              <a:off x="-458078" y="3966041"/>
              <a:ext cx="400266" cy="988588"/>
            </a:xfrm>
            <a:custGeom>
              <a:avLst/>
              <a:gdLst/>
              <a:ahLst/>
              <a:cxnLst>
                <a:cxn ang="0">
                  <a:pos x="2147483646" y="0"/>
                </a:cxn>
                <a:cxn ang="0">
                  <a:pos x="952938" y="2147483646"/>
                </a:cxn>
                <a:cxn ang="0">
                  <a:pos x="835989265" y="2147483646"/>
                </a:cxn>
                <a:cxn ang="0">
                  <a:pos x="2147483646" y="288931407"/>
                </a:cxn>
                <a:cxn ang="0">
                  <a:pos x="2147483646" y="0"/>
                </a:cxn>
              </a:cxnLst>
              <a:pathLst>
                <a:path w="12777" h="31557">
                  <a:moveTo>
                    <a:pt x="11909" y="0"/>
                  </a:moveTo>
                  <a:lnTo>
                    <a:pt x="1" y="31223"/>
                  </a:lnTo>
                  <a:lnTo>
                    <a:pt x="868" y="31556"/>
                  </a:lnTo>
                  <a:lnTo>
                    <a:pt x="12777" y="300"/>
                  </a:lnTo>
                  <a:lnTo>
                    <a:pt x="11909" y="0"/>
                  </a:lnTo>
                  <a:close/>
                </a:path>
              </a:pathLst>
            </a:custGeom>
            <a:solidFill>
              <a:schemeClr val="accent1">
                <a:alpha val="100000"/>
              </a:schemeClr>
            </a:solidFill>
            <a:ln w="9525">
              <a:noFill/>
            </a:ln>
          </p:spPr>
          <p:txBody>
            <a:bodyPr/>
            <a:p>
              <a:endParaRPr lang="en-US"/>
            </a:p>
          </p:txBody>
        </p:sp>
        <p:sp>
          <p:nvSpPr>
            <p:cNvPr id="40975" name="Google Shape;2713;p70"/>
            <p:cNvSpPr/>
            <p:nvPr/>
          </p:nvSpPr>
          <p:spPr>
            <a:xfrm rot="363082">
              <a:off x="-486520" y="3948733"/>
              <a:ext cx="386701" cy="983356"/>
            </a:xfrm>
            <a:custGeom>
              <a:avLst/>
              <a:gdLst/>
              <a:ahLst/>
              <a:cxnLst>
                <a:cxn ang="0">
                  <a:pos x="2147483646" y="0"/>
                </a:cxn>
                <a:cxn ang="0">
                  <a:pos x="952937" y="2147483646"/>
                </a:cxn>
                <a:cxn ang="0">
                  <a:pos x="418946738" y="2147483646"/>
                </a:cxn>
                <a:cxn ang="0">
                  <a:pos x="2147483646" y="160851761"/>
                </a:cxn>
                <a:cxn ang="0">
                  <a:pos x="2147483646" y="0"/>
                </a:cxn>
              </a:cxnLst>
              <a:pathLst>
                <a:path w="12344" h="31390">
                  <a:moveTo>
                    <a:pt x="11909" y="0"/>
                  </a:moveTo>
                  <a:lnTo>
                    <a:pt x="1" y="31223"/>
                  </a:lnTo>
                  <a:lnTo>
                    <a:pt x="435" y="31389"/>
                  </a:lnTo>
                  <a:lnTo>
                    <a:pt x="12343" y="167"/>
                  </a:lnTo>
                  <a:lnTo>
                    <a:pt x="11909" y="0"/>
                  </a:lnTo>
                  <a:close/>
                </a:path>
              </a:pathLst>
            </a:custGeom>
            <a:solidFill>
              <a:schemeClr val="accent1">
                <a:alpha val="100000"/>
              </a:schemeClr>
            </a:solidFill>
            <a:ln w="9525">
              <a:noFill/>
            </a:ln>
          </p:spPr>
          <p:txBody>
            <a:bodyPr/>
            <a:p>
              <a:endParaRPr lang="en-US"/>
            </a:p>
          </p:txBody>
        </p:sp>
        <p:sp>
          <p:nvSpPr>
            <p:cNvPr id="40976" name="Google Shape;2714;p70"/>
            <p:cNvSpPr/>
            <p:nvPr/>
          </p:nvSpPr>
          <p:spPr>
            <a:xfrm rot="363082">
              <a:off x="-536791" y="3924334"/>
              <a:ext cx="403367" cy="990687"/>
            </a:xfrm>
            <a:custGeom>
              <a:avLst/>
              <a:gdLst/>
              <a:ahLst/>
              <a:cxnLst>
                <a:cxn ang="0">
                  <a:pos x="2147483646" y="0"/>
                </a:cxn>
                <a:cxn ang="0">
                  <a:pos x="0" y="2147483646"/>
                </a:cxn>
                <a:cxn ang="0">
                  <a:pos x="931323215" y="2147483646"/>
                </a:cxn>
                <a:cxn ang="0">
                  <a:pos x="2147483646" y="353462423"/>
                </a:cxn>
                <a:cxn ang="0">
                  <a:pos x="2147483646" y="0"/>
                </a:cxn>
              </a:cxnLst>
              <a:pathLst>
                <a:path w="12876" h="31624">
                  <a:moveTo>
                    <a:pt x="11909" y="0"/>
                  </a:moveTo>
                  <a:lnTo>
                    <a:pt x="0" y="31223"/>
                  </a:lnTo>
                  <a:lnTo>
                    <a:pt x="967" y="31623"/>
                  </a:lnTo>
                  <a:lnTo>
                    <a:pt x="12876" y="367"/>
                  </a:lnTo>
                  <a:lnTo>
                    <a:pt x="11909" y="0"/>
                  </a:lnTo>
                  <a:close/>
                </a:path>
              </a:pathLst>
            </a:custGeom>
            <a:solidFill>
              <a:schemeClr val="accent1">
                <a:alpha val="100000"/>
              </a:schemeClr>
            </a:solidFill>
            <a:ln w="9525">
              <a:noFill/>
            </a:ln>
          </p:spPr>
          <p:txBody>
            <a:bodyPr/>
            <a:p>
              <a:endParaRPr lang="en-US"/>
            </a:p>
          </p:txBody>
        </p:sp>
        <p:sp>
          <p:nvSpPr>
            <p:cNvPr id="40977" name="Google Shape;2715;p70"/>
            <p:cNvSpPr/>
            <p:nvPr/>
          </p:nvSpPr>
          <p:spPr>
            <a:xfrm rot="363082">
              <a:off x="633267" y="4549023"/>
              <a:ext cx="365775" cy="364741"/>
            </a:xfrm>
            <a:custGeom>
              <a:avLst/>
              <a:gdLst/>
              <a:ahLst/>
              <a:cxnLst>
                <a:cxn ang="0">
                  <a:pos x="2147483646" y="952938"/>
                </a:cxn>
                <a:cxn ang="0">
                  <a:pos x="2147483646" y="2147483646"/>
                </a:cxn>
                <a:cxn ang="0">
                  <a:pos x="2147483646" y="2147483646"/>
                </a:cxn>
                <a:cxn ang="0">
                  <a:pos x="952938" y="2147483646"/>
                </a:cxn>
                <a:cxn ang="0">
                  <a:pos x="2147483646" y="952938"/>
                </a:cxn>
              </a:cxnLst>
              <a:pathLst>
                <a:path w="11676" h="11643" fill="none">
                  <a:moveTo>
                    <a:pt x="3237" y="1"/>
                  </a:moveTo>
                  <a:lnTo>
                    <a:pt x="11676" y="3203"/>
                  </a:lnTo>
                  <a:lnTo>
                    <a:pt x="8440" y="11643"/>
                  </a:lnTo>
                  <a:lnTo>
                    <a:pt x="1" y="8407"/>
                  </a:lnTo>
                  <a:lnTo>
                    <a:pt x="3237" y="1"/>
                  </a:lnTo>
                  <a:close/>
                </a:path>
              </a:pathLst>
            </a:custGeom>
            <a:noFill/>
            <a:ln w="19050" cap="flat" cmpd="sng">
              <a:solidFill>
                <a:schemeClr val="tx1">
                  <a:alpha val="100000"/>
                </a:schemeClr>
              </a:solidFill>
              <a:prstDash val="solid"/>
              <a:miter lim="33357"/>
              <a:headEnd type="none" w="sm" len="sm"/>
              <a:tailEnd type="none" w="sm" len="sm"/>
            </a:ln>
          </p:spPr>
          <p:txBody>
            <a:bodyPr/>
            <a:p>
              <a:endParaRPr lang="en-US"/>
            </a:p>
          </p:txBody>
        </p:sp>
        <p:sp>
          <p:nvSpPr>
            <p:cNvPr id="40978" name="Google Shape;2716;p70"/>
            <p:cNvSpPr/>
            <p:nvPr/>
          </p:nvSpPr>
          <p:spPr>
            <a:xfrm rot="363082">
              <a:off x="-56388" y="4232909"/>
              <a:ext cx="499541" cy="423260"/>
            </a:xfrm>
            <a:custGeom>
              <a:avLst/>
              <a:gdLst/>
              <a:ahLst/>
              <a:cxnLst>
                <a:cxn ang="0">
                  <a:pos x="2147483646" y="952938"/>
                </a:cxn>
                <a:cxn ang="0">
                  <a:pos x="2147483646" y="2147483646"/>
                </a:cxn>
                <a:cxn ang="0">
                  <a:pos x="2147483646" y="1382062097"/>
                </a:cxn>
                <a:cxn ang="0">
                  <a:pos x="2147483646" y="2147483646"/>
                </a:cxn>
                <a:cxn ang="0">
                  <a:pos x="2120771743" y="2147483646"/>
                </a:cxn>
                <a:cxn ang="0">
                  <a:pos x="2147483646" y="2147483646"/>
                </a:cxn>
                <a:cxn ang="0">
                  <a:pos x="2147483646" y="2147483646"/>
                </a:cxn>
                <a:cxn ang="0">
                  <a:pos x="1574699529" y="2147483646"/>
                </a:cxn>
                <a:cxn ang="0">
                  <a:pos x="1060385856" y="2147483646"/>
                </a:cxn>
                <a:cxn ang="0">
                  <a:pos x="2147483646" y="2147483646"/>
                </a:cxn>
                <a:cxn ang="0">
                  <a:pos x="514313674" y="2147483646"/>
                </a:cxn>
                <a:cxn ang="0">
                  <a:pos x="2147483646" y="2147483646"/>
                </a:cxn>
                <a:cxn ang="0">
                  <a:pos x="952937" y="2147483646"/>
                </a:cxn>
                <a:cxn ang="0">
                  <a:pos x="2147483646" y="2147483646"/>
                </a:cxn>
              </a:cxnLst>
              <a:pathLst>
                <a:path w="15946" h="13511" fill="none">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alpha val="100000"/>
                </a:schemeClr>
              </a:solidFill>
              <a:prstDash val="solid"/>
              <a:miter lim="33357"/>
              <a:headEnd type="none" w="sm" len="sm"/>
              <a:tailEnd type="none" w="sm" len="sm"/>
            </a:ln>
          </p:spPr>
          <p:txBody>
            <a:bodyPr/>
            <a:p>
              <a:endParaRPr lang="en-US"/>
            </a:p>
          </p:txBody>
        </p:sp>
        <p:sp>
          <p:nvSpPr>
            <p:cNvPr id="40979" name="Google Shape;2717;p70"/>
            <p:cNvSpPr/>
            <p:nvPr/>
          </p:nvSpPr>
          <p:spPr>
            <a:xfrm rot="363082">
              <a:off x="940056" y="4735937"/>
              <a:ext cx="406531" cy="311454"/>
            </a:xfrm>
            <a:custGeom>
              <a:avLst/>
              <a:gdLst/>
              <a:ahLst/>
              <a:cxnLst>
                <a:cxn ang="0">
                  <a:pos x="2147483646" y="2147483646"/>
                </a:cxn>
                <a:cxn ang="0">
                  <a:pos x="2147483646" y="952939"/>
                </a:cxn>
                <a:cxn ang="0">
                  <a:pos x="1928161339" y="1703771264"/>
                </a:cxn>
                <a:cxn ang="0">
                  <a:pos x="2147483646" y="2147483646"/>
                </a:cxn>
                <a:cxn ang="0">
                  <a:pos x="1285768365" y="2147483646"/>
                </a:cxn>
                <a:cxn ang="0">
                  <a:pos x="2147483646" y="2147483646"/>
                </a:cxn>
                <a:cxn ang="0">
                  <a:pos x="643345912" y="2147483646"/>
                </a:cxn>
                <a:cxn ang="0">
                  <a:pos x="2147483646" y="2147483646"/>
                </a:cxn>
                <a:cxn ang="0">
                  <a:pos x="2147483646" y="2147483646"/>
                </a:cxn>
                <a:cxn ang="0">
                  <a:pos x="952937" y="2147483646"/>
                </a:cxn>
              </a:cxnLst>
              <a:pathLst>
                <a:path w="12977" h="9942" fill="none">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alpha val="100000"/>
                </a:schemeClr>
              </a:solidFill>
              <a:prstDash val="solid"/>
              <a:miter lim="33357"/>
              <a:headEnd type="none" w="sm" len="sm"/>
              <a:tailEnd type="none" w="sm" len="sm"/>
            </a:ln>
          </p:spPr>
          <p:txBody>
            <a:bodyPr/>
            <a:p>
              <a:endParaRPr lang="en-US"/>
            </a:p>
          </p:txBody>
        </p:sp>
        <p:sp>
          <p:nvSpPr>
            <p:cNvPr id="40980" name="Google Shape;2718;p70"/>
            <p:cNvSpPr/>
            <p:nvPr/>
          </p:nvSpPr>
          <p:spPr>
            <a:xfrm rot="363082">
              <a:off x="407066" y="4979342"/>
              <a:ext cx="760778" cy="501609"/>
            </a:xfrm>
            <a:custGeom>
              <a:avLst/>
              <a:gdLst/>
              <a:ahLst/>
              <a:cxnLst>
                <a:cxn ang="0">
                  <a:pos x="2147483646" y="2147483646"/>
                </a:cxn>
                <a:cxn ang="0">
                  <a:pos x="2147483646" y="0"/>
                </a:cxn>
                <a:cxn ang="0">
                  <a:pos x="2147483646" y="1027646659"/>
                </a:cxn>
                <a:cxn ang="0">
                  <a:pos x="2147483646" y="2147483646"/>
                </a:cxn>
                <a:cxn ang="0">
                  <a:pos x="2147483646" y="2147483646"/>
                </a:cxn>
                <a:cxn ang="0">
                  <a:pos x="2147483646" y="2147483646"/>
                </a:cxn>
                <a:cxn ang="0">
                  <a:pos x="1510172838" y="2147483646"/>
                </a:cxn>
                <a:cxn ang="0">
                  <a:pos x="2147483646" y="2147483646"/>
                </a:cxn>
                <a:cxn ang="0">
                  <a:pos x="771457400" y="2147483646"/>
                </a:cxn>
                <a:cxn ang="0">
                  <a:pos x="2147483646" y="2147483646"/>
                </a:cxn>
                <a:cxn ang="0">
                  <a:pos x="952938" y="2147483646"/>
                </a:cxn>
                <a:cxn ang="0">
                  <a:pos x="2147483646" y="2147483646"/>
                </a:cxn>
              </a:cxnLst>
              <a:pathLst>
                <a:path w="24285" h="16012" fill="none">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alpha val="100000"/>
                </a:schemeClr>
              </a:solidFill>
              <a:prstDash val="solid"/>
              <a:miter lim="33357"/>
              <a:headEnd type="none" w="sm" len="sm"/>
              <a:tailEnd type="none" w="sm" len="sm"/>
            </a:ln>
          </p:spPr>
          <p:txBody>
            <a:bodyPr/>
            <a:p>
              <a:endParaRPr lang="en-US"/>
            </a:p>
          </p:txBody>
        </p:sp>
      </p:grpSp>
      <p:sp>
        <p:nvSpPr>
          <p:cNvPr id="29" name="Title 1"/>
          <p:cNvSpPr txBox="1"/>
          <p:nvPr/>
        </p:nvSpPr>
        <p:spPr>
          <a:xfrm>
            <a:off x="100013" y="258763"/>
            <a:ext cx="9144000" cy="1149350"/>
          </a:xfrm>
          <a:prstGeom prst="rect">
            <a:avLst/>
          </a:prstGeom>
          <a:noFill/>
          <a:ln w="9525">
            <a:noFill/>
          </a:ln>
        </p:spPr>
        <p:txBody>
          <a:bodyPr lIns="91425" tIns="91425" rIns="91425" bIns="91425" anchor="ctr" anchorCtr="0"/>
          <a:lstStyle>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lvl="0" algn="ctr">
              <a:lnSpc>
                <a:spcPct val="80000"/>
              </a:lnSpc>
              <a:buClr>
                <a:srgbClr val="FB6A2E"/>
              </a:buClr>
            </a:pPr>
            <a:r>
              <a:rPr lang="vi-VN" altLang="vi-VN" sz="4000" b="1" dirty="0">
                <a:solidFill>
                  <a:schemeClr val="tx1"/>
                </a:solidFill>
                <a:latin typeface="Times New Roman" panose="02020603050405020304" pitchFamily="18" charset="0"/>
              </a:rPr>
              <a:t>Bài 3: Đọc bài thơ và trả lời câu hỏi.</a:t>
            </a:r>
            <a:endParaRPr lang="vi-VN" altLang="vi-VN" sz="4000" b="1" dirty="0">
              <a:solidFill>
                <a:schemeClr val="tx1"/>
              </a:solidFill>
              <a:latin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000000"/>
                                          </p:val>
                                        </p:tav>
                                        <p:tav tm="100000">
                                          <p:val>
                                            <p:strVal val="#ppt_w"/>
                                          </p:val>
                                        </p:tav>
                                      </p:tavLst>
                                    </p:anim>
                                    <p:anim calcmode="lin" valueType="num">
                                      <p:cBhvr>
                                        <p:cTn id="8" dur="500" fill="hold"/>
                                        <p:tgtEl>
                                          <p:spTgt spid="29"/>
                                        </p:tgtEl>
                                        <p:attrNameLst>
                                          <p:attrName>ppt_h</p:attrName>
                                        </p:attrNameLst>
                                      </p:cBhvr>
                                      <p:tavLst>
                                        <p:tav tm="0">
                                          <p:val>
                                            <p:fltVal val="0.00000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5714"/>
                                        </p:tgtEl>
                                        <p:attrNameLst>
                                          <p:attrName>style.visibility</p:attrName>
                                        </p:attrNameLst>
                                      </p:cBhvr>
                                      <p:to>
                                        <p:strVal val="visible"/>
                                      </p:to>
                                    </p:set>
                                    <p:animEffect transition="in" filter="wipe(down)">
                                      <p:cBhvr>
                                        <p:cTn id="14" dur="500"/>
                                        <p:tgtEl>
                                          <p:spTgt spid="1157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5716"/>
                                        </p:tgtEl>
                                        <p:attrNameLst>
                                          <p:attrName>style.visibility</p:attrName>
                                        </p:attrNameLst>
                                      </p:cBhvr>
                                      <p:to>
                                        <p:strVal val="visible"/>
                                      </p:to>
                                    </p:set>
                                    <p:animEffect transition="in" filter="wipe(down)">
                                      <p:cBhvr>
                                        <p:cTn id="19" dur="500"/>
                                        <p:tgtEl>
                                          <p:spTgt spid="1157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5715"/>
                                        </p:tgtEl>
                                        <p:attrNameLst>
                                          <p:attrName>style.visibility</p:attrName>
                                        </p:attrNameLst>
                                      </p:cBhvr>
                                      <p:to>
                                        <p:strVal val="visible"/>
                                      </p:to>
                                    </p:set>
                                    <p:animEffect transition="in" filter="wipe(down)">
                                      <p:cBhvr>
                                        <p:cTn id="24" dur="5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Rounded Corners 1"/>
          <p:cNvSpPr/>
          <p:nvPr/>
        </p:nvSpPr>
        <p:spPr>
          <a:xfrm>
            <a:off x="2362200" y="593725"/>
            <a:ext cx="4408488" cy="584200"/>
          </a:xfrm>
          <a:prstGeom prst="roundRect">
            <a:avLst/>
          </a:prstGeom>
          <a:solidFill>
            <a:schemeClr val="accent2">
              <a:lumMod val="75000"/>
            </a:schemeClr>
          </a:solidFill>
          <a:ln w="25400" cap="flat" cmpd="sng" algn="ctr">
            <a:noFill/>
            <a:prstDash val="solid"/>
          </a:ln>
          <a:effectLst/>
        </p:spPr>
        <p:txBody>
          <a:bodyPr anchor="ctr"/>
          <a:p>
            <a:pPr algn="ctr" defTabSz="685800" eaLnBrk="1" hangingPunct="1">
              <a:buNone/>
            </a:pPr>
            <a:r>
              <a:rPr sz="4800" dirty="0">
                <a:solidFill>
                  <a:srgbClr val="F2F2E9"/>
                </a:solidFill>
                <a:latin typeface="Times New Roman" panose="02020603050405020304" pitchFamily="18" charset="0"/>
                <a:cs typeface="Times New Roman" panose="02020603050405020304" pitchFamily="18" charset="0"/>
              </a:rPr>
              <a:t>Trả lời câu hỏi</a:t>
            </a:r>
            <a:endParaRPr sz="4800" dirty="0">
              <a:solidFill>
                <a:srgbClr val="F2F2E9"/>
              </a:solidFill>
              <a:latin typeface="Times New Roman" panose="02020603050405020304" pitchFamily="18" charset="0"/>
              <a:ea typeface="Times New Roman" panose="02020603050405020304" pitchFamily="18" charset="0"/>
            </a:endParaRPr>
          </a:p>
        </p:txBody>
      </p:sp>
      <p:sp>
        <p:nvSpPr>
          <p:cNvPr id="4" name="Hexagon 3"/>
          <p:cNvSpPr/>
          <p:nvPr/>
        </p:nvSpPr>
        <p:spPr bwMode="auto">
          <a:xfrm>
            <a:off x="621505" y="1495966"/>
            <a:ext cx="7889875" cy="866233"/>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vi-VN"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ibur" charset="0"/>
                <a:cs typeface="Times New Roman" panose="02020603050405020304" pitchFamily="18" charset="0"/>
                <a:sym typeface="Vibur" charset="0"/>
              </a:rPr>
              <a:t>Chuyện gì xảy ra với cánh cam ?</a:t>
            </a:r>
            <a:endParaRPr kumimoji="0" lang="en-US" alt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7764" name="Picture 11"/>
          <p:cNvPicPr>
            <a:picLocks noChangeAspect="1"/>
          </p:cNvPicPr>
          <p:nvPr/>
        </p:nvPicPr>
        <p:blipFill>
          <a:blip r:embed="rId1"/>
          <a:stretch>
            <a:fillRect/>
          </a:stretch>
        </p:blipFill>
        <p:spPr>
          <a:xfrm>
            <a:off x="457200" y="2819400"/>
            <a:ext cx="3810000" cy="3124200"/>
          </a:xfrm>
          <a:prstGeom prst="rect">
            <a:avLst/>
          </a:prstGeom>
          <a:noFill/>
          <a:ln w="9525">
            <a:noFill/>
          </a:ln>
        </p:spPr>
      </p:pic>
      <p:sp>
        <p:nvSpPr>
          <p:cNvPr id="117765" name="TextBox 13"/>
          <p:cNvSpPr txBox="1">
            <a:spLocks noChangeArrowheads="1"/>
          </p:cNvSpPr>
          <p:nvPr/>
        </p:nvSpPr>
        <p:spPr bwMode="auto">
          <a:xfrm>
            <a:off x="4495800" y="2743200"/>
            <a:ext cx="39417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just">
              <a:buNone/>
            </a:pPr>
            <a:r>
              <a:rPr lang="vi-VN" altLang="vi-VN" sz="3600" b="1" dirty="0">
                <a:solidFill>
                  <a:srgbClr val="15515A"/>
                </a:solidFill>
                <a:latin typeface="Times New Roman" panose="02020603050405020304" pitchFamily="18" charset="0"/>
                <a:cs typeface="Vibur" charset="0"/>
              </a:rPr>
              <a:t>1. Cánh cam bị lạc mẹ, bị gió xô v</a:t>
            </a:r>
            <a:r>
              <a:rPr lang="vi-VN" altLang="vi-VN" sz="3600" b="1" dirty="0">
                <a:solidFill>
                  <a:srgbClr val="15515A"/>
                </a:solidFill>
                <a:latin typeface="Times New Roman" panose="02020603050405020304" pitchFamily="18" charset="0"/>
                <a:ea typeface="Vibur" charset="0"/>
              </a:rPr>
              <a:t>à</a:t>
            </a:r>
            <a:r>
              <a:rPr lang="vi-VN" altLang="vi-VN" sz="3600" b="1" dirty="0">
                <a:solidFill>
                  <a:srgbClr val="15515A"/>
                </a:solidFill>
                <a:latin typeface="Times New Roman" panose="02020603050405020304" pitchFamily="18" charset="0"/>
                <a:cs typeface="Vibur" charset="0"/>
              </a:rPr>
              <a:t>o vườn hoang đầy gai góc.</a:t>
            </a:r>
            <a:endParaRPr lang="vi-VN" altLang="vi-VN" sz="3600" b="1" dirty="0">
              <a:solidFill>
                <a:srgbClr val="15515A"/>
              </a:solidFill>
              <a:latin typeface="Times New Roman" panose="02020603050405020304" pitchFamily="18" charset="0"/>
              <a:ea typeface="Vibur"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764"/>
                                        </p:tgtEl>
                                        <p:attrNameLst>
                                          <p:attrName>style.visibility</p:attrName>
                                        </p:attrNameLst>
                                      </p:cBhvr>
                                      <p:to>
                                        <p:strVal val="visible"/>
                                      </p:to>
                                    </p:set>
                                    <p:animEffect transition="in" filter="fade">
                                      <p:cBhvr>
                                        <p:cTn id="12" dur="500"/>
                                        <p:tgtEl>
                                          <p:spTgt spid="11776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7765">
                                            <p:txEl>
                                              <p:charRg st="0" end="61"/>
                                            </p:txEl>
                                          </p:spTgt>
                                        </p:tgtEl>
                                        <p:attrNameLst>
                                          <p:attrName>style.visibility</p:attrName>
                                        </p:attrNameLst>
                                      </p:cBhvr>
                                      <p:to>
                                        <p:strVal val="visible"/>
                                      </p:to>
                                    </p:set>
                                    <p:animEffect transition="in" filter="randombar(horizontal)">
                                      <p:cBhvr>
                                        <p:cTn id="17" dur="1000"/>
                                        <p:tgtEl>
                                          <p:spTgt spid="117765">
                                            <p:txEl>
                                              <p:charRg st="0" end="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Rounded Corners 1"/>
          <p:cNvSpPr/>
          <p:nvPr/>
        </p:nvSpPr>
        <p:spPr>
          <a:xfrm>
            <a:off x="1752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p>
            <a:pPr algn="ctr" defTabSz="685800" eaLnBrk="1" hangingPunct="1">
              <a:buNone/>
            </a:pPr>
            <a:r>
              <a:rPr sz="4400" dirty="0">
                <a:solidFill>
                  <a:srgbClr val="F2F2E9"/>
                </a:solidFill>
                <a:latin typeface="Times New Roman" panose="02020603050405020304" pitchFamily="18" charset="0"/>
                <a:cs typeface="Times New Roman" panose="02020603050405020304" pitchFamily="18" charset="0"/>
              </a:rPr>
              <a:t>Trả lời câu hỏi</a:t>
            </a:r>
            <a:endParaRPr sz="4400" dirty="0">
              <a:solidFill>
                <a:srgbClr val="F2F2E9"/>
              </a:solidFill>
              <a:latin typeface="Times New Roman" panose="02020603050405020304" pitchFamily="18" charset="0"/>
              <a:ea typeface="Times New Roman" panose="02020603050405020304" pitchFamily="18" charset="0"/>
            </a:endParaRPr>
          </a:p>
        </p:txBody>
      </p:sp>
      <p:sp>
        <p:nvSpPr>
          <p:cNvPr id="4" name="Hexagon 3"/>
          <p:cNvSpPr/>
          <p:nvPr/>
        </p:nvSpPr>
        <p:spPr bwMode="auto">
          <a:xfrm>
            <a:off x="0" y="1212514"/>
            <a:ext cx="9220199" cy="82583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vi-VN" sz="3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vi-VN" sz="3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vi-VN"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a:cs typeface="Times New Roman" panose="02020603050405020304" pitchFamily="18" charset="0"/>
                <a:sym typeface="Vibur" charset="0"/>
              </a:rPr>
              <a:t>Những ai đã quan tâm giúp đỡ cánh cam ?</a:t>
            </a:r>
            <a:endParaRPr kumimoji="0" lang="en-US" altLang="vi-VN" sz="3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8788" name="TextBox 13"/>
          <p:cNvSpPr txBox="1"/>
          <p:nvPr/>
        </p:nvSpPr>
        <p:spPr>
          <a:xfrm>
            <a:off x="4495800" y="2743200"/>
            <a:ext cx="3941763" cy="2862263"/>
          </a:xfrm>
          <a:prstGeom prst="rect">
            <a:avLst/>
          </a:prstGeom>
          <a:noFill/>
          <a:ln w="9525">
            <a:noFill/>
          </a:ln>
        </p:spPr>
        <p:txBody>
          <a:bodyPr>
            <a:spAutoFit/>
          </a:bodyPr>
          <a:p>
            <a:pPr algn="just">
              <a:buNone/>
            </a:pPr>
            <a:r>
              <a:rPr lang="vi-VN" altLang="vi-VN" sz="3600" b="1" dirty="0">
                <a:solidFill>
                  <a:srgbClr val="002060"/>
                </a:solidFill>
                <a:latin typeface="Times New Roman" panose="02020603050405020304" pitchFamily="18" charset="0"/>
                <a:cs typeface="Vibur" charset="0"/>
              </a:rPr>
              <a:t>2</a:t>
            </a:r>
            <a:r>
              <a:rPr lang="vi-VN" altLang="vi-VN" sz="3600" b="1" dirty="0">
                <a:solidFill>
                  <a:srgbClr val="002060"/>
                </a:solidFill>
                <a:latin typeface="Times New Roman" panose="02020603050405020304" pitchFamily="18" charset="0"/>
                <a:ea typeface="Arial-Rounded"/>
              </a:rPr>
              <a:t>. Bọ dừa, cào cào, xén tóc đã quan tâm và giúp đỡ cánh cam.</a:t>
            </a:r>
            <a:endParaRPr lang="vi-VN" altLang="vi-VN" sz="3600" b="1" dirty="0">
              <a:solidFill>
                <a:srgbClr val="002060"/>
              </a:solidFill>
              <a:latin typeface="Times New Roman" panose="02020603050405020304" pitchFamily="18" charset="0"/>
              <a:ea typeface="Arial-Rounded"/>
            </a:endParaRPr>
          </a:p>
          <a:p>
            <a:pPr algn="just">
              <a:buNone/>
            </a:pPr>
            <a:endParaRPr lang="vi-VN" altLang="vi-VN" sz="3600" b="1" dirty="0">
              <a:solidFill>
                <a:srgbClr val="FF0000"/>
              </a:solidFill>
              <a:latin typeface="Times New Roman" panose="02020603050405020304" pitchFamily="18" charset="0"/>
              <a:ea typeface="Arial-Rounded"/>
            </a:endParaRPr>
          </a:p>
        </p:txBody>
      </p:sp>
      <p:pic>
        <p:nvPicPr>
          <p:cNvPr id="118789" name="Picture 5"/>
          <p:cNvPicPr>
            <a:picLocks noChangeAspect="1"/>
          </p:cNvPicPr>
          <p:nvPr/>
        </p:nvPicPr>
        <p:blipFill>
          <a:blip r:embed="rId1"/>
          <a:stretch>
            <a:fillRect/>
          </a:stretch>
        </p:blipFill>
        <p:spPr>
          <a:xfrm>
            <a:off x="65088" y="2266950"/>
            <a:ext cx="4208462" cy="4498975"/>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8789"/>
                                        </p:tgtEl>
                                        <p:attrNameLst>
                                          <p:attrName>style.visibility</p:attrName>
                                        </p:attrNameLst>
                                      </p:cBhvr>
                                      <p:to>
                                        <p:strVal val="visible"/>
                                      </p:to>
                                    </p:set>
                                    <p:animEffect transition="in" filter="barn(inVertical)">
                                      <p:cBhvr>
                                        <p:cTn id="25" dur="1000"/>
                                        <p:tgtEl>
                                          <p:spTgt spid="11878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8788"/>
                                        </p:tgtEl>
                                        <p:attrNameLst>
                                          <p:attrName>style.visibility</p:attrName>
                                        </p:attrNameLst>
                                      </p:cBhvr>
                                      <p:to>
                                        <p:strVal val="visible"/>
                                      </p:to>
                                    </p:set>
                                    <p:animEffect transition="in" filter="circle(in)">
                                      <p:cBhvr>
                                        <p:cTn id="30" dur="20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2" name="Rectangle: Rounded Corners 1"/>
          <p:cNvSpPr/>
          <p:nvPr/>
        </p:nvSpPr>
        <p:spPr>
          <a:xfrm>
            <a:off x="1752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p>
            <a:pPr algn="ctr" defTabSz="685800" eaLnBrk="1" hangingPunct="1">
              <a:buNone/>
            </a:pPr>
            <a:r>
              <a:rPr sz="4400" dirty="0">
                <a:latin typeface="Times New Roman" panose="02020603050405020304" pitchFamily="18" charset="0"/>
                <a:cs typeface="Times New Roman" panose="02020603050405020304" pitchFamily="18" charset="0"/>
              </a:rPr>
              <a:t>Trả lời câu hỏi</a:t>
            </a:r>
            <a:endParaRPr sz="4400" dirty="0">
              <a:latin typeface="Times New Roman" panose="02020603050405020304" pitchFamily="18" charset="0"/>
              <a:ea typeface="Times New Roman" panose="02020603050405020304" pitchFamily="18" charset="0"/>
            </a:endParaRPr>
          </a:p>
        </p:txBody>
      </p:sp>
      <p:sp>
        <p:nvSpPr>
          <p:cNvPr id="4" name="Hexagon 3"/>
          <p:cNvSpPr/>
          <p:nvPr/>
        </p:nvSpPr>
        <p:spPr bwMode="auto">
          <a:xfrm>
            <a:off x="27737" y="1447800"/>
            <a:ext cx="8832302" cy="82583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 </a:t>
            </a:r>
            <a:r>
              <a:rPr kumimoji="0" lang="vi-VN" alt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a:cs typeface="Times New Roman" panose="02020603050405020304" pitchFamily="18" charset="0"/>
                <a:sym typeface="Vibur" charset="0"/>
              </a:rPr>
              <a:t>Họ đã  làm gì và nói gì để an ủi cánh cam ?</a:t>
            </a:r>
            <a:endParaRPr kumimoji="0" lang="en-US" alt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9812" name="TextBox 13"/>
          <p:cNvSpPr txBox="1"/>
          <p:nvPr/>
        </p:nvSpPr>
        <p:spPr>
          <a:xfrm>
            <a:off x="650875" y="2971800"/>
            <a:ext cx="8208963" cy="2124075"/>
          </a:xfrm>
          <a:prstGeom prst="rect">
            <a:avLst/>
          </a:prstGeom>
          <a:noFill/>
          <a:ln w="9525">
            <a:noFill/>
          </a:ln>
        </p:spPr>
        <p:txBody>
          <a:bodyPr>
            <a:spAutoFit/>
          </a:bodyPr>
          <a:p>
            <a:pPr algn="just">
              <a:buNone/>
            </a:pPr>
            <a:r>
              <a:rPr lang="vi-VN" altLang="vi-VN" sz="3200" b="1" dirty="0">
                <a:solidFill>
                  <a:srgbClr val="FF0000"/>
                </a:solidFill>
                <a:latin typeface="Times New Roman" panose="02020603050405020304" pitchFamily="18" charset="0"/>
                <a:ea typeface="Arial-Rounded"/>
              </a:rPr>
              <a:t>	Họ nghe thấy tiếng cánh cam khóc, vội dừng công việc đi tìm cánh cam và mời cánh cam về nhà mình.</a:t>
            </a:r>
            <a:endParaRPr lang="vi-VN" altLang="vi-VN" sz="3200" b="1" dirty="0">
              <a:solidFill>
                <a:srgbClr val="FF0000"/>
              </a:solidFill>
              <a:latin typeface="Times New Roman" panose="02020603050405020304" pitchFamily="18" charset="0"/>
              <a:ea typeface="Arial-Rounded"/>
            </a:endParaRPr>
          </a:p>
          <a:p>
            <a:pPr algn="just">
              <a:buNone/>
            </a:pPr>
            <a:endParaRPr lang="vi-VN" altLang="vi-VN" sz="3200" b="1" dirty="0">
              <a:solidFill>
                <a:srgbClr val="FF0000"/>
              </a:solidFill>
              <a:latin typeface="Times New Roman" panose="02020603050405020304" pitchFamily="18" charset="0"/>
              <a:ea typeface="Arial-Rounde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9812"/>
                                        </p:tgtEl>
                                        <p:attrNameLst>
                                          <p:attrName>style.visibility</p:attrName>
                                        </p:attrNameLst>
                                      </p:cBhvr>
                                      <p:to>
                                        <p:strVal val="visible"/>
                                      </p:to>
                                    </p:set>
                                    <p:animEffect transition="in" filter="barn(inVertical)">
                                      <p:cBhvr>
                                        <p:cTn id="14" dur="5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120837" name="TextBox 4"/>
          <p:cNvSpPr txBox="1"/>
          <p:nvPr/>
        </p:nvSpPr>
        <p:spPr>
          <a:xfrm>
            <a:off x="228600" y="685800"/>
            <a:ext cx="8437563" cy="2698750"/>
          </a:xfrm>
          <a:prstGeom prst="rect">
            <a:avLst/>
          </a:prstGeom>
          <a:noFill/>
          <a:ln w="9525">
            <a:noFill/>
          </a:ln>
        </p:spPr>
        <p:txBody>
          <a:bodyPr>
            <a:spAutoFit/>
          </a:bodyPr>
          <a:p>
            <a:pPr algn="just">
              <a:buNone/>
            </a:pPr>
            <a:r>
              <a:rPr lang="vi-VN" altLang="vi-VN" sz="2800" b="1" dirty="0">
                <a:latin typeface="Times New Roman" panose="02020603050405020304" pitchFamily="18" charset="0"/>
                <a:cs typeface="Vibur" charset="0"/>
              </a:rPr>
              <a:t>* B</a:t>
            </a:r>
            <a:r>
              <a:rPr lang="vi-VN" altLang="vi-VN" sz="2800" b="1" dirty="0">
                <a:latin typeface="Times New Roman" panose="02020603050405020304" pitchFamily="18" charset="0"/>
                <a:ea typeface="Vibur" charset="0"/>
              </a:rPr>
              <a:t>à</a:t>
            </a:r>
            <a:r>
              <a:rPr lang="vi-VN" altLang="vi-VN" sz="2800" b="1" dirty="0">
                <a:latin typeface="Times New Roman" panose="02020603050405020304" pitchFamily="18" charset="0"/>
                <a:cs typeface="Vibur" charset="0"/>
              </a:rPr>
              <a:t>i thơ kể vể một chú cánh cam bé bỏng bị lạc mẹ trong một khu vườn hoang vắng. Chú sợ hãi, khóc khản cả tiếng. Tiếng khóc của cánh cam khiến c</a:t>
            </a:r>
            <a:r>
              <a:rPr lang="vi-VN" altLang="vi-VN" sz="2800" b="1" dirty="0">
                <a:latin typeface="Times New Roman" panose="02020603050405020304" pitchFamily="18" charset="0"/>
                <a:ea typeface="Vibur" charset="0"/>
              </a:rPr>
              <a:t>à</a:t>
            </a:r>
            <a:r>
              <a:rPr lang="vi-VN" altLang="vi-VN" sz="2800" b="1" dirty="0">
                <a:latin typeface="Times New Roman" panose="02020603050405020304" pitchFamily="18" charset="0"/>
                <a:cs typeface="Vibur" charset="0"/>
              </a:rPr>
              <a:t>o c</a:t>
            </a:r>
            <a:r>
              <a:rPr lang="vi-VN" altLang="vi-VN" sz="2800" b="1" dirty="0">
                <a:latin typeface="Times New Roman" panose="02020603050405020304" pitchFamily="18" charset="0"/>
                <a:ea typeface="Vibur" charset="0"/>
              </a:rPr>
              <a:t>à</a:t>
            </a:r>
            <a:r>
              <a:rPr lang="vi-VN" altLang="vi-VN" sz="2800" b="1" dirty="0">
                <a:latin typeface="Times New Roman" panose="02020603050405020304" pitchFamily="18" charset="0"/>
                <a:cs typeface="Vibur" charset="0"/>
              </a:rPr>
              <a:t>o, xén tóc, bọ dừa phải ngừng công việc, bảo nhau đi tìm chú cánh cam lạc mẹ. Tất cả đều mời cánh cam vể nh</a:t>
            </a:r>
            <a:r>
              <a:rPr lang="vi-VN" altLang="vi-VN" sz="2800" b="1" dirty="0">
                <a:latin typeface="Times New Roman" panose="02020603050405020304" pitchFamily="18" charset="0"/>
                <a:ea typeface="Vibur" charset="0"/>
              </a:rPr>
              <a:t>à</a:t>
            </a:r>
            <a:r>
              <a:rPr lang="vi-VN" altLang="vi-VN" sz="2800" b="1" dirty="0">
                <a:latin typeface="Times New Roman" panose="02020603050405020304" pitchFamily="18" charset="0"/>
                <a:cs typeface="Vibur" charset="0"/>
              </a:rPr>
              <a:t> mình nghỉ tạm vì trời đã tối.</a:t>
            </a:r>
            <a:endParaRPr lang="vi-VN" altLang="vi-VN" sz="2800" b="1" dirty="0">
              <a:latin typeface="Times New Roman" panose="02020603050405020304" pitchFamily="18" charset="0"/>
              <a:ea typeface="Vibur" charset="0"/>
            </a:endParaRPr>
          </a:p>
        </p:txBody>
      </p:sp>
      <p:sp>
        <p:nvSpPr>
          <p:cNvPr id="120835" name="TextBox 7"/>
          <p:cNvSpPr txBox="1"/>
          <p:nvPr/>
        </p:nvSpPr>
        <p:spPr>
          <a:xfrm>
            <a:off x="304800" y="3962400"/>
            <a:ext cx="8686800" cy="1816100"/>
          </a:xfrm>
          <a:prstGeom prst="rect">
            <a:avLst/>
          </a:prstGeom>
          <a:noFill/>
          <a:ln w="9525">
            <a:noFill/>
          </a:ln>
        </p:spPr>
        <p:txBody>
          <a:bodyPr>
            <a:spAutoFit/>
          </a:bodyPr>
          <a:p>
            <a:pPr algn="just">
              <a:buNone/>
            </a:pPr>
            <a:r>
              <a:rPr lang="vi-VN" altLang="vi-VN" sz="2800" b="1" dirty="0">
                <a:latin typeface="Times New Roman" panose="02020603050405020304" pitchFamily="18" charset="0"/>
                <a:cs typeface="Vibur" charset="0"/>
              </a:rPr>
              <a:t>Giáo dục KNS: Trong cuộc sống ai cũng có lúc gặp khó khăn, chúng ta phải biết bình tĩnh để tìm ra cách giải quyết hiệu quả nhất. Mỗi con người cần có tấm lòng nhân hậu, giúp đỡ người khác khi gặp khó khăn.</a:t>
            </a:r>
            <a:endParaRPr lang="vi-VN" altLang="vi-VN" sz="2800" b="1" dirty="0">
              <a:latin typeface="Times New Roman" panose="02020603050405020304" pitchFamily="18" charset="0"/>
              <a:ea typeface="Vibur"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circle(in)">
                                      <p:cBhvr>
                                        <p:cTn id="7" dur="2000"/>
                                        <p:tgtEl>
                                          <p:spTgt spid="1208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0835"/>
                                        </p:tgtEl>
                                        <p:attrNameLst>
                                          <p:attrName>style.visibility</p:attrName>
                                        </p:attrNameLst>
                                      </p:cBhvr>
                                      <p:to>
                                        <p:strVal val="visible"/>
                                      </p:to>
                                    </p:set>
                                    <p:animEffect transition="in" filter="fade">
                                      <p:cBhvr>
                                        <p:cTn id="12" dur="1000"/>
                                        <p:tgtEl>
                                          <p:spTgt spid="120835"/>
                                        </p:tgtEl>
                                      </p:cBhvr>
                                    </p:animEffect>
                                    <p:anim calcmode="lin" valueType="num">
                                      <p:cBhvr>
                                        <p:cTn id="13" dur="1000" fill="hold"/>
                                        <p:tgtEl>
                                          <p:spTgt spid="120835"/>
                                        </p:tgtEl>
                                        <p:attrNameLst>
                                          <p:attrName>ppt_x</p:attrName>
                                        </p:attrNameLst>
                                      </p:cBhvr>
                                      <p:tavLst>
                                        <p:tav tm="0">
                                          <p:val>
                                            <p:strVal val="#ppt_x"/>
                                          </p:val>
                                        </p:tav>
                                        <p:tav tm="100000">
                                          <p:val>
                                            <p:strVal val="#ppt_x"/>
                                          </p:val>
                                        </p:tav>
                                      </p:tavLst>
                                    </p:anim>
                                    <p:anim calcmode="lin" valueType="num">
                                      <p:cBhvr>
                                        <p:cTn id="14" dur="1000" fill="hold"/>
                                        <p:tgtEl>
                                          <p:spTgt spid="1208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p:bldP spid="12083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7106" name="Title 1"/>
          <p:cNvSpPr>
            <a:spLocks noGrp="1"/>
          </p:cNvSpPr>
          <p:nvPr>
            <p:ph type="title"/>
          </p:nvPr>
        </p:nvSpPr>
        <p:spPr>
          <a:xfrm>
            <a:off x="249238" y="198438"/>
            <a:ext cx="4484687" cy="827087"/>
          </a:xfrm>
          <a:ln/>
        </p:spPr>
        <p:txBody>
          <a:bodyPr vert="horz" wrap="square" lIns="91425" tIns="91425" rIns="91425" bIns="91425" anchor="ctr" anchorCtr="0"/>
          <a:p>
            <a:endParaRPr lang="vi-VN" altLang="vi-VN" dirty="0"/>
          </a:p>
        </p:txBody>
      </p:sp>
      <p:pic>
        <p:nvPicPr>
          <p:cNvPr id="47107" name="Content Placeholder 5"/>
          <p:cNvPicPr>
            <a:picLocks noGrp="1" noChangeAspect="1"/>
          </p:cNvPicPr>
          <p:nvPr>
            <p:ph idx="1"/>
          </p:nvPr>
        </p:nvPicPr>
        <p:blipFill>
          <a:blip r:embed="rId1"/>
          <a:srcRect/>
          <a:stretch>
            <a:fillRect/>
          </a:stretch>
        </p:blipFill>
        <p:spPr>
          <a:xfrm>
            <a:off x="0" y="6350"/>
            <a:ext cx="9144000" cy="6765925"/>
          </a:xfrm>
          <a:ln/>
        </p:spPr>
      </p:pic>
      <p:sp>
        <p:nvSpPr>
          <p:cNvPr id="47108" name="Title 1"/>
          <p:cNvSpPr txBox="1"/>
          <p:nvPr/>
        </p:nvSpPr>
        <p:spPr>
          <a:xfrm>
            <a:off x="314325" y="1981200"/>
            <a:ext cx="8515350" cy="827088"/>
          </a:xfrm>
          <a:prstGeom prst="rect">
            <a:avLst/>
          </a:prstGeom>
          <a:noFill/>
          <a:ln w="9525">
            <a:noFill/>
          </a:ln>
        </p:spPr>
        <p:txBody>
          <a:bodyPr lIns="91425" tIns="91425" rIns="91425" bIns="91425" anchor="ctr" anchorCtr="0"/>
          <a:lstStyle>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lvl="0" algn="ctr"/>
            <a:r>
              <a:rPr lang="en-US" altLang="vi-VN" sz="4800" dirty="0">
                <a:solidFill>
                  <a:srgbClr val="F82A45"/>
                </a:solidFill>
                <a:latin typeface="Times New Roman" panose="02020603050405020304" pitchFamily="18" charset="0"/>
                <a:cs typeface="Times New Roman" panose="02020603050405020304" pitchFamily="18" charset="0"/>
              </a:rPr>
              <a:t>CHÚC CÁC EM </a:t>
            </a:r>
            <a:endParaRPr lang="en-US" altLang="vi-VN" sz="4800" dirty="0">
              <a:solidFill>
                <a:srgbClr val="F82A45"/>
              </a:solidFill>
              <a:latin typeface="Times New Roman" panose="02020603050405020304" pitchFamily="18" charset="0"/>
              <a:cs typeface="Times New Roman" panose="02020603050405020304" pitchFamily="18" charset="0"/>
            </a:endParaRPr>
          </a:p>
          <a:p>
            <a:pPr lvl="0" algn="ctr"/>
            <a:r>
              <a:rPr lang="en-US" altLang="vi-VN" sz="4800" dirty="0">
                <a:solidFill>
                  <a:srgbClr val="F82A45"/>
                </a:solidFill>
                <a:latin typeface="Times New Roman" panose="02020603050405020304" pitchFamily="18" charset="0"/>
                <a:cs typeface="Times New Roman" panose="02020603050405020304" pitchFamily="18" charset="0"/>
              </a:rPr>
              <a:t>CHĂM NGOAN HỌC GIỎI</a:t>
            </a:r>
            <a:endParaRPr lang="vi-VN" altLang="vi-VN" sz="4800" dirty="0">
              <a:solidFill>
                <a:srgbClr val="F82A45"/>
              </a:solidFill>
              <a:latin typeface="Times New Roman" panose="02020603050405020304" pitchFamily="18" charset="0"/>
              <a:ea typeface="Times New Roman" panose="02020603050405020304" pitchFamily="18" charset="0"/>
            </a:endParaRPr>
          </a:p>
        </p:txBody>
      </p:sp>
    </p:spTree>
  </p:cSld>
  <p:clrMapOvr>
    <a:masterClrMapping/>
  </p:clrMapOvr>
  <p:transition>
    <p:random/>
  </p:transition>
</p:sld>
</file>

<file path=ppt/tags/tag1.xml><?xml version="1.0" encoding="utf-8"?>
<p:tagLst xmlns:p="http://schemas.openxmlformats.org/presentationml/2006/main">
  <p:tag name="AS_OS" val="Windows NT (unknown)"/>
  <p:tag name="AS_RELEASE_DATE" val="2010.09.05"/>
  <p:tag name="AS_VERSION" val="2.4.0.0"/>
  <p:tag name="AS_TITLE" val="Aspose.Slides for Java"/>
</p:tagLst>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1397</Words>
  <Application>WPS Slides</Application>
  <PresentationFormat/>
  <Paragraphs>44</Paragraphs>
  <Slides>9</Slides>
  <Notes>2</Notes>
  <HiddenSlides>0</HiddenSlides>
  <MMClips>1</MMClips>
  <ScaleCrop>false</ScaleCrop>
  <HeadingPairs>
    <vt:vector size="6" baseType="variant">
      <vt:variant>
        <vt:lpstr>已用的字体</vt:lpstr>
      </vt:variant>
      <vt:variant>
        <vt:i4>28</vt:i4>
      </vt:variant>
      <vt:variant>
        <vt:lpstr>主题</vt:lpstr>
      </vt:variant>
      <vt:variant>
        <vt:i4>3</vt:i4>
      </vt:variant>
      <vt:variant>
        <vt:lpstr>幻灯片标题</vt:lpstr>
      </vt:variant>
      <vt:variant>
        <vt:i4>9</vt:i4>
      </vt:variant>
    </vt:vector>
  </HeadingPairs>
  <TitlesOfParts>
    <vt:vector size="40" baseType="lpstr">
      <vt:lpstr>Arial</vt:lpstr>
      <vt:lpstr>SimSun</vt:lpstr>
      <vt:lpstr>Wingdings</vt:lpstr>
      <vt:lpstr>Times New Roman</vt:lpstr>
      <vt:lpstr>Patrick Hand SC</vt:lpstr>
      <vt:lpstr>Segoe Print</vt:lpstr>
      <vt:lpstr>STHupo</vt:lpstr>
      <vt:lpstr>方正粗圆_GBK</vt:lpstr>
      <vt:lpstr>SimHei</vt:lpstr>
      <vt:lpstr>Vibur</vt:lpstr>
      <vt:lpstr>Arial-Rounded</vt:lpstr>
      <vt:lpstr>等线</vt:lpstr>
      <vt:lpstr>.VnTime</vt:lpstr>
      <vt:lpstr>Arial</vt:lpstr>
      <vt:lpstr>Patrick Hand SC</vt:lpstr>
      <vt:lpstr>Work Sans</vt:lpstr>
      <vt:lpstr>Comfortaa</vt:lpstr>
      <vt:lpstr>Roboto Slab Regular</vt:lpstr>
      <vt:lpstr>Roboto</vt:lpstr>
      <vt:lpstr>Vibur</vt:lpstr>
      <vt:lpstr>Catamaran</vt:lpstr>
      <vt:lpstr>Ubuntu</vt:lpstr>
      <vt:lpstr>Comfortaa Regular</vt:lpstr>
      <vt:lpstr>Fira Sans Extra Condensed Medium</vt:lpstr>
      <vt:lpstr>Arial-Rounded</vt:lpstr>
      <vt:lpstr>VNI 27 Bendigo</vt:lpstr>
      <vt:lpstr>Microsoft YaHei</vt:lpstr>
      <vt:lpstr>Arial Unicode MS</vt:lpstr>
      <vt:lpstr>English Language Grammar Rules by Slidesgo</vt:lpstr>
      <vt:lpstr>2_Default Design</vt:lpstr>
      <vt:lpstr>Learning the Days of the Week by Slidesgo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iMindMap</dc:creator>
  <cp:lastModifiedBy>Phạm Thảo</cp:lastModifiedBy>
  <cp:revision>169</cp:revision>
  <dcterms:created xsi:type="dcterms:W3CDTF">2021-01-18T07:09:42Z</dcterms:created>
  <dcterms:modified xsi:type="dcterms:W3CDTF">2025-04-27T11:11:43Z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447F298DD8F04317A907CE57524F2BFF_13</vt:lpwstr>
  </property>
  <property fmtid="{D5CDD505-2E9C-101B-9397-08002B2CF9AE}" pid="3" name="KSOProductBuildVer">
    <vt:lpwstr>1033-12.2.0.20795</vt:lpwstr>
  </property>
</Properties>
</file>