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  <p:sldMasterId id="2147483685" r:id="rId4"/>
  </p:sldMasterIdLst>
  <p:notesMasterIdLst>
    <p:notesMasterId r:id="rId8"/>
  </p:notesMasterIdLst>
  <p:handoutMasterIdLst>
    <p:handoutMasterId r:id="rId15"/>
  </p:handoutMasterIdLst>
  <p:sldIdLst>
    <p:sldId id="285" r:id="rId5"/>
    <p:sldId id="261" r:id="rId6"/>
    <p:sldId id="275" r:id="rId7"/>
    <p:sldId id="308" r:id="rId9"/>
    <p:sldId id="309" r:id="rId10"/>
    <p:sldId id="311" r:id="rId11"/>
    <p:sldId id="312" r:id="rId12"/>
    <p:sldId id="310" r:id="rId13"/>
    <p:sldId id="283" r:id="rId14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0E76D6-B752-4D82-AABE-EC248882CDA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0824E-49DF-4C01-B649-533A8B12B9E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62" name="Google Shape;2079;gd768e69cfa_0_36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40963" name="Google Shape;2080;gd768e69cfa_0_3663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3010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43011" name="Google Shape;2085;gac839c9b35_0_1232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0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48131" name="Google Shape;2126;gd72c1aea9c_0_857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643567"/>
            <a:ext cx="7140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5169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0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2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73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5174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5175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6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5124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2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63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5167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8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5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6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5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4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55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6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7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58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6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5144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6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7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8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9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0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1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7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5130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1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2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33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4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37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8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9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0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41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42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143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110;p4"/>
          <p:cNvGrpSpPr/>
          <p:nvPr/>
        </p:nvGrpSpPr>
        <p:grpSpPr>
          <a:xfrm>
            <a:off x="7843838" y="301625"/>
            <a:ext cx="1373187" cy="1663700"/>
            <a:chOff x="7844079" y="226728"/>
            <a:chExt cx="1373387" cy="1246991"/>
          </a:xfrm>
        </p:grpSpPr>
        <p:sp>
          <p:nvSpPr>
            <p:cNvPr id="6177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8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9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0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1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2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3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4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5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6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7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8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9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0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7" name="Google Shape;125;p4"/>
          <p:cNvGrpSpPr/>
          <p:nvPr/>
        </p:nvGrpSpPr>
        <p:grpSpPr>
          <a:xfrm>
            <a:off x="92075" y="5276850"/>
            <a:ext cx="708025" cy="1638300"/>
            <a:chOff x="-1056319" y="1385262"/>
            <a:chExt cx="212940" cy="369285"/>
          </a:xfrm>
        </p:grpSpPr>
        <p:sp>
          <p:nvSpPr>
            <p:cNvPr id="6170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1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2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3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" name="Google Shape;130;p4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31;p4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8" name="Google Shape;133;p4"/>
          <p:cNvGrpSpPr/>
          <p:nvPr/>
        </p:nvGrpSpPr>
        <p:grpSpPr>
          <a:xfrm>
            <a:off x="8410575" y="5965825"/>
            <a:ext cx="538163" cy="741363"/>
            <a:chOff x="5294267" y="4624350"/>
            <a:chExt cx="383004" cy="395854"/>
          </a:xfrm>
        </p:grpSpPr>
        <p:sp>
          <p:nvSpPr>
            <p:cNvPr id="6161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2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3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5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6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7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8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9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9" name="Google Shape;143;p4"/>
          <p:cNvGrpSpPr/>
          <p:nvPr/>
        </p:nvGrpSpPr>
        <p:grpSpPr>
          <a:xfrm>
            <a:off x="122238" y="166688"/>
            <a:ext cx="604837" cy="771525"/>
            <a:chOff x="122839" y="125316"/>
            <a:chExt cx="604654" cy="578037"/>
          </a:xfrm>
        </p:grpSpPr>
        <p:sp>
          <p:nvSpPr>
            <p:cNvPr id="6152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91" h="2593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3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34" h="1176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4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89" h="2446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5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9" h="1347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6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67" h="2492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7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7" h="1079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8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322" h="3981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9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6" h="417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lnTo>
                    <a:pt x="826" y="2541"/>
                  </a:ln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6" name="Google Shape;152;p4"/>
            <p:cNvSpPr/>
            <p:nvPr/>
          </p:nvSpPr>
          <p:spPr>
            <a:xfrm rot="10232062">
              <a:off x="373588" y="314426"/>
              <a:ext cx="131722" cy="1344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oogle Shape;156;p5"/>
          <p:cNvGrpSpPr/>
          <p:nvPr/>
        </p:nvGrpSpPr>
        <p:grpSpPr>
          <a:xfrm flipH="1">
            <a:off x="6927850" y="0"/>
            <a:ext cx="2009775" cy="1709738"/>
            <a:chOff x="7239867" y="1514545"/>
            <a:chExt cx="2525833" cy="1610805"/>
          </a:xfrm>
        </p:grpSpPr>
        <p:grpSp>
          <p:nvGrpSpPr>
            <p:cNvPr id="719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199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0" name="Google Shape;159;p5"/>
                <p:cNvSpPr>
                  <a:spLocks noChangeArrowheads="1"/>
                </p:cNvSpPr>
                <p:nvPr/>
              </p:nvSpPr>
              <p:spPr bwMode="auto">
                <a:xfrm rot="-1481318">
                  <a:off x="1087805" y="2126613"/>
                  <a:ext cx="430468" cy="5568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Google Shape;160;p5"/>
                <p:cNvSpPr>
                  <a:spLocks noChangeArrowheads="1"/>
                </p:cNvSpPr>
                <p:nvPr/>
              </p:nvSpPr>
              <p:spPr bwMode="auto">
                <a:xfrm>
                  <a:off x="1416428" y="2200925"/>
                  <a:ext cx="556757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Google Shape;161;p5"/>
                <p:cNvSpPr>
                  <a:spLocks noChangeArrowheads="1"/>
                </p:cNvSpPr>
                <p:nvPr/>
              </p:nvSpPr>
              <p:spPr bwMode="auto">
                <a:xfrm>
                  <a:off x="761899" y="2379071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162;p5"/>
                <p:cNvSpPr>
                  <a:spLocks noChangeArrowheads="1"/>
                </p:cNvSpPr>
                <p:nvPr/>
              </p:nvSpPr>
              <p:spPr bwMode="auto">
                <a:xfrm>
                  <a:off x="900409" y="2606080"/>
                  <a:ext cx="468491" cy="469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163;p5"/>
                <p:cNvSpPr>
                  <a:spLocks noChangeArrowheads="1"/>
                </p:cNvSpPr>
                <p:nvPr/>
              </p:nvSpPr>
              <p:spPr bwMode="auto">
                <a:xfrm>
                  <a:off x="1250759" y="2593864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164;p5"/>
                <p:cNvSpPr>
                  <a:spLocks noChangeArrowheads="1"/>
                </p:cNvSpPr>
                <p:nvPr/>
              </p:nvSpPr>
              <p:spPr bwMode="auto">
                <a:xfrm rot="-2967336">
                  <a:off x="1707686" y="2475154"/>
                  <a:ext cx="621985" cy="4929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Google Shape;165;p5"/>
              <p:cNvSpPr>
                <a:spLocks noChangeArrowheads="1"/>
              </p:cNvSpPr>
              <p:nvPr/>
            </p:nvSpPr>
            <p:spPr bwMode="auto">
              <a:xfrm>
                <a:off x="7933707" y="2118898"/>
                <a:ext cx="705192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66;p5"/>
              <p:cNvSpPr>
                <a:spLocks noChangeArrowheads="1"/>
              </p:cNvSpPr>
              <p:nvPr/>
            </p:nvSpPr>
            <p:spPr bwMode="auto">
              <a:xfrm>
                <a:off x="8386351" y="2118898"/>
                <a:ext cx="705191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98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1" name="Google Shape;168;p5"/>
          <p:cNvGrpSpPr/>
          <p:nvPr/>
        </p:nvGrpSpPr>
        <p:grpSpPr>
          <a:xfrm rot="2398771">
            <a:off x="-128587" y="6019800"/>
            <a:ext cx="1016000" cy="809625"/>
            <a:chOff x="1202177" y="4613417"/>
            <a:chExt cx="528376" cy="315757"/>
          </a:xfrm>
        </p:grpSpPr>
        <p:sp>
          <p:nvSpPr>
            <p:cNvPr id="7191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2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3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4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5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6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2" name="Google Shape;175;p5"/>
          <p:cNvGrpSpPr/>
          <p:nvPr/>
        </p:nvGrpSpPr>
        <p:grpSpPr>
          <a:xfrm flipH="1">
            <a:off x="187325" y="211138"/>
            <a:ext cx="495300" cy="625475"/>
            <a:chOff x="2736573" y="4286656"/>
            <a:chExt cx="316076" cy="299294"/>
          </a:xfrm>
        </p:grpSpPr>
        <p:sp>
          <p:nvSpPr>
            <p:cNvPr id="7187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8" h="1541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8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48" h="1547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9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91" h="1064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0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6" h="953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3" name="Google Shape;180;p5"/>
          <p:cNvGrpSpPr/>
          <p:nvPr/>
        </p:nvGrpSpPr>
        <p:grpSpPr>
          <a:xfrm rot="3680024">
            <a:off x="8296275" y="6081713"/>
            <a:ext cx="1016000" cy="546100"/>
            <a:chOff x="6102329" y="3283426"/>
            <a:chExt cx="654776" cy="469888"/>
          </a:xfrm>
        </p:grpSpPr>
        <p:sp>
          <p:nvSpPr>
            <p:cNvPr id="7176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7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8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9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" name="Google Shape;185;p5"/>
            <p:cNvSpPr/>
            <p:nvPr/>
          </p:nvSpPr>
          <p:spPr>
            <a:xfrm>
              <a:off x="6594965" y="3491998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86;p5"/>
            <p:cNvSpPr/>
            <p:nvPr/>
          </p:nvSpPr>
          <p:spPr>
            <a:xfrm>
              <a:off x="6487883" y="3299880"/>
              <a:ext cx="68547" cy="73761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87;p5"/>
            <p:cNvSpPr/>
            <p:nvPr/>
          </p:nvSpPr>
          <p:spPr>
            <a:xfrm>
              <a:off x="6326811" y="3394435"/>
              <a:ext cx="73662" cy="7512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88;p5"/>
            <p:cNvSpPr/>
            <p:nvPr/>
          </p:nvSpPr>
          <p:spPr>
            <a:xfrm>
              <a:off x="6423152" y="3629679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89;p5"/>
            <p:cNvSpPr/>
            <p:nvPr/>
          </p:nvSpPr>
          <p:spPr>
            <a:xfrm>
              <a:off x="6174390" y="3478948"/>
              <a:ext cx="73662" cy="69663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0;p5"/>
            <p:cNvSpPr/>
            <p:nvPr/>
          </p:nvSpPr>
          <p:spPr>
            <a:xfrm>
              <a:off x="6096710" y="3544333"/>
              <a:ext cx="74685" cy="73761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91;p5"/>
            <p:cNvSpPr/>
            <p:nvPr/>
          </p:nvSpPr>
          <p:spPr>
            <a:xfrm>
              <a:off x="6212453" y="3685663"/>
              <a:ext cx="73662" cy="68298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oogle Shape;195;p6"/>
          <p:cNvGrpSpPr/>
          <p:nvPr/>
        </p:nvGrpSpPr>
        <p:grpSpPr>
          <a:xfrm rot="-1245393" flipH="1">
            <a:off x="-285750" y="269875"/>
            <a:ext cx="1373188" cy="1663700"/>
            <a:chOff x="7844079" y="226728"/>
            <a:chExt cx="1373387" cy="1246991"/>
          </a:xfrm>
        </p:grpSpPr>
        <p:sp>
          <p:nvSpPr>
            <p:cNvPr id="8228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9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0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1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2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3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4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5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6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7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8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9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0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195" name="Google Shape;209;p6"/>
          <p:cNvGrpSpPr/>
          <p:nvPr/>
        </p:nvGrpSpPr>
        <p:grpSpPr>
          <a:xfrm flipH="1">
            <a:off x="8280400" y="5276850"/>
            <a:ext cx="708025" cy="1638300"/>
            <a:chOff x="-1056319" y="1385262"/>
            <a:chExt cx="212940" cy="369285"/>
          </a:xfrm>
        </p:grpSpPr>
        <p:sp>
          <p:nvSpPr>
            <p:cNvPr id="8217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8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9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0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" name="Google Shape;214;p6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15;p6"/>
            <p:cNvSpPr/>
            <p:nvPr/>
          </p:nvSpPr>
          <p:spPr>
            <a:xfrm>
              <a:off x="-1021466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3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4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0" h="809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5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1046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6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876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7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924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196" name="Google Shape;221;p6"/>
          <p:cNvGrpSpPr/>
          <p:nvPr/>
        </p:nvGrpSpPr>
        <p:grpSpPr>
          <a:xfrm flipH="1">
            <a:off x="131763" y="5946775"/>
            <a:ext cx="538162" cy="739775"/>
            <a:chOff x="5294267" y="4624350"/>
            <a:chExt cx="383004" cy="395854"/>
          </a:xfrm>
        </p:grpSpPr>
        <p:sp>
          <p:nvSpPr>
            <p:cNvPr id="8208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9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0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1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2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3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4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5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6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197" name="Google Shape;231;p6"/>
          <p:cNvGrpSpPr/>
          <p:nvPr/>
        </p:nvGrpSpPr>
        <p:grpSpPr>
          <a:xfrm rot="-7204672" flipH="1">
            <a:off x="8361363" y="425450"/>
            <a:ext cx="715962" cy="273050"/>
            <a:chOff x="5294267" y="4825749"/>
            <a:chExt cx="383004" cy="194455"/>
          </a:xfrm>
        </p:grpSpPr>
        <p:sp>
          <p:nvSpPr>
            <p:cNvPr id="8200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1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2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3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4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5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6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7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oogle Shape;243;p7"/>
          <p:cNvGrpSpPr/>
          <p:nvPr/>
        </p:nvGrpSpPr>
        <p:grpSpPr>
          <a:xfrm rot="-1253449" flipH="1">
            <a:off x="7915275" y="5089525"/>
            <a:ext cx="1023938" cy="1776413"/>
            <a:chOff x="4318023" y="4113296"/>
            <a:chExt cx="716422" cy="932073"/>
          </a:xfrm>
        </p:grpSpPr>
        <p:sp>
          <p:nvSpPr>
            <p:cNvPr id="9268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9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0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1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9219" name="Google Shape;248;p7"/>
          <p:cNvGrpSpPr/>
          <p:nvPr/>
        </p:nvGrpSpPr>
        <p:grpSpPr>
          <a:xfrm>
            <a:off x="2478088" y="5092700"/>
            <a:ext cx="1563687" cy="1647825"/>
            <a:chOff x="855987" y="2204128"/>
            <a:chExt cx="1217483" cy="962421"/>
          </a:xfrm>
        </p:grpSpPr>
        <p:grpSp>
          <p:nvGrpSpPr>
            <p:cNvPr id="9260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250;p7"/>
              <p:cNvSpPr>
                <a:spLocks noChangeArrowheads="1"/>
              </p:cNvSpPr>
              <p:nvPr/>
            </p:nvSpPr>
            <p:spPr bwMode="auto">
              <a:xfrm>
                <a:off x="1253961" y="2157575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251;p7"/>
              <p:cNvSpPr>
                <a:spLocks noChangeArrowheads="1"/>
              </p:cNvSpPr>
              <p:nvPr/>
            </p:nvSpPr>
            <p:spPr bwMode="auto">
              <a:xfrm>
                <a:off x="1441492" y="2325302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252;p7"/>
              <p:cNvSpPr>
                <a:spLocks noChangeArrowheads="1"/>
              </p:cNvSpPr>
              <p:nvPr/>
            </p:nvSpPr>
            <p:spPr bwMode="auto">
              <a:xfrm>
                <a:off x="997908" y="2335222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253;p7"/>
              <p:cNvSpPr>
                <a:spLocks noChangeArrowheads="1"/>
              </p:cNvSpPr>
              <p:nvPr/>
            </p:nvSpPr>
            <p:spPr bwMode="auto">
              <a:xfrm>
                <a:off x="958238" y="2551644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254;p7"/>
              <p:cNvSpPr>
                <a:spLocks noChangeArrowheads="1"/>
              </p:cNvSpPr>
              <p:nvPr/>
            </p:nvSpPr>
            <p:spPr bwMode="auto">
              <a:xfrm>
                <a:off x="1165003" y="2601240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255;p7"/>
              <p:cNvSpPr>
                <a:spLocks noChangeArrowheads="1"/>
              </p:cNvSpPr>
              <p:nvPr/>
            </p:nvSpPr>
            <p:spPr bwMode="auto">
              <a:xfrm>
                <a:off x="1451109" y="2561563"/>
                <a:ext cx="622700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61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9220" name="Google Shape;257;p7"/>
          <p:cNvGrpSpPr/>
          <p:nvPr/>
        </p:nvGrpSpPr>
        <p:grpSpPr>
          <a:xfrm>
            <a:off x="-566737" y="-157162"/>
            <a:ext cx="2525712" cy="2147887"/>
            <a:chOff x="7239867" y="1514545"/>
            <a:chExt cx="2525833" cy="1610805"/>
          </a:xfrm>
        </p:grpSpPr>
        <p:grpSp>
          <p:nvGrpSpPr>
            <p:cNvPr id="9249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251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260;p7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261;p7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262;p7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263;p7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264;p7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265;p7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266;p7"/>
              <p:cNvSpPr>
                <a:spLocks noChangeArrowheads="1"/>
              </p:cNvSpPr>
              <p:nvPr/>
            </p:nvSpPr>
            <p:spPr bwMode="auto">
              <a:xfrm>
                <a:off x="7932287" y="2118695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267;p7"/>
              <p:cNvSpPr>
                <a:spLocks noChangeArrowheads="1"/>
              </p:cNvSpPr>
              <p:nvPr/>
            </p:nvSpPr>
            <p:spPr bwMode="auto">
              <a:xfrm>
                <a:off x="8386764" y="2118695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50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9221" name="Google Shape;269;p7"/>
          <p:cNvGrpSpPr/>
          <p:nvPr/>
        </p:nvGrpSpPr>
        <p:grpSpPr>
          <a:xfrm>
            <a:off x="234950" y="5214938"/>
            <a:ext cx="700088" cy="1525587"/>
            <a:chOff x="6168935" y="2859502"/>
            <a:chExt cx="1408973" cy="2304574"/>
          </a:xfrm>
        </p:grpSpPr>
        <p:grpSp>
          <p:nvGrpSpPr>
            <p:cNvPr id="9236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9238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240" h="3971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9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5" h="3694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5" name="Google Shape;273;p7"/>
              <p:cNvSpPr/>
              <p:nvPr/>
            </p:nvSpPr>
            <p:spPr>
              <a:xfrm>
                <a:off x="-714598" y="3684851"/>
                <a:ext cx="166468" cy="172007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274;p7"/>
              <p:cNvSpPr/>
              <p:nvPr/>
            </p:nvSpPr>
            <p:spPr>
              <a:xfrm>
                <a:off x="-561293" y="3750516"/>
                <a:ext cx="188148" cy="17781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42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3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4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851" h="675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5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900" h="633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6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37" h="852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7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483" h="657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3" name="Google Shape;281;p7"/>
              <p:cNvSpPr/>
              <p:nvPr/>
            </p:nvSpPr>
            <p:spPr>
              <a:xfrm>
                <a:off x="-665045" y="4027121"/>
                <a:ext cx="267897" cy="21617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237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7198" h="11506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9222" name="Google Shape;283;p7"/>
          <p:cNvGrpSpPr/>
          <p:nvPr/>
        </p:nvGrpSpPr>
        <p:grpSpPr>
          <a:xfrm>
            <a:off x="7712075" y="195263"/>
            <a:ext cx="2074863" cy="1441450"/>
            <a:chOff x="7239867" y="1514545"/>
            <a:chExt cx="2525833" cy="1610805"/>
          </a:xfrm>
        </p:grpSpPr>
        <p:grpSp>
          <p:nvGrpSpPr>
            <p:cNvPr id="9225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227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0" name="Google Shape;286;p7"/>
                <p:cNvSpPr>
                  <a:spLocks noChangeArrowheads="1"/>
                </p:cNvSpPr>
                <p:nvPr/>
              </p:nvSpPr>
              <p:spPr bwMode="auto">
                <a:xfrm rot="-1481318">
                  <a:off x="1087120" y="2126474"/>
                  <a:ext cx="430118" cy="55784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287;p7"/>
                <p:cNvSpPr>
                  <a:spLocks noChangeArrowheads="1"/>
                </p:cNvSpPr>
                <p:nvPr/>
              </p:nvSpPr>
              <p:spPr bwMode="auto">
                <a:xfrm>
                  <a:off x="1414641" y="2201336"/>
                  <a:ext cx="559023" cy="49263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288;p7"/>
                <p:cNvSpPr>
                  <a:spLocks noChangeArrowheads="1"/>
                </p:cNvSpPr>
                <p:nvPr/>
              </p:nvSpPr>
              <p:spPr bwMode="auto">
                <a:xfrm>
                  <a:off x="760914" y="2378831"/>
                  <a:ext cx="493255" cy="49384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289;p7"/>
                <p:cNvSpPr>
                  <a:spLocks noChangeArrowheads="1"/>
                </p:cNvSpPr>
                <p:nvPr/>
              </p:nvSpPr>
              <p:spPr bwMode="auto">
                <a:xfrm>
                  <a:off x="899025" y="2605832"/>
                  <a:ext cx="469579" cy="46969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290;p7"/>
                <p:cNvSpPr>
                  <a:spLocks noChangeArrowheads="1"/>
                </p:cNvSpPr>
                <p:nvPr/>
              </p:nvSpPr>
              <p:spPr bwMode="auto">
                <a:xfrm>
                  <a:off x="1250223" y="2594964"/>
                  <a:ext cx="493255" cy="49263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291;p7"/>
                <p:cNvSpPr>
                  <a:spLocks noChangeArrowheads="1"/>
                </p:cNvSpPr>
                <p:nvPr/>
              </p:nvSpPr>
              <p:spPr bwMode="auto">
                <a:xfrm rot="-2967336">
                  <a:off x="1706206" y="2475119"/>
                  <a:ext cx="623043" cy="4932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292;p7"/>
              <p:cNvSpPr>
                <a:spLocks noChangeArrowheads="1"/>
              </p:cNvSpPr>
              <p:nvPr/>
            </p:nvSpPr>
            <p:spPr bwMode="auto">
              <a:xfrm>
                <a:off x="7932841" y="2120153"/>
                <a:ext cx="705650" cy="7047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293;p7"/>
              <p:cNvSpPr>
                <a:spLocks noChangeArrowheads="1"/>
              </p:cNvSpPr>
              <p:nvPr/>
            </p:nvSpPr>
            <p:spPr bwMode="auto">
              <a:xfrm>
                <a:off x="8386339" y="2120153"/>
                <a:ext cx="703769" cy="7047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26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2404267"/>
            <a:ext cx="3141600" cy="6808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3168067"/>
            <a:ext cx="3194400" cy="1768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oogle Shape;297;p8"/>
          <p:cNvGrpSpPr/>
          <p:nvPr/>
        </p:nvGrpSpPr>
        <p:grpSpPr>
          <a:xfrm>
            <a:off x="-187325" y="3052763"/>
            <a:ext cx="2038350" cy="2147887"/>
            <a:chOff x="855987" y="2204128"/>
            <a:chExt cx="1217483" cy="962421"/>
          </a:xfrm>
        </p:grpSpPr>
        <p:grpSp>
          <p:nvGrpSpPr>
            <p:cNvPr id="10295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299;p8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2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300;p8"/>
              <p:cNvSpPr>
                <a:spLocks noChangeArrowheads="1"/>
              </p:cNvSpPr>
              <p:nvPr/>
            </p:nvSpPr>
            <p:spPr bwMode="auto">
              <a:xfrm>
                <a:off x="1440544" y="2324994"/>
                <a:ext cx="49337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301;p8"/>
              <p:cNvSpPr>
                <a:spLocks noChangeArrowheads="1"/>
              </p:cNvSpPr>
              <p:nvPr/>
            </p:nvSpPr>
            <p:spPr bwMode="auto">
              <a:xfrm>
                <a:off x="997892" y="2334680"/>
                <a:ext cx="492450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302;p8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303;p8"/>
              <p:cNvSpPr>
                <a:spLocks noChangeArrowheads="1"/>
              </p:cNvSpPr>
              <p:nvPr/>
            </p:nvSpPr>
            <p:spPr bwMode="auto">
              <a:xfrm>
                <a:off x="1164809" y="2601028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304;p8"/>
              <p:cNvSpPr>
                <a:spLocks noChangeArrowheads="1"/>
              </p:cNvSpPr>
              <p:nvPr/>
            </p:nvSpPr>
            <p:spPr bwMode="auto">
              <a:xfrm>
                <a:off x="1450687" y="2561595"/>
                <a:ext cx="622478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96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243" name="Google Shape;306;p8"/>
          <p:cNvGrpSpPr/>
          <p:nvPr/>
        </p:nvGrpSpPr>
        <p:grpSpPr>
          <a:xfrm>
            <a:off x="5521325" y="207963"/>
            <a:ext cx="1651000" cy="960437"/>
            <a:chOff x="3965010" y="571479"/>
            <a:chExt cx="1651683" cy="719972"/>
          </a:xfrm>
        </p:grpSpPr>
        <p:grpSp>
          <p:nvGrpSpPr>
            <p:cNvPr id="1028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289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8" name="Google Shape;309;p8"/>
                <p:cNvSpPr>
                  <a:spLocks noChangeArrowheads="1"/>
                </p:cNvSpPr>
                <p:nvPr/>
              </p:nvSpPr>
              <p:spPr bwMode="auto">
                <a:xfrm>
                  <a:off x="1135486" y="2416501"/>
                  <a:ext cx="622568" cy="6223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Google Shape;310;p8"/>
                <p:cNvSpPr>
                  <a:spLocks noChangeArrowheads="1"/>
                </p:cNvSpPr>
                <p:nvPr/>
              </p:nvSpPr>
              <p:spPr bwMode="auto">
                <a:xfrm>
                  <a:off x="1478658" y="2374675"/>
                  <a:ext cx="493499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311;p8"/>
                <p:cNvSpPr>
                  <a:spLocks noChangeArrowheads="1"/>
                </p:cNvSpPr>
                <p:nvPr/>
              </p:nvSpPr>
              <p:spPr bwMode="auto">
                <a:xfrm>
                  <a:off x="897088" y="2689010"/>
                  <a:ext cx="491981" cy="35489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312;p8"/>
                <p:cNvSpPr>
                  <a:spLocks noChangeArrowheads="1"/>
                </p:cNvSpPr>
                <p:nvPr/>
              </p:nvSpPr>
              <p:spPr bwMode="auto">
                <a:xfrm>
                  <a:off x="1657836" y="2552122"/>
                  <a:ext cx="622568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313;p8"/>
              <p:cNvSpPr>
                <a:spLocks noChangeArrowheads="1"/>
              </p:cNvSpPr>
              <p:nvPr/>
            </p:nvSpPr>
            <p:spPr bwMode="auto">
              <a:xfrm>
                <a:off x="3972990" y="907382"/>
                <a:ext cx="1363576" cy="43094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88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244" name="Google Shape;315;p8"/>
          <p:cNvGrpSpPr/>
          <p:nvPr/>
        </p:nvGrpSpPr>
        <p:grpSpPr>
          <a:xfrm rot="8903269">
            <a:off x="-61912" y="163513"/>
            <a:ext cx="1100137" cy="1049337"/>
            <a:chOff x="1202177" y="4613417"/>
            <a:chExt cx="528376" cy="377938"/>
          </a:xfrm>
        </p:grpSpPr>
        <p:sp>
          <p:nvSpPr>
            <p:cNvPr id="10281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2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3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4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5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6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245" name="Google Shape;322;p8"/>
          <p:cNvGrpSpPr/>
          <p:nvPr/>
        </p:nvGrpSpPr>
        <p:grpSpPr>
          <a:xfrm>
            <a:off x="7224713" y="2895600"/>
            <a:ext cx="2525712" cy="2146300"/>
            <a:chOff x="7239867" y="1514545"/>
            <a:chExt cx="2525833" cy="1610805"/>
          </a:xfrm>
        </p:grpSpPr>
        <p:grpSp>
          <p:nvGrpSpPr>
            <p:cNvPr id="10270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0272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5" name="Google Shape;325;p8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543"/>
                  <a:ext cx="430060" cy="5571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Google Shape;326;p8"/>
                <p:cNvSpPr>
                  <a:spLocks noChangeArrowheads="1"/>
                </p:cNvSpPr>
                <p:nvPr/>
              </p:nvSpPr>
              <p:spPr bwMode="auto">
                <a:xfrm>
                  <a:off x="1415781" y="2201147"/>
                  <a:ext cx="557565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327;p8"/>
                <p:cNvSpPr>
                  <a:spLocks noChangeArrowheads="1"/>
                </p:cNvSpPr>
                <p:nvPr/>
              </p:nvSpPr>
              <p:spPr bwMode="auto">
                <a:xfrm>
                  <a:off x="760966" y="2379550"/>
                  <a:ext cx="492732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328;p8"/>
                <p:cNvSpPr>
                  <a:spLocks noChangeArrowheads="1"/>
                </p:cNvSpPr>
                <p:nvPr/>
              </p:nvSpPr>
              <p:spPr bwMode="auto">
                <a:xfrm>
                  <a:off x="899277" y="2605796"/>
                  <a:ext cx="468960" cy="46952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329;p8"/>
                <p:cNvSpPr>
                  <a:spLocks noChangeArrowheads="1"/>
                </p:cNvSpPr>
                <p:nvPr/>
              </p:nvSpPr>
              <p:spPr bwMode="auto">
                <a:xfrm>
                  <a:off x="1250457" y="2594443"/>
                  <a:ext cx="492732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330;p8"/>
                <p:cNvSpPr>
                  <a:spLocks noChangeArrowheads="1"/>
                </p:cNvSpPr>
                <p:nvPr/>
              </p:nvSpPr>
              <p:spPr bwMode="auto">
                <a:xfrm rot="-2967336">
                  <a:off x="1706256" y="2475391"/>
                  <a:ext cx="62278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Google Shape;331;p8"/>
              <p:cNvSpPr>
                <a:spLocks noChangeArrowheads="1"/>
              </p:cNvSpPr>
              <p:nvPr/>
            </p:nvSpPr>
            <p:spPr bwMode="auto">
              <a:xfrm>
                <a:off x="7932287" y="2119111"/>
                <a:ext cx="704902" cy="7041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Google Shape;332;p8"/>
              <p:cNvSpPr>
                <a:spLocks noChangeArrowheads="1"/>
              </p:cNvSpPr>
              <p:nvPr/>
            </p:nvSpPr>
            <p:spPr bwMode="auto">
              <a:xfrm>
                <a:off x="8386763" y="2119111"/>
                <a:ext cx="704902" cy="7041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71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46" name="Google Shape;334;p8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47" name="Google Shape;335;p8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48" name="Google Shape;336;p8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49" name="Google Shape;337;p8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50" name="Google Shape;338;p8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51" name="Google Shape;339;p8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52" name="Google Shape;340;p8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253" name="Google Shape;341;p8"/>
          <p:cNvGrpSpPr/>
          <p:nvPr/>
        </p:nvGrpSpPr>
        <p:grpSpPr>
          <a:xfrm rot="615299" flipH="1">
            <a:off x="1158875" y="379413"/>
            <a:ext cx="1651000" cy="1998662"/>
            <a:chOff x="7844079" y="226728"/>
            <a:chExt cx="1373387" cy="1246991"/>
          </a:xfrm>
        </p:grpSpPr>
        <p:sp>
          <p:nvSpPr>
            <p:cNvPr id="10256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7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8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9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0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1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2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3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4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5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6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7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8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9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oogle Shape;385;p10"/>
          <p:cNvGrpSpPr/>
          <p:nvPr/>
        </p:nvGrpSpPr>
        <p:grpSpPr>
          <a:xfrm rot="392454">
            <a:off x="2695575" y="3752850"/>
            <a:ext cx="1920875" cy="3335338"/>
            <a:chOff x="4318023" y="4113296"/>
            <a:chExt cx="716422" cy="932073"/>
          </a:xfrm>
        </p:grpSpPr>
        <p:sp>
          <p:nvSpPr>
            <p:cNvPr id="11302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3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4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305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67" name="Google Shape;390;p10"/>
          <p:cNvGrpSpPr/>
          <p:nvPr/>
        </p:nvGrpSpPr>
        <p:grpSpPr>
          <a:xfrm>
            <a:off x="-747712" y="2822575"/>
            <a:ext cx="2036762" cy="2147888"/>
            <a:chOff x="855987" y="2204128"/>
            <a:chExt cx="1217483" cy="962421"/>
          </a:xfrm>
        </p:grpSpPr>
        <p:grpSp>
          <p:nvGrpSpPr>
            <p:cNvPr id="11294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392;p10"/>
              <p:cNvSpPr>
                <a:spLocks noChangeArrowheads="1"/>
              </p:cNvSpPr>
              <p:nvPr/>
            </p:nvSpPr>
            <p:spPr bwMode="auto">
              <a:xfrm>
                <a:off x="1253569" y="2157575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393;p10"/>
              <p:cNvSpPr>
                <a:spLocks noChangeArrowheads="1"/>
              </p:cNvSpPr>
              <p:nvPr/>
            </p:nvSpPr>
            <p:spPr bwMode="auto">
              <a:xfrm>
                <a:off x="1440919" y="2324994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394;p10"/>
              <p:cNvSpPr>
                <a:spLocks noChangeArrowheads="1"/>
              </p:cNvSpPr>
              <p:nvPr/>
            </p:nvSpPr>
            <p:spPr bwMode="auto">
              <a:xfrm>
                <a:off x="997923" y="2334679"/>
                <a:ext cx="49191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395;p10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396;p10"/>
              <p:cNvSpPr>
                <a:spLocks noChangeArrowheads="1"/>
              </p:cNvSpPr>
              <p:nvPr/>
            </p:nvSpPr>
            <p:spPr bwMode="auto">
              <a:xfrm>
                <a:off x="1164970" y="2601028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397;p10"/>
              <p:cNvSpPr>
                <a:spLocks noChangeArrowheads="1"/>
              </p:cNvSpPr>
              <p:nvPr/>
            </p:nvSpPr>
            <p:spPr bwMode="auto">
              <a:xfrm>
                <a:off x="1451072" y="2561595"/>
                <a:ext cx="622040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95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68" name="Google Shape;399;p10"/>
          <p:cNvGrpSpPr/>
          <p:nvPr/>
        </p:nvGrpSpPr>
        <p:grpSpPr>
          <a:xfrm>
            <a:off x="7288213" y="3617913"/>
            <a:ext cx="2525712" cy="2147887"/>
            <a:chOff x="7239867" y="1514545"/>
            <a:chExt cx="2525833" cy="1610805"/>
          </a:xfrm>
        </p:grpSpPr>
        <p:grpSp>
          <p:nvGrpSpPr>
            <p:cNvPr id="11283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1285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402;p10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403;p10"/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404;p10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405;p10"/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406;p10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407;p10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408;p10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409;p10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84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1269" name="Google Shape;411;p10"/>
          <p:cNvGrpSpPr/>
          <p:nvPr/>
        </p:nvGrpSpPr>
        <p:grpSpPr>
          <a:xfrm>
            <a:off x="2770188" y="-985837"/>
            <a:ext cx="2525712" cy="2147887"/>
            <a:chOff x="7239867" y="1514545"/>
            <a:chExt cx="2525833" cy="1610805"/>
          </a:xfrm>
        </p:grpSpPr>
        <p:grpSp>
          <p:nvGrpSpPr>
            <p:cNvPr id="1127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1274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" name="Google Shape;414;p10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415;p10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416;p10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417;p10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418;p10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419;p10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Google Shape;420;p10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Google Shape;421;p10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73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1219200"/>
            <a:ext cx="3162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oogle Shape;424;p11"/>
          <p:cNvGrpSpPr/>
          <p:nvPr/>
        </p:nvGrpSpPr>
        <p:grpSpPr>
          <a:xfrm flipH="1">
            <a:off x="7532688" y="4856163"/>
            <a:ext cx="884237" cy="2001837"/>
            <a:chOff x="-1056319" y="1385262"/>
            <a:chExt cx="212940" cy="361495"/>
          </a:xfrm>
        </p:grpSpPr>
        <p:sp>
          <p:nvSpPr>
            <p:cNvPr id="12343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44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45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46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429;p11"/>
            <p:cNvSpPr/>
            <p:nvPr/>
          </p:nvSpPr>
          <p:spPr>
            <a:xfrm>
              <a:off x="-933219" y="1418229"/>
              <a:ext cx="55816" cy="55041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430;p11"/>
            <p:cNvSpPr/>
            <p:nvPr/>
          </p:nvSpPr>
          <p:spPr>
            <a:xfrm>
              <a:off x="-1021148" y="1507385"/>
              <a:ext cx="55816" cy="54755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1" name="Google Shape;433;p11"/>
          <p:cNvGrpSpPr/>
          <p:nvPr/>
        </p:nvGrpSpPr>
        <p:grpSpPr>
          <a:xfrm flipH="1">
            <a:off x="7724775" y="1444625"/>
            <a:ext cx="2038350" cy="2146300"/>
            <a:chOff x="855987" y="2204128"/>
            <a:chExt cx="1217483" cy="962421"/>
          </a:xfrm>
        </p:grpSpPr>
        <p:grpSp>
          <p:nvGrpSpPr>
            <p:cNvPr id="12335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" name="Google Shape;435;p11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436;p11"/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437;p11"/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438;p11"/>
              <p:cNvSpPr>
                <a:spLocks noChangeArrowheads="1"/>
              </p:cNvSpPr>
              <p:nvPr/>
            </p:nvSpPr>
            <p:spPr bwMode="auto">
              <a:xfrm>
                <a:off x="958238" y="2551509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439;p11"/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440;p11"/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36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2292" name="Google Shape;442;p11"/>
          <p:cNvGrpSpPr/>
          <p:nvPr/>
        </p:nvGrpSpPr>
        <p:grpSpPr>
          <a:xfrm flipH="1">
            <a:off x="2898775" y="-915987"/>
            <a:ext cx="2525713" cy="2147887"/>
            <a:chOff x="7239867" y="1514545"/>
            <a:chExt cx="2525833" cy="1610805"/>
          </a:xfrm>
        </p:grpSpPr>
        <p:grpSp>
          <p:nvGrpSpPr>
            <p:cNvPr id="12324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326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" name="Google Shape;445;p11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446;p11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447;p11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448;p11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Google Shape;449;p11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450;p11"/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Google Shape;451;p11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Google Shape;452;p11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25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2293" name="Google Shape;454;p11"/>
          <p:cNvGrpSpPr/>
          <p:nvPr/>
        </p:nvGrpSpPr>
        <p:grpSpPr>
          <a:xfrm rot="615299" flipH="1">
            <a:off x="279400" y="1412875"/>
            <a:ext cx="1651000" cy="1998663"/>
            <a:chOff x="7844079" y="226728"/>
            <a:chExt cx="1373387" cy="1246991"/>
          </a:xfrm>
        </p:grpSpPr>
        <p:sp>
          <p:nvSpPr>
            <p:cNvPr id="12310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1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2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3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4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5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6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7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8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19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0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1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2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3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2294" name="Google Shape;469;p11"/>
          <p:cNvGrpSpPr/>
          <p:nvPr/>
        </p:nvGrpSpPr>
        <p:grpSpPr>
          <a:xfrm>
            <a:off x="874713" y="4627563"/>
            <a:ext cx="1020762" cy="2309812"/>
            <a:chOff x="-1056319" y="1385262"/>
            <a:chExt cx="212940" cy="361495"/>
          </a:xfrm>
        </p:grpSpPr>
        <p:sp>
          <p:nvSpPr>
            <p:cNvPr id="12304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05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06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07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" name="Google Shape;474;p11"/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475;p11"/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295" name="Google Shape;476;p11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6" name="Google Shape;477;p11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7" name="Google Shape;478;p11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8" name="Google Shape;479;p11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9" name="Google Shape;480;p11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0" name="Google Shape;481;p11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1" name="Google Shape;482;p11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31" name="Google Shape;431;p11"/>
          <p:cNvSpPr txBox="1">
            <a:spLocks noGrp="1"/>
          </p:cNvSpPr>
          <p:nvPr>
            <p:ph type="title"/>
          </p:nvPr>
        </p:nvSpPr>
        <p:spPr>
          <a:xfrm>
            <a:off x="1749750" y="2446367"/>
            <a:ext cx="5644500" cy="17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4282167"/>
            <a:ext cx="6058500" cy="70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bg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484;p12"/>
          <p:cNvSpPr/>
          <p:nvPr/>
        </p:nvSpPr>
        <p:spPr>
          <a:xfrm rot="1356523" flipH="1">
            <a:off x="7359650" y="-138112"/>
            <a:ext cx="11113" cy="4603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368" h="1093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" name="Google Shape;485;p12"/>
          <p:cNvSpPr/>
          <p:nvPr/>
        </p:nvSpPr>
        <p:spPr>
          <a:xfrm>
            <a:off x="6745288" y="6938963"/>
            <a:ext cx="488950" cy="71438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488;p13"/>
          <p:cNvSpPr/>
          <p:nvPr/>
        </p:nvSpPr>
        <p:spPr>
          <a:xfrm rot="1356523" flipH="1">
            <a:off x="7359650" y="-138112"/>
            <a:ext cx="11113" cy="4603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368" h="1093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4339" name="Google Shape;507;p13"/>
          <p:cNvGrpSpPr/>
          <p:nvPr/>
        </p:nvGrpSpPr>
        <p:grpSpPr>
          <a:xfrm>
            <a:off x="-271462" y="1550988"/>
            <a:ext cx="1025525" cy="1081087"/>
            <a:chOff x="855987" y="2204128"/>
            <a:chExt cx="1217483" cy="962421"/>
          </a:xfrm>
        </p:grpSpPr>
        <p:grpSp>
          <p:nvGrpSpPr>
            <p:cNvPr id="14381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509;p13"/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510;p13"/>
              <p:cNvSpPr>
                <a:spLocks noChangeArrowheads="1"/>
              </p:cNvSpPr>
              <p:nvPr/>
            </p:nvSpPr>
            <p:spPr bwMode="auto">
              <a:xfrm>
                <a:off x="1440306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511;p13"/>
              <p:cNvSpPr>
                <a:spLocks noChangeArrowheads="1"/>
              </p:cNvSpPr>
              <p:nvPr/>
            </p:nvSpPr>
            <p:spPr bwMode="auto">
              <a:xfrm>
                <a:off x="996731" y="2334883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512;p13"/>
              <p:cNvSpPr>
                <a:spLocks noChangeArrowheads="1"/>
              </p:cNvSpPr>
              <p:nvPr/>
            </p:nvSpPr>
            <p:spPr bwMode="auto">
              <a:xfrm>
                <a:off x="958238" y="255205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513;p13"/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514;p13"/>
              <p:cNvSpPr>
                <a:spLocks noChangeArrowheads="1"/>
              </p:cNvSpPr>
              <p:nvPr/>
            </p:nvSpPr>
            <p:spPr bwMode="auto">
              <a:xfrm>
                <a:off x="1451304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82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4340" name="Google Shape;516;p13"/>
          <p:cNvGrpSpPr/>
          <p:nvPr/>
        </p:nvGrpSpPr>
        <p:grpSpPr>
          <a:xfrm>
            <a:off x="7207250" y="204788"/>
            <a:ext cx="1651000" cy="960437"/>
            <a:chOff x="3965010" y="571479"/>
            <a:chExt cx="1651683" cy="719972"/>
          </a:xfrm>
        </p:grpSpPr>
        <p:grpSp>
          <p:nvGrpSpPr>
            <p:cNvPr id="14373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375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9" name="Google Shape;519;p13"/>
                <p:cNvSpPr>
                  <a:spLocks noChangeArrowheads="1"/>
                </p:cNvSpPr>
                <p:nvPr/>
              </p:nvSpPr>
              <p:spPr bwMode="auto">
                <a:xfrm>
                  <a:off x="1135486" y="2416501"/>
                  <a:ext cx="622568" cy="6223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520;p13"/>
                <p:cNvSpPr>
                  <a:spLocks noChangeArrowheads="1"/>
                </p:cNvSpPr>
                <p:nvPr/>
              </p:nvSpPr>
              <p:spPr bwMode="auto">
                <a:xfrm>
                  <a:off x="1478658" y="2374675"/>
                  <a:ext cx="493499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521;p13"/>
                <p:cNvSpPr>
                  <a:spLocks noChangeArrowheads="1"/>
                </p:cNvSpPr>
                <p:nvPr/>
              </p:nvSpPr>
              <p:spPr bwMode="auto">
                <a:xfrm>
                  <a:off x="897088" y="2689010"/>
                  <a:ext cx="491981" cy="35489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522;p13"/>
                <p:cNvSpPr>
                  <a:spLocks noChangeArrowheads="1"/>
                </p:cNvSpPr>
                <p:nvPr/>
              </p:nvSpPr>
              <p:spPr bwMode="auto">
                <a:xfrm>
                  <a:off x="1657836" y="2552122"/>
                  <a:ext cx="622568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Google Shape;523;p13"/>
              <p:cNvSpPr>
                <a:spLocks noChangeArrowheads="1"/>
              </p:cNvSpPr>
              <p:nvPr/>
            </p:nvSpPr>
            <p:spPr bwMode="auto">
              <a:xfrm>
                <a:off x="3972990" y="907382"/>
                <a:ext cx="1363576" cy="43094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7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4341" name="Google Shape;525;p13"/>
          <p:cNvGrpSpPr/>
          <p:nvPr/>
        </p:nvGrpSpPr>
        <p:grpSpPr>
          <a:xfrm>
            <a:off x="5249863" y="141288"/>
            <a:ext cx="1455737" cy="650875"/>
            <a:chOff x="-951443" y="1326624"/>
            <a:chExt cx="441888" cy="148633"/>
          </a:xfrm>
        </p:grpSpPr>
        <p:sp>
          <p:nvSpPr>
            <p:cNvPr id="14365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588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527;p13"/>
            <p:cNvSpPr/>
            <p:nvPr/>
          </p:nvSpPr>
          <p:spPr>
            <a:xfrm>
              <a:off x="-636290" y="1326624"/>
              <a:ext cx="122880" cy="113831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7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24" h="1216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8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4" h="40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9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00" h="187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0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1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2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798" h="1544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lnTo>
                    <a:pt x="5976" y="961"/>
                  </a:ln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4342" name="Google Shape;534;p13"/>
          <p:cNvGrpSpPr/>
          <p:nvPr/>
        </p:nvGrpSpPr>
        <p:grpSpPr>
          <a:xfrm rot="3617422">
            <a:off x="-26987" y="6091238"/>
            <a:ext cx="852487" cy="382587"/>
            <a:chOff x="1202177" y="4613417"/>
            <a:chExt cx="528376" cy="315757"/>
          </a:xfrm>
        </p:grpSpPr>
        <p:sp>
          <p:nvSpPr>
            <p:cNvPr id="14359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0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1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2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3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4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4343" name="Google Shape;541;p13"/>
          <p:cNvGrpSpPr/>
          <p:nvPr/>
        </p:nvGrpSpPr>
        <p:grpSpPr>
          <a:xfrm>
            <a:off x="8308975" y="5592763"/>
            <a:ext cx="665163" cy="1298575"/>
            <a:chOff x="-1047799" y="3300294"/>
            <a:chExt cx="439014" cy="641607"/>
          </a:xfrm>
        </p:grpSpPr>
        <p:sp>
          <p:nvSpPr>
            <p:cNvPr id="14346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7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8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9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0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1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2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3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4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5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" name="Google Shape;552;p13"/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7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8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487" name="Google Shape;487;p13"/>
          <p:cNvSpPr txBox="1">
            <a:spLocks noGrp="1"/>
          </p:cNvSpPr>
          <p:nvPr>
            <p:ph type="title"/>
          </p:nvPr>
        </p:nvSpPr>
        <p:spPr>
          <a:xfrm>
            <a:off x="1589800" y="4035484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2659668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marR="38100" lvl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02" name="Google Shape;502;p13"/>
          <p:cNvSpPr txBox="1">
            <a:spLocks noGrp="1"/>
          </p:cNvSpPr>
          <p:nvPr>
            <p:ph type="title" idx="17"/>
          </p:nvPr>
        </p:nvSpPr>
        <p:spPr>
          <a:xfrm>
            <a:off x="4132500" y="4035484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/>
          </p:nvPr>
        </p:nvSpPr>
        <p:spPr>
          <a:xfrm>
            <a:off x="6599000" y="4035484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/>
          </p:nvPr>
        </p:nvSpPr>
        <p:spPr>
          <a:xfrm>
            <a:off x="1589800" y="1842509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/>
          </p:nvPr>
        </p:nvSpPr>
        <p:spPr>
          <a:xfrm>
            <a:off x="4132500" y="1842509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/>
          </p:nvPr>
        </p:nvSpPr>
        <p:spPr>
          <a:xfrm>
            <a:off x="6599000" y="1842509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oogle Shape;559;p14"/>
          <p:cNvGrpSpPr/>
          <p:nvPr/>
        </p:nvGrpSpPr>
        <p:grpSpPr>
          <a:xfrm flipH="1">
            <a:off x="79375" y="1846263"/>
            <a:ext cx="2038350" cy="2146300"/>
            <a:chOff x="855987" y="2204128"/>
            <a:chExt cx="1217483" cy="962421"/>
          </a:xfrm>
        </p:grpSpPr>
        <p:grpSp>
          <p:nvGrpSpPr>
            <p:cNvPr id="15403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561;p14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562;p14"/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563;p14"/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564;p14"/>
              <p:cNvSpPr>
                <a:spLocks noChangeArrowheads="1"/>
              </p:cNvSpPr>
              <p:nvPr/>
            </p:nvSpPr>
            <p:spPr bwMode="auto">
              <a:xfrm>
                <a:off x="958238" y="2551508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565;p14"/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566;p14"/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404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5363" name="Google Shape;568;p14"/>
          <p:cNvGrpSpPr/>
          <p:nvPr/>
        </p:nvGrpSpPr>
        <p:grpSpPr>
          <a:xfrm flipH="1">
            <a:off x="3038475" y="138113"/>
            <a:ext cx="2525713" cy="2147887"/>
            <a:chOff x="7239867" y="1514545"/>
            <a:chExt cx="2525833" cy="1610805"/>
          </a:xfrm>
        </p:grpSpPr>
        <p:grpSp>
          <p:nvGrpSpPr>
            <p:cNvPr id="15392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394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571;p14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572;p14"/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573;p14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574;p14"/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575;p14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576;p14"/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577;p14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578;p14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93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5364" name="Google Shape;580;p14"/>
          <p:cNvGrpSpPr/>
          <p:nvPr/>
        </p:nvGrpSpPr>
        <p:grpSpPr>
          <a:xfrm>
            <a:off x="722313" y="4627563"/>
            <a:ext cx="1020762" cy="2309812"/>
            <a:chOff x="-1056319" y="1385262"/>
            <a:chExt cx="212940" cy="361495"/>
          </a:xfrm>
        </p:grpSpPr>
        <p:sp>
          <p:nvSpPr>
            <p:cNvPr id="15386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387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388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389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" name="Google Shape;585;p14"/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586;p14"/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365" name="Google Shape;587;p14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6" name="Google Shape;588;p14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7" name="Google Shape;589;p14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8" name="Google Shape;590;p14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9" name="Google Shape;591;p14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70" name="Google Shape;592;p14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71" name="Google Shape;593;p14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5372" name="Google Shape;594;p14"/>
          <p:cNvGrpSpPr/>
          <p:nvPr/>
        </p:nvGrpSpPr>
        <p:grpSpPr>
          <a:xfrm flipH="1">
            <a:off x="7839075" y="0"/>
            <a:ext cx="2525713" cy="2147888"/>
            <a:chOff x="7239867" y="1514545"/>
            <a:chExt cx="2525833" cy="1610805"/>
          </a:xfrm>
        </p:grpSpPr>
        <p:grpSp>
          <p:nvGrpSpPr>
            <p:cNvPr id="1537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377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5" name="Google Shape;597;p14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Google Shape;598;p14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Google Shape;599;p14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Google Shape;600;p14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Google Shape;601;p14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Google Shape;602;p14"/>
                <p:cNvSpPr>
                  <a:spLocks noChangeArrowheads="1"/>
                </p:cNvSpPr>
                <p:nvPr/>
              </p:nvSpPr>
              <p:spPr bwMode="auto">
                <a:xfrm rot="-2967336">
                  <a:off x="1706082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Google Shape;603;p14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604;p14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76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3376867"/>
            <a:ext cx="2587500" cy="8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558" name="Google Shape;558;p14"/>
          <p:cNvSpPr txBox="1">
            <a:spLocks noGrp="1"/>
          </p:cNvSpPr>
          <p:nvPr>
            <p:ph type="title" idx="2"/>
          </p:nvPr>
        </p:nvSpPr>
        <p:spPr>
          <a:xfrm>
            <a:off x="5803650" y="1626951"/>
            <a:ext cx="2129100" cy="18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oogle Shape;610;p15"/>
          <p:cNvGrpSpPr/>
          <p:nvPr/>
        </p:nvGrpSpPr>
        <p:grpSpPr>
          <a:xfrm>
            <a:off x="8064500" y="0"/>
            <a:ext cx="1211263" cy="1158875"/>
            <a:chOff x="6102329" y="3283426"/>
            <a:chExt cx="654776" cy="469888"/>
          </a:xfrm>
        </p:grpSpPr>
        <p:sp>
          <p:nvSpPr>
            <p:cNvPr id="16424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6425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6426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6427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615;p15"/>
            <p:cNvSpPr/>
            <p:nvPr/>
          </p:nvSpPr>
          <p:spPr>
            <a:xfrm>
              <a:off x="6603494" y="3489404"/>
              <a:ext cx="74660" cy="7402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616;p15"/>
            <p:cNvSpPr/>
            <p:nvPr/>
          </p:nvSpPr>
          <p:spPr>
            <a:xfrm>
              <a:off x="6487643" y="3299518"/>
              <a:ext cx="68653" cy="74023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617;p15"/>
            <p:cNvSpPr/>
            <p:nvPr/>
          </p:nvSpPr>
          <p:spPr>
            <a:xfrm>
              <a:off x="6334891" y="3378047"/>
              <a:ext cx="73802" cy="7466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618;p15"/>
            <p:cNvSpPr/>
            <p:nvPr/>
          </p:nvSpPr>
          <p:spPr>
            <a:xfrm>
              <a:off x="6424139" y="3626509"/>
              <a:ext cx="73802" cy="7402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19;p15"/>
            <p:cNvSpPr/>
            <p:nvPr/>
          </p:nvSpPr>
          <p:spPr>
            <a:xfrm>
              <a:off x="6181280" y="3463014"/>
              <a:ext cx="74660" cy="6887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620;p15"/>
            <p:cNvSpPr/>
            <p:nvPr/>
          </p:nvSpPr>
          <p:spPr>
            <a:xfrm>
              <a:off x="6102329" y="3547336"/>
              <a:ext cx="74660" cy="74024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621;p15"/>
            <p:cNvSpPr/>
            <p:nvPr/>
          </p:nvSpPr>
          <p:spPr>
            <a:xfrm>
              <a:off x="6213032" y="3684440"/>
              <a:ext cx="74660" cy="6887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387" name="Google Shape;622;p15"/>
          <p:cNvGrpSpPr/>
          <p:nvPr/>
        </p:nvGrpSpPr>
        <p:grpSpPr>
          <a:xfrm flipH="1">
            <a:off x="8064500" y="2411413"/>
            <a:ext cx="1277938" cy="1346200"/>
            <a:chOff x="855987" y="2204128"/>
            <a:chExt cx="1217483" cy="962421"/>
          </a:xfrm>
        </p:grpSpPr>
        <p:grpSp>
          <p:nvGrpSpPr>
            <p:cNvPr id="16416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624;p15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Google Shape;625;p15"/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Google Shape;626;p15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Google Shape;627;p15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628;p15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Google Shape;629;p15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17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6388" name="Google Shape;631;p15"/>
          <p:cNvGrpSpPr/>
          <p:nvPr/>
        </p:nvGrpSpPr>
        <p:grpSpPr>
          <a:xfrm>
            <a:off x="69850" y="863600"/>
            <a:ext cx="1860550" cy="1081088"/>
            <a:chOff x="3965010" y="571479"/>
            <a:chExt cx="1651683" cy="719972"/>
          </a:xfrm>
        </p:grpSpPr>
        <p:grpSp>
          <p:nvGrpSpPr>
            <p:cNvPr id="16408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410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" name="Google Shape;634;p15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635;p15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Google Shape;636;p15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Google Shape;637;p15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Google Shape;638;p15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0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6389" name="Google Shape;640;p15"/>
          <p:cNvGrpSpPr/>
          <p:nvPr/>
        </p:nvGrpSpPr>
        <p:grpSpPr>
          <a:xfrm flipH="1">
            <a:off x="4122738" y="-203200"/>
            <a:ext cx="2525712" cy="2147888"/>
            <a:chOff x="7239867" y="1514545"/>
            <a:chExt cx="2525833" cy="1610805"/>
          </a:xfrm>
        </p:grpSpPr>
        <p:grpSp>
          <p:nvGrpSpPr>
            <p:cNvPr id="16397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6399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" name="Google Shape;643;p15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644;p15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645;p15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Google Shape;646;p15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Google Shape;647;p15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Google Shape;648;p15"/>
                <p:cNvSpPr>
                  <a:spLocks noChangeArrowheads="1"/>
                </p:cNvSpPr>
                <p:nvPr/>
              </p:nvSpPr>
              <p:spPr bwMode="auto">
                <a:xfrm rot="-2967336">
                  <a:off x="1706083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Google Shape;649;p15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Google Shape;650;p15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98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6390" name="Google Shape;652;p15"/>
          <p:cNvGrpSpPr/>
          <p:nvPr/>
        </p:nvGrpSpPr>
        <p:grpSpPr>
          <a:xfrm rot="4034152">
            <a:off x="-52387" y="5056188"/>
            <a:ext cx="1855787" cy="1811337"/>
            <a:chOff x="4318023" y="4113296"/>
            <a:chExt cx="716422" cy="932073"/>
          </a:xfrm>
        </p:grpSpPr>
        <p:sp>
          <p:nvSpPr>
            <p:cNvPr id="1639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639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639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639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3783267"/>
            <a:ext cx="2587500" cy="8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46916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609" name="Google Shape;609;p15"/>
          <p:cNvSpPr txBox="1">
            <a:spLocks noGrp="1"/>
          </p:cNvSpPr>
          <p:nvPr>
            <p:ph type="title" idx="2"/>
          </p:nvPr>
        </p:nvSpPr>
        <p:spPr>
          <a:xfrm>
            <a:off x="1363650" y="2033351"/>
            <a:ext cx="2129100" cy="18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oogle Shape;709;p17"/>
          <p:cNvGrpSpPr/>
          <p:nvPr/>
        </p:nvGrpSpPr>
        <p:grpSpPr>
          <a:xfrm>
            <a:off x="200025" y="3273425"/>
            <a:ext cx="2038350" cy="2147888"/>
            <a:chOff x="855987" y="2204128"/>
            <a:chExt cx="1217483" cy="962421"/>
          </a:xfrm>
        </p:grpSpPr>
        <p:grpSp>
          <p:nvGrpSpPr>
            <p:cNvPr id="17447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711;p17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2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712;p17"/>
              <p:cNvSpPr>
                <a:spLocks noChangeArrowheads="1"/>
              </p:cNvSpPr>
              <p:nvPr/>
            </p:nvSpPr>
            <p:spPr bwMode="auto">
              <a:xfrm>
                <a:off x="1440544" y="2324994"/>
                <a:ext cx="49337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713;p17"/>
              <p:cNvSpPr>
                <a:spLocks noChangeArrowheads="1"/>
              </p:cNvSpPr>
              <p:nvPr/>
            </p:nvSpPr>
            <p:spPr bwMode="auto">
              <a:xfrm>
                <a:off x="997892" y="233467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714;p17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715;p17"/>
              <p:cNvSpPr>
                <a:spLocks noChangeArrowheads="1"/>
              </p:cNvSpPr>
              <p:nvPr/>
            </p:nvSpPr>
            <p:spPr bwMode="auto">
              <a:xfrm>
                <a:off x="1164809" y="2601028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716;p17"/>
              <p:cNvSpPr>
                <a:spLocks noChangeArrowheads="1"/>
              </p:cNvSpPr>
              <p:nvPr/>
            </p:nvSpPr>
            <p:spPr bwMode="auto">
              <a:xfrm>
                <a:off x="1450687" y="2561595"/>
                <a:ext cx="622478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8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7411" name="Google Shape;718;p17"/>
          <p:cNvGrpSpPr/>
          <p:nvPr/>
        </p:nvGrpSpPr>
        <p:grpSpPr>
          <a:xfrm>
            <a:off x="7904163" y="2135188"/>
            <a:ext cx="2525712" cy="2147887"/>
            <a:chOff x="7239867" y="1514545"/>
            <a:chExt cx="2525833" cy="1610805"/>
          </a:xfrm>
        </p:grpSpPr>
        <p:grpSp>
          <p:nvGrpSpPr>
            <p:cNvPr id="17436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7438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721;p17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722;p17"/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723;p17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724;p17"/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725;p17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726;p17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727;p17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728;p17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37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7412" name="Google Shape;730;p17"/>
          <p:cNvGrpSpPr/>
          <p:nvPr/>
        </p:nvGrpSpPr>
        <p:grpSpPr>
          <a:xfrm rot="-1272558" flipH="1">
            <a:off x="7559675" y="4349750"/>
            <a:ext cx="1416050" cy="3179763"/>
            <a:chOff x="-653265" y="1899986"/>
            <a:chExt cx="171302" cy="288619"/>
          </a:xfrm>
        </p:grpSpPr>
        <p:sp>
          <p:nvSpPr>
            <p:cNvPr id="174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59" h="1208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97" h="1188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" h="536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8" h="535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24" h="5491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7413" name="Google Shape;736;p17"/>
          <p:cNvGrpSpPr/>
          <p:nvPr/>
        </p:nvGrpSpPr>
        <p:grpSpPr>
          <a:xfrm>
            <a:off x="1270000" y="393700"/>
            <a:ext cx="1860550" cy="1081088"/>
            <a:chOff x="3965010" y="571479"/>
            <a:chExt cx="1651683" cy="719972"/>
          </a:xfrm>
        </p:grpSpPr>
        <p:grpSp>
          <p:nvGrpSpPr>
            <p:cNvPr id="17423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7425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739;p17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740;p17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741;p17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742;p17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743;p17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7414" name="Google Shape;745;p17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5" name="Google Shape;746;p17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6" name="Google Shape;747;p17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7" name="Google Shape;748;p17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8" name="Google Shape;749;p17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9" name="Google Shape;750;p17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20" name="Google Shape;751;p17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1001033"/>
            <a:ext cx="2624100" cy="8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913900"/>
            <a:ext cx="2624100" cy="71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08" name="Google Shape;708;p17"/>
          <p:cNvSpPr txBox="1">
            <a:spLocks noGrp="1"/>
          </p:cNvSpPr>
          <p:nvPr>
            <p:ph type="title" idx="2"/>
          </p:nvPr>
        </p:nvSpPr>
        <p:spPr>
          <a:xfrm>
            <a:off x="3486938" y="778167"/>
            <a:ext cx="2154000" cy="20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oogle Shape;754;p18"/>
          <p:cNvGrpSpPr/>
          <p:nvPr/>
        </p:nvGrpSpPr>
        <p:grpSpPr>
          <a:xfrm rot="-2064066" flipH="1">
            <a:off x="-384175" y="5321300"/>
            <a:ext cx="1127125" cy="1346200"/>
            <a:chOff x="6787377" y="436188"/>
            <a:chExt cx="235647" cy="211226"/>
          </a:xfrm>
        </p:grpSpPr>
        <p:sp>
          <p:nvSpPr>
            <p:cNvPr id="18474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77" h="2813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" name="Google Shape;756;p18"/>
            <p:cNvSpPr/>
            <p:nvPr/>
          </p:nvSpPr>
          <p:spPr>
            <a:xfrm>
              <a:off x="6789664" y="437818"/>
              <a:ext cx="109526" cy="117071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76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19" h="3114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7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76" h="90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8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76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9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80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83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81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82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200" h="98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83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1" h="691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84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62" h="1021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85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7" h="681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8435" name="Google Shape;767;p18"/>
          <p:cNvGrpSpPr/>
          <p:nvPr/>
        </p:nvGrpSpPr>
        <p:grpSpPr>
          <a:xfrm rot="8099880">
            <a:off x="-93662" y="166688"/>
            <a:ext cx="874712" cy="579437"/>
            <a:chOff x="4508023" y="3764622"/>
            <a:chExt cx="161487" cy="142362"/>
          </a:xfrm>
        </p:grpSpPr>
        <p:sp>
          <p:nvSpPr>
            <p:cNvPr id="18464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395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Google Shape;769;p18"/>
            <p:cNvSpPr/>
            <p:nvPr/>
          </p:nvSpPr>
          <p:spPr>
            <a:xfrm>
              <a:off x="4607583" y="3825229"/>
              <a:ext cx="61840" cy="35493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66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2" h="72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67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9" h="1296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68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57" h="2996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69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43" h="326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0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" h="108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775;p18"/>
            <p:cNvSpPr/>
            <p:nvPr/>
          </p:nvSpPr>
          <p:spPr>
            <a:xfrm>
              <a:off x="4508405" y="3819744"/>
              <a:ext cx="44255" cy="50314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72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3" h="1094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473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73" h="584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8436" name="Google Shape;778;p18"/>
          <p:cNvGrpSpPr/>
          <p:nvPr/>
        </p:nvGrpSpPr>
        <p:grpSpPr>
          <a:xfrm>
            <a:off x="7113588" y="-241300"/>
            <a:ext cx="2120900" cy="1885950"/>
            <a:chOff x="6655952" y="-180577"/>
            <a:chExt cx="2121888" cy="1414590"/>
          </a:xfrm>
        </p:grpSpPr>
        <p:grpSp>
          <p:nvGrpSpPr>
            <p:cNvPr id="18457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8459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0" h="978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" name="Google Shape;781;p18"/>
              <p:cNvSpPr/>
              <p:nvPr/>
            </p:nvSpPr>
            <p:spPr>
              <a:xfrm>
                <a:off x="5211537" y="1357695"/>
                <a:ext cx="483776" cy="352953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61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705" h="655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8462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07" h="1598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8463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211" h="2951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8458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681" h="11977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8437" name="Google Shape;786;p18"/>
          <p:cNvGrpSpPr/>
          <p:nvPr/>
        </p:nvGrpSpPr>
        <p:grpSpPr>
          <a:xfrm>
            <a:off x="8464550" y="4125913"/>
            <a:ext cx="1277938" cy="1346200"/>
            <a:chOff x="855987" y="2204128"/>
            <a:chExt cx="1217483" cy="962421"/>
          </a:xfrm>
        </p:grpSpPr>
        <p:grpSp>
          <p:nvGrpSpPr>
            <p:cNvPr id="18449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" name="Google Shape;788;p18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789;p18"/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790;p18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791;p18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792;p18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793;p18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450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8438" name="Google Shape;795;p18"/>
          <p:cNvGrpSpPr/>
          <p:nvPr/>
        </p:nvGrpSpPr>
        <p:grpSpPr>
          <a:xfrm rot="10800000">
            <a:off x="3576638" y="-342900"/>
            <a:ext cx="1590675" cy="925513"/>
            <a:chOff x="3965010" y="571479"/>
            <a:chExt cx="1651683" cy="719972"/>
          </a:xfrm>
        </p:grpSpPr>
        <p:grpSp>
          <p:nvGrpSpPr>
            <p:cNvPr id="18441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8443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0" name="Google Shape;798;p18"/>
                <p:cNvSpPr>
                  <a:spLocks noChangeArrowheads="1"/>
                </p:cNvSpPr>
                <p:nvPr/>
              </p:nvSpPr>
              <p:spPr bwMode="auto">
                <a:xfrm>
                  <a:off x="1135071" y="2431234"/>
                  <a:ext cx="624114" cy="62214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799;p18"/>
                <p:cNvSpPr>
                  <a:spLocks noChangeArrowheads="1"/>
                </p:cNvSpPr>
                <p:nvPr/>
              </p:nvSpPr>
              <p:spPr bwMode="auto">
                <a:xfrm>
                  <a:off x="1492833" y="2374675"/>
                  <a:ext cx="493303" cy="4919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800;p18"/>
                <p:cNvSpPr>
                  <a:spLocks noChangeArrowheads="1"/>
                </p:cNvSpPr>
                <p:nvPr/>
              </p:nvSpPr>
              <p:spPr bwMode="auto">
                <a:xfrm>
                  <a:off x="911273" y="2700872"/>
                  <a:ext cx="493302" cy="3551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801;p18"/>
                <p:cNvSpPr>
                  <a:spLocks noChangeArrowheads="1"/>
                </p:cNvSpPr>
                <p:nvPr/>
              </p:nvSpPr>
              <p:spPr bwMode="auto">
                <a:xfrm>
                  <a:off x="1672502" y="2552242"/>
                  <a:ext cx="622538" cy="49192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Google Shape;802;p18"/>
              <p:cNvSpPr>
                <a:spLocks noChangeArrowheads="1"/>
              </p:cNvSpPr>
              <p:nvPr/>
            </p:nvSpPr>
            <p:spPr bwMode="auto">
              <a:xfrm>
                <a:off x="3972163" y="906904"/>
                <a:ext cx="1364855" cy="4314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442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oogle Shape;806;p19"/>
          <p:cNvGrpSpPr/>
          <p:nvPr/>
        </p:nvGrpSpPr>
        <p:grpSpPr>
          <a:xfrm>
            <a:off x="8461375" y="1235075"/>
            <a:ext cx="1025525" cy="1081088"/>
            <a:chOff x="855987" y="2204128"/>
            <a:chExt cx="1217483" cy="962421"/>
          </a:xfrm>
        </p:grpSpPr>
        <p:grpSp>
          <p:nvGrpSpPr>
            <p:cNvPr id="19496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808;p19"/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809;p19"/>
              <p:cNvSpPr>
                <a:spLocks noChangeArrowheads="1"/>
              </p:cNvSpPr>
              <p:nvPr/>
            </p:nvSpPr>
            <p:spPr bwMode="auto">
              <a:xfrm>
                <a:off x="1440307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810;p19"/>
              <p:cNvSpPr>
                <a:spLocks noChangeArrowheads="1"/>
              </p:cNvSpPr>
              <p:nvPr/>
            </p:nvSpPr>
            <p:spPr bwMode="auto">
              <a:xfrm>
                <a:off x="996731" y="2334884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811;p19"/>
              <p:cNvSpPr>
                <a:spLocks noChangeArrowheads="1"/>
              </p:cNvSpPr>
              <p:nvPr/>
            </p:nvSpPr>
            <p:spPr bwMode="auto">
              <a:xfrm>
                <a:off x="958238" y="2552053"/>
                <a:ext cx="493067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812;p19"/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813;p19"/>
              <p:cNvSpPr>
                <a:spLocks noChangeArrowheads="1"/>
              </p:cNvSpPr>
              <p:nvPr/>
            </p:nvSpPr>
            <p:spPr bwMode="auto">
              <a:xfrm>
                <a:off x="1451305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97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9459" name="Google Shape;815;p19"/>
          <p:cNvGrpSpPr/>
          <p:nvPr/>
        </p:nvGrpSpPr>
        <p:grpSpPr>
          <a:xfrm rot="3617422">
            <a:off x="-47625" y="6203950"/>
            <a:ext cx="852488" cy="382588"/>
            <a:chOff x="1202177" y="4613417"/>
            <a:chExt cx="528376" cy="315757"/>
          </a:xfrm>
        </p:grpSpPr>
        <p:sp>
          <p:nvSpPr>
            <p:cNvPr id="19490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1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2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3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4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5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9460" name="Google Shape;822;p19"/>
          <p:cNvGrpSpPr/>
          <p:nvPr/>
        </p:nvGrpSpPr>
        <p:grpSpPr>
          <a:xfrm>
            <a:off x="8461375" y="5592763"/>
            <a:ext cx="665163" cy="1298575"/>
            <a:chOff x="-1047799" y="3300294"/>
            <a:chExt cx="439014" cy="641607"/>
          </a:xfrm>
        </p:grpSpPr>
        <p:sp>
          <p:nvSpPr>
            <p:cNvPr id="19477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78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79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0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1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2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3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4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5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6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" name="Google Shape;833;p19"/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88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9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9461" name="Google Shape;836;p19"/>
          <p:cNvGrpSpPr/>
          <p:nvPr/>
        </p:nvGrpSpPr>
        <p:grpSpPr>
          <a:xfrm rot="10800000">
            <a:off x="-220662" y="-295275"/>
            <a:ext cx="1590675" cy="923925"/>
            <a:chOff x="3965010" y="571479"/>
            <a:chExt cx="1651683" cy="719972"/>
          </a:xfrm>
        </p:grpSpPr>
        <p:grpSp>
          <p:nvGrpSpPr>
            <p:cNvPr id="19469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9471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9" name="Google Shape;839;p19"/>
                <p:cNvSpPr>
                  <a:spLocks noChangeArrowheads="1"/>
                </p:cNvSpPr>
                <p:nvPr/>
              </p:nvSpPr>
              <p:spPr bwMode="auto">
                <a:xfrm>
                  <a:off x="1135071" y="2440553"/>
                  <a:ext cx="624113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840;p19"/>
                <p:cNvSpPr>
                  <a:spLocks noChangeArrowheads="1"/>
                </p:cNvSpPr>
                <p:nvPr/>
              </p:nvSpPr>
              <p:spPr bwMode="auto">
                <a:xfrm>
                  <a:off x="1492833" y="2386533"/>
                  <a:ext cx="493302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841;p19"/>
                <p:cNvSpPr>
                  <a:spLocks noChangeArrowheads="1"/>
                </p:cNvSpPr>
                <p:nvPr/>
              </p:nvSpPr>
              <p:spPr bwMode="auto">
                <a:xfrm>
                  <a:off x="911273" y="2725148"/>
                  <a:ext cx="493301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842;p19"/>
                <p:cNvSpPr>
                  <a:spLocks noChangeArrowheads="1"/>
                </p:cNvSpPr>
                <p:nvPr/>
              </p:nvSpPr>
              <p:spPr bwMode="auto">
                <a:xfrm>
                  <a:off x="1672502" y="2563087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Google Shape;843;p19"/>
              <p:cNvSpPr>
                <a:spLocks noChangeArrowheads="1"/>
              </p:cNvSpPr>
              <p:nvPr/>
            </p:nvSpPr>
            <p:spPr bwMode="auto">
              <a:xfrm>
                <a:off x="3984771" y="931196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70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9462" name="Google Shape;845;p19"/>
          <p:cNvGrpSpPr/>
          <p:nvPr/>
        </p:nvGrpSpPr>
        <p:grpSpPr>
          <a:xfrm rot="-2839265" flipH="1">
            <a:off x="7686675" y="-53975"/>
            <a:ext cx="1065213" cy="1039813"/>
            <a:chOff x="4318023" y="4113296"/>
            <a:chExt cx="716422" cy="932073"/>
          </a:xfrm>
        </p:grpSpPr>
        <p:sp>
          <p:nvSpPr>
            <p:cNvPr id="19465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66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67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68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oogle Shape;852;p20"/>
          <p:cNvGrpSpPr/>
          <p:nvPr/>
        </p:nvGrpSpPr>
        <p:grpSpPr>
          <a:xfrm>
            <a:off x="-409575" y="220663"/>
            <a:ext cx="1025525" cy="1082675"/>
            <a:chOff x="855987" y="2204128"/>
            <a:chExt cx="1217483" cy="962421"/>
          </a:xfrm>
        </p:grpSpPr>
        <p:grpSp>
          <p:nvGrpSpPr>
            <p:cNvPr id="20515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854;p20"/>
              <p:cNvSpPr>
                <a:spLocks noChangeArrowheads="1"/>
              </p:cNvSpPr>
              <p:nvPr/>
            </p:nvSpPr>
            <p:spPr bwMode="auto">
              <a:xfrm>
                <a:off x="1253344" y="2157575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855;p20"/>
              <p:cNvSpPr>
                <a:spLocks noChangeArrowheads="1"/>
              </p:cNvSpPr>
              <p:nvPr/>
            </p:nvSpPr>
            <p:spPr bwMode="auto">
              <a:xfrm>
                <a:off x="1440307" y="2325016"/>
                <a:ext cx="493066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856;p20"/>
              <p:cNvSpPr>
                <a:spLocks noChangeArrowheads="1"/>
              </p:cNvSpPr>
              <p:nvPr/>
            </p:nvSpPr>
            <p:spPr bwMode="auto">
              <a:xfrm>
                <a:off x="996730" y="2334623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857;p20"/>
              <p:cNvSpPr>
                <a:spLocks noChangeArrowheads="1"/>
              </p:cNvSpPr>
              <p:nvPr/>
            </p:nvSpPr>
            <p:spPr bwMode="auto">
              <a:xfrm>
                <a:off x="958238" y="2551474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858;p20"/>
              <p:cNvSpPr>
                <a:spLocks noChangeArrowheads="1"/>
              </p:cNvSpPr>
              <p:nvPr/>
            </p:nvSpPr>
            <p:spPr bwMode="auto">
              <a:xfrm>
                <a:off x="1165362" y="2600883"/>
                <a:ext cx="491234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859;p20"/>
              <p:cNvSpPr>
                <a:spLocks noChangeArrowheads="1"/>
              </p:cNvSpPr>
              <p:nvPr/>
            </p:nvSpPr>
            <p:spPr bwMode="auto">
              <a:xfrm>
                <a:off x="1451305" y="2561081"/>
                <a:ext cx="621373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6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483" name="Google Shape;861;p20"/>
          <p:cNvGrpSpPr/>
          <p:nvPr/>
        </p:nvGrpSpPr>
        <p:grpSpPr>
          <a:xfrm flipH="1">
            <a:off x="7488238" y="325438"/>
            <a:ext cx="1725612" cy="630237"/>
            <a:chOff x="-1050438" y="1326624"/>
            <a:chExt cx="540883" cy="148635"/>
          </a:xfrm>
        </p:grpSpPr>
        <p:sp>
          <p:nvSpPr>
            <p:cNvPr id="20507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588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" name="Google Shape;863;p20"/>
            <p:cNvSpPr/>
            <p:nvPr/>
          </p:nvSpPr>
          <p:spPr>
            <a:xfrm>
              <a:off x="-636441" y="1326624"/>
              <a:ext cx="122905" cy="11381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9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24" h="1216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0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4" h="40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1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00" h="187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2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3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4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798" h="1544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lnTo>
                    <a:pt x="5976" y="961"/>
                  </a:ln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484" name="Google Shape;870;p20"/>
          <p:cNvGrpSpPr/>
          <p:nvPr/>
        </p:nvGrpSpPr>
        <p:grpSpPr>
          <a:xfrm rot="3617422">
            <a:off x="-93662" y="6243638"/>
            <a:ext cx="852487" cy="382587"/>
            <a:chOff x="1202177" y="4613417"/>
            <a:chExt cx="528376" cy="315757"/>
          </a:xfrm>
        </p:grpSpPr>
        <p:sp>
          <p:nvSpPr>
            <p:cNvPr id="2050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485" name="Google Shape;877;p20"/>
          <p:cNvGrpSpPr/>
          <p:nvPr/>
        </p:nvGrpSpPr>
        <p:grpSpPr>
          <a:xfrm>
            <a:off x="8486775" y="5634038"/>
            <a:ext cx="666750" cy="1296987"/>
            <a:chOff x="-1047799" y="3300294"/>
            <a:chExt cx="439014" cy="641607"/>
          </a:xfrm>
        </p:grpSpPr>
        <p:sp>
          <p:nvSpPr>
            <p:cNvPr id="2048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8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" name="Google Shape;888;p20"/>
            <p:cNvSpPr/>
            <p:nvPr/>
          </p:nvSpPr>
          <p:spPr>
            <a:xfrm>
              <a:off x="-905642" y="3300294"/>
              <a:ext cx="198602" cy="165702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oogle Shape;894;p21"/>
          <p:cNvGrpSpPr/>
          <p:nvPr/>
        </p:nvGrpSpPr>
        <p:grpSpPr>
          <a:xfrm>
            <a:off x="7988300" y="301625"/>
            <a:ext cx="1211263" cy="1157288"/>
            <a:chOff x="6102329" y="3283426"/>
            <a:chExt cx="654776" cy="469888"/>
          </a:xfrm>
        </p:grpSpPr>
        <p:sp>
          <p:nvSpPr>
            <p:cNvPr id="21533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34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35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36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899;p21"/>
            <p:cNvSpPr/>
            <p:nvPr/>
          </p:nvSpPr>
          <p:spPr>
            <a:xfrm>
              <a:off x="6603494" y="3489042"/>
              <a:ext cx="74660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900;p21"/>
            <p:cNvSpPr/>
            <p:nvPr/>
          </p:nvSpPr>
          <p:spPr>
            <a:xfrm>
              <a:off x="6487643" y="3299540"/>
              <a:ext cx="68653" cy="74125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901;p21"/>
            <p:cNvSpPr/>
            <p:nvPr/>
          </p:nvSpPr>
          <p:spPr>
            <a:xfrm>
              <a:off x="6334891" y="3378177"/>
              <a:ext cx="73802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902;p21"/>
            <p:cNvSpPr/>
            <p:nvPr/>
          </p:nvSpPr>
          <p:spPr>
            <a:xfrm>
              <a:off x="6424139" y="3626335"/>
              <a:ext cx="73802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903;p21"/>
            <p:cNvSpPr/>
            <p:nvPr/>
          </p:nvSpPr>
          <p:spPr>
            <a:xfrm>
              <a:off x="6181280" y="3462615"/>
              <a:ext cx="74660" cy="68969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904;p21"/>
            <p:cNvSpPr/>
            <p:nvPr/>
          </p:nvSpPr>
          <p:spPr>
            <a:xfrm>
              <a:off x="6102329" y="3547053"/>
              <a:ext cx="74660" cy="74125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905;p21"/>
            <p:cNvSpPr/>
            <p:nvPr/>
          </p:nvSpPr>
          <p:spPr>
            <a:xfrm>
              <a:off x="6213032" y="3684345"/>
              <a:ext cx="74660" cy="68969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507" name="Google Shape;906;p21"/>
          <p:cNvGrpSpPr/>
          <p:nvPr/>
        </p:nvGrpSpPr>
        <p:grpSpPr>
          <a:xfrm rot="-1272558" flipH="1">
            <a:off x="7105650" y="4238625"/>
            <a:ext cx="1416050" cy="3179763"/>
            <a:chOff x="-653265" y="1899986"/>
            <a:chExt cx="171302" cy="288619"/>
          </a:xfrm>
        </p:grpSpPr>
        <p:sp>
          <p:nvSpPr>
            <p:cNvPr id="17" name="Google Shape;907;p21"/>
            <p:cNvSpPr/>
            <p:nvPr/>
          </p:nvSpPr>
          <p:spPr>
            <a:xfrm>
              <a:off x="-526401" y="1912515"/>
              <a:ext cx="45130" cy="46974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908;p21"/>
            <p:cNvSpPr/>
            <p:nvPr/>
          </p:nvSpPr>
          <p:spPr>
            <a:xfrm>
              <a:off x="-563982" y="1910474"/>
              <a:ext cx="42825" cy="46254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0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" h="536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31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8" h="535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32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24" h="5491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1508" name="Google Shape;912;p21"/>
          <p:cNvGrpSpPr/>
          <p:nvPr/>
        </p:nvGrpSpPr>
        <p:grpSpPr>
          <a:xfrm flipH="1">
            <a:off x="8064500" y="2411413"/>
            <a:ext cx="1277938" cy="1346200"/>
            <a:chOff x="855987" y="2204128"/>
            <a:chExt cx="1217483" cy="962421"/>
          </a:xfrm>
        </p:grpSpPr>
        <p:grpSp>
          <p:nvGrpSpPr>
            <p:cNvPr id="21520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914;p21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915;p21"/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916;p21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917;p21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918;p21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919;p21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21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1509" name="Google Shape;921;p21"/>
          <p:cNvGrpSpPr/>
          <p:nvPr/>
        </p:nvGrpSpPr>
        <p:grpSpPr>
          <a:xfrm>
            <a:off x="431800" y="762000"/>
            <a:ext cx="1860550" cy="1081088"/>
            <a:chOff x="3965010" y="571479"/>
            <a:chExt cx="1651683" cy="719972"/>
          </a:xfrm>
        </p:grpSpPr>
        <p:grpSp>
          <p:nvGrpSpPr>
            <p:cNvPr id="2151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1514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924;p21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925;p21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926;p21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927;p21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928;p21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13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2508301"/>
            <a:ext cx="5313600" cy="126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3695484"/>
            <a:ext cx="395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oogle Shape;934;p22"/>
          <p:cNvGrpSpPr/>
          <p:nvPr/>
        </p:nvGrpSpPr>
        <p:grpSpPr>
          <a:xfrm>
            <a:off x="-631825" y="2251075"/>
            <a:ext cx="1782763" cy="1881188"/>
            <a:chOff x="855987" y="2204128"/>
            <a:chExt cx="1217483" cy="962421"/>
          </a:xfrm>
        </p:grpSpPr>
        <p:grpSp>
          <p:nvGrpSpPr>
            <p:cNvPr id="22567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936;p22"/>
              <p:cNvSpPr>
                <a:spLocks noChangeArrowheads="1"/>
              </p:cNvSpPr>
              <p:nvPr/>
            </p:nvSpPr>
            <p:spPr bwMode="auto">
              <a:xfrm>
                <a:off x="1253470" y="2157575"/>
                <a:ext cx="493459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937;p22"/>
              <p:cNvSpPr>
                <a:spLocks noChangeArrowheads="1"/>
              </p:cNvSpPr>
              <p:nvPr/>
            </p:nvSpPr>
            <p:spPr bwMode="auto">
              <a:xfrm>
                <a:off x="1441153" y="2325033"/>
                <a:ext cx="492405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938;p22"/>
              <p:cNvSpPr>
                <a:spLocks noChangeArrowheads="1"/>
              </p:cNvSpPr>
              <p:nvPr/>
            </p:nvSpPr>
            <p:spPr bwMode="auto">
              <a:xfrm>
                <a:off x="997250" y="2335301"/>
                <a:ext cx="493460" cy="49210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939;p22"/>
              <p:cNvSpPr>
                <a:spLocks noChangeArrowheads="1"/>
              </p:cNvSpPr>
              <p:nvPr/>
            </p:nvSpPr>
            <p:spPr bwMode="auto">
              <a:xfrm>
                <a:off x="958238" y="2551733"/>
                <a:ext cx="492405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940;p22"/>
              <p:cNvSpPr>
                <a:spLocks noChangeArrowheads="1"/>
              </p:cNvSpPr>
              <p:nvPr/>
            </p:nvSpPr>
            <p:spPr bwMode="auto">
              <a:xfrm>
                <a:off x="1164900" y="2600706"/>
                <a:ext cx="493459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941;p22"/>
              <p:cNvSpPr>
                <a:spLocks noChangeArrowheads="1"/>
              </p:cNvSpPr>
              <p:nvPr/>
            </p:nvSpPr>
            <p:spPr bwMode="auto">
              <a:xfrm>
                <a:off x="1450643" y="2561211"/>
                <a:ext cx="623150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68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2531" name="Google Shape;943;p22"/>
          <p:cNvGrpSpPr/>
          <p:nvPr/>
        </p:nvGrpSpPr>
        <p:grpSpPr>
          <a:xfrm>
            <a:off x="7573963" y="223838"/>
            <a:ext cx="1957387" cy="1665287"/>
            <a:chOff x="7239867" y="1514545"/>
            <a:chExt cx="2525833" cy="1610805"/>
          </a:xfrm>
        </p:grpSpPr>
        <p:grpSp>
          <p:nvGrpSpPr>
            <p:cNvPr id="22556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2558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946;p22"/>
                <p:cNvSpPr>
                  <a:spLocks noChangeArrowheads="1"/>
                </p:cNvSpPr>
                <p:nvPr/>
              </p:nvSpPr>
              <p:spPr bwMode="auto">
                <a:xfrm rot="-1481318">
                  <a:off x="1087336" y="2127279"/>
                  <a:ext cx="429441" cy="55602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947;p22"/>
                <p:cNvSpPr>
                  <a:spLocks noChangeArrowheads="1"/>
                </p:cNvSpPr>
                <p:nvPr/>
              </p:nvSpPr>
              <p:spPr bwMode="auto">
                <a:xfrm>
                  <a:off x="1414994" y="2201485"/>
                  <a:ext cx="557716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948;p22"/>
                <p:cNvSpPr>
                  <a:spLocks noChangeArrowheads="1"/>
                </p:cNvSpPr>
                <p:nvPr/>
              </p:nvSpPr>
              <p:spPr bwMode="auto">
                <a:xfrm>
                  <a:off x="761073" y="2379160"/>
                  <a:ext cx="492184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949;p22"/>
                <p:cNvSpPr>
                  <a:spLocks noChangeArrowheads="1"/>
                </p:cNvSpPr>
                <p:nvPr/>
              </p:nvSpPr>
              <p:spPr bwMode="auto">
                <a:xfrm>
                  <a:off x="899107" y="2605958"/>
                  <a:ext cx="469876" cy="46927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950;p22"/>
                <p:cNvSpPr>
                  <a:spLocks noChangeArrowheads="1"/>
                </p:cNvSpPr>
                <p:nvPr/>
              </p:nvSpPr>
              <p:spPr bwMode="auto">
                <a:xfrm>
                  <a:off x="1250468" y="2594461"/>
                  <a:ext cx="492185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951;p22"/>
                <p:cNvSpPr>
                  <a:spLocks noChangeArrowheads="1"/>
                </p:cNvSpPr>
                <p:nvPr/>
              </p:nvSpPr>
              <p:spPr bwMode="auto">
                <a:xfrm rot="-2967336">
                  <a:off x="1707091" y="2475355"/>
                  <a:ext cx="621865" cy="49218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952;p22"/>
              <p:cNvSpPr>
                <a:spLocks noChangeArrowheads="1"/>
              </p:cNvSpPr>
              <p:nvPr/>
            </p:nvSpPr>
            <p:spPr bwMode="auto">
              <a:xfrm>
                <a:off x="7932550" y="2118989"/>
                <a:ext cx="706113" cy="7042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953;p22"/>
              <p:cNvSpPr>
                <a:spLocks noChangeArrowheads="1"/>
              </p:cNvSpPr>
              <p:nvPr/>
            </p:nvSpPr>
            <p:spPr bwMode="auto">
              <a:xfrm>
                <a:off x="8385339" y="2118989"/>
                <a:ext cx="706113" cy="7042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7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2532" name="Google Shape;955;p22"/>
          <p:cNvGrpSpPr/>
          <p:nvPr/>
        </p:nvGrpSpPr>
        <p:grpSpPr>
          <a:xfrm flipH="1">
            <a:off x="8240713" y="5276850"/>
            <a:ext cx="708025" cy="1638300"/>
            <a:chOff x="-1056319" y="1385262"/>
            <a:chExt cx="212940" cy="369285"/>
          </a:xfrm>
        </p:grpSpPr>
        <p:sp>
          <p:nvSpPr>
            <p:cNvPr id="22545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6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7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8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" name="Google Shape;960;p22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961;p22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51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52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0" h="809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53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1046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54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876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55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924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2533" name="Google Shape;967;p22"/>
          <p:cNvGrpSpPr/>
          <p:nvPr/>
        </p:nvGrpSpPr>
        <p:grpSpPr>
          <a:xfrm flipH="1">
            <a:off x="92075" y="5965825"/>
            <a:ext cx="538163" cy="741363"/>
            <a:chOff x="5294267" y="4624350"/>
            <a:chExt cx="383004" cy="395854"/>
          </a:xfrm>
        </p:grpSpPr>
        <p:sp>
          <p:nvSpPr>
            <p:cNvPr id="22536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37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38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39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0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1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2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3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4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oogle Shape;982;p23"/>
          <p:cNvGrpSpPr/>
          <p:nvPr/>
        </p:nvGrpSpPr>
        <p:grpSpPr>
          <a:xfrm flipH="1">
            <a:off x="6927850" y="0"/>
            <a:ext cx="2009775" cy="1709738"/>
            <a:chOff x="7239867" y="1514545"/>
            <a:chExt cx="2525833" cy="1610805"/>
          </a:xfrm>
        </p:grpSpPr>
        <p:grpSp>
          <p:nvGrpSpPr>
            <p:cNvPr id="23581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3583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0" name="Google Shape;985;p23"/>
                <p:cNvSpPr>
                  <a:spLocks noChangeArrowheads="1"/>
                </p:cNvSpPr>
                <p:nvPr/>
              </p:nvSpPr>
              <p:spPr bwMode="auto">
                <a:xfrm rot="-1481318">
                  <a:off x="1087805" y="2126613"/>
                  <a:ext cx="430468" cy="5568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Google Shape;986;p23"/>
                <p:cNvSpPr>
                  <a:spLocks noChangeArrowheads="1"/>
                </p:cNvSpPr>
                <p:nvPr/>
              </p:nvSpPr>
              <p:spPr bwMode="auto">
                <a:xfrm>
                  <a:off x="1416428" y="2200925"/>
                  <a:ext cx="556757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Google Shape;987;p23"/>
                <p:cNvSpPr>
                  <a:spLocks noChangeArrowheads="1"/>
                </p:cNvSpPr>
                <p:nvPr/>
              </p:nvSpPr>
              <p:spPr bwMode="auto">
                <a:xfrm>
                  <a:off x="761899" y="2379071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988;p23"/>
                <p:cNvSpPr>
                  <a:spLocks noChangeArrowheads="1"/>
                </p:cNvSpPr>
                <p:nvPr/>
              </p:nvSpPr>
              <p:spPr bwMode="auto">
                <a:xfrm>
                  <a:off x="900409" y="2606080"/>
                  <a:ext cx="468491" cy="469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989;p23"/>
                <p:cNvSpPr>
                  <a:spLocks noChangeArrowheads="1"/>
                </p:cNvSpPr>
                <p:nvPr/>
              </p:nvSpPr>
              <p:spPr bwMode="auto">
                <a:xfrm>
                  <a:off x="1250759" y="2593864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990;p23"/>
                <p:cNvSpPr>
                  <a:spLocks noChangeArrowheads="1"/>
                </p:cNvSpPr>
                <p:nvPr/>
              </p:nvSpPr>
              <p:spPr bwMode="auto">
                <a:xfrm rot="-2967336">
                  <a:off x="1707686" y="2475154"/>
                  <a:ext cx="621985" cy="4929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Google Shape;991;p23"/>
              <p:cNvSpPr>
                <a:spLocks noChangeArrowheads="1"/>
              </p:cNvSpPr>
              <p:nvPr/>
            </p:nvSpPr>
            <p:spPr bwMode="auto">
              <a:xfrm>
                <a:off x="7933707" y="2118898"/>
                <a:ext cx="705192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992;p23"/>
              <p:cNvSpPr>
                <a:spLocks noChangeArrowheads="1"/>
              </p:cNvSpPr>
              <p:nvPr/>
            </p:nvSpPr>
            <p:spPr bwMode="auto">
              <a:xfrm>
                <a:off x="8386351" y="2118898"/>
                <a:ext cx="705191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582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555" name="Google Shape;994;p23"/>
          <p:cNvGrpSpPr/>
          <p:nvPr/>
        </p:nvGrpSpPr>
        <p:grpSpPr>
          <a:xfrm rot="2398771">
            <a:off x="-128587" y="6019800"/>
            <a:ext cx="1016000" cy="809625"/>
            <a:chOff x="1202177" y="4613417"/>
            <a:chExt cx="528376" cy="315757"/>
          </a:xfrm>
        </p:grpSpPr>
        <p:sp>
          <p:nvSpPr>
            <p:cNvPr id="2357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556" name="Google Shape;1001;p23"/>
          <p:cNvGrpSpPr/>
          <p:nvPr/>
        </p:nvGrpSpPr>
        <p:grpSpPr>
          <a:xfrm flipH="1">
            <a:off x="187325" y="211138"/>
            <a:ext cx="495300" cy="625475"/>
            <a:chOff x="2736573" y="4286656"/>
            <a:chExt cx="316076" cy="299294"/>
          </a:xfrm>
        </p:grpSpPr>
        <p:sp>
          <p:nvSpPr>
            <p:cNvPr id="23571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8" h="1541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2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48" h="1547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3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91" h="1064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4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6" h="953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557" name="Google Shape;1006;p23"/>
          <p:cNvGrpSpPr/>
          <p:nvPr/>
        </p:nvGrpSpPr>
        <p:grpSpPr>
          <a:xfrm rot="3680024">
            <a:off x="8296275" y="6081713"/>
            <a:ext cx="1016000" cy="546100"/>
            <a:chOff x="6102329" y="3283426"/>
            <a:chExt cx="654776" cy="469888"/>
          </a:xfrm>
        </p:grpSpPr>
        <p:sp>
          <p:nvSpPr>
            <p:cNvPr id="23560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1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2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3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" name="Google Shape;1011;p23"/>
            <p:cNvSpPr/>
            <p:nvPr/>
          </p:nvSpPr>
          <p:spPr>
            <a:xfrm>
              <a:off x="6594965" y="3491998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012;p23"/>
            <p:cNvSpPr/>
            <p:nvPr/>
          </p:nvSpPr>
          <p:spPr>
            <a:xfrm>
              <a:off x="6487883" y="3299880"/>
              <a:ext cx="68547" cy="73761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013;p23"/>
            <p:cNvSpPr/>
            <p:nvPr/>
          </p:nvSpPr>
          <p:spPr>
            <a:xfrm>
              <a:off x="6326811" y="3394435"/>
              <a:ext cx="73662" cy="7512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014;p23"/>
            <p:cNvSpPr/>
            <p:nvPr/>
          </p:nvSpPr>
          <p:spPr>
            <a:xfrm>
              <a:off x="6423152" y="3629679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015;p23"/>
            <p:cNvSpPr/>
            <p:nvPr/>
          </p:nvSpPr>
          <p:spPr>
            <a:xfrm>
              <a:off x="6174390" y="3478948"/>
              <a:ext cx="73662" cy="69663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016;p23"/>
            <p:cNvSpPr/>
            <p:nvPr/>
          </p:nvSpPr>
          <p:spPr>
            <a:xfrm>
              <a:off x="6096710" y="3544333"/>
              <a:ext cx="74685" cy="73761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017;p23"/>
            <p:cNvSpPr/>
            <p:nvPr/>
          </p:nvSpPr>
          <p:spPr>
            <a:xfrm>
              <a:off x="6212453" y="3685663"/>
              <a:ext cx="73662" cy="68298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5407433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5407433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4379067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oogle Shape;1028;p24"/>
          <p:cNvGrpSpPr/>
          <p:nvPr/>
        </p:nvGrpSpPr>
        <p:grpSpPr>
          <a:xfrm>
            <a:off x="8135938" y="5456238"/>
            <a:ext cx="1068387" cy="1277937"/>
            <a:chOff x="6787377" y="436188"/>
            <a:chExt cx="235647" cy="211226"/>
          </a:xfrm>
        </p:grpSpPr>
        <p:sp>
          <p:nvSpPr>
            <p:cNvPr id="24618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77" h="2813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" name="Google Shape;1030;p24"/>
            <p:cNvSpPr/>
            <p:nvPr/>
          </p:nvSpPr>
          <p:spPr>
            <a:xfrm>
              <a:off x="6789828" y="438287"/>
              <a:ext cx="109595" cy="116765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20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19" h="3114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1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76" h="90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2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76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3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4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83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5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6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200" h="98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7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1" h="691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8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62" h="1021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29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7" h="681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4579" name="Google Shape;1041;p24"/>
          <p:cNvGrpSpPr/>
          <p:nvPr/>
        </p:nvGrpSpPr>
        <p:grpSpPr>
          <a:xfrm rot="4477981">
            <a:off x="-179387" y="5743575"/>
            <a:ext cx="1066800" cy="704850"/>
            <a:chOff x="4508023" y="3764622"/>
            <a:chExt cx="161487" cy="142362"/>
          </a:xfrm>
        </p:grpSpPr>
        <p:sp>
          <p:nvSpPr>
            <p:cNvPr id="24608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395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Google Shape;1043;p24"/>
            <p:cNvSpPr/>
            <p:nvPr/>
          </p:nvSpPr>
          <p:spPr>
            <a:xfrm>
              <a:off x="4605883" y="3828791"/>
              <a:ext cx="61759" cy="35591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10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2" h="72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11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9" h="1296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12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57" h="2996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13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43" h="326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14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" h="108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1049;p24"/>
            <p:cNvSpPr/>
            <p:nvPr/>
          </p:nvSpPr>
          <p:spPr>
            <a:xfrm>
              <a:off x="4506641" y="3823750"/>
              <a:ext cx="44457" cy="50340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16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3" h="1094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617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73" h="584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4580" name="Google Shape;1052;p24"/>
          <p:cNvGrpSpPr/>
          <p:nvPr/>
        </p:nvGrpSpPr>
        <p:grpSpPr>
          <a:xfrm>
            <a:off x="6656388" y="-241300"/>
            <a:ext cx="2120900" cy="1885950"/>
            <a:chOff x="6655952" y="-180577"/>
            <a:chExt cx="2121888" cy="1414590"/>
          </a:xfrm>
        </p:grpSpPr>
        <p:grpSp>
          <p:nvGrpSpPr>
            <p:cNvPr id="24601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24603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0" h="978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" name="Google Shape;1055;p24"/>
              <p:cNvSpPr/>
              <p:nvPr/>
            </p:nvSpPr>
            <p:spPr>
              <a:xfrm>
                <a:off x="5211537" y="1357695"/>
                <a:ext cx="483776" cy="352953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05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705" h="655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06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07" h="1598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07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211" h="2951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4602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681" h="11977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4581" name="Google Shape;1060;p24"/>
          <p:cNvGrpSpPr/>
          <p:nvPr/>
        </p:nvGrpSpPr>
        <p:grpSpPr>
          <a:xfrm>
            <a:off x="-363537" y="2382838"/>
            <a:ext cx="1277937" cy="1346200"/>
            <a:chOff x="855987" y="2204128"/>
            <a:chExt cx="1217483" cy="962421"/>
          </a:xfrm>
        </p:grpSpPr>
        <p:grpSp>
          <p:nvGrpSpPr>
            <p:cNvPr id="24593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" name="Google Shape;1062;p24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063;p24"/>
              <p:cNvSpPr>
                <a:spLocks noChangeArrowheads="1"/>
              </p:cNvSpPr>
              <p:nvPr/>
            </p:nvSpPr>
            <p:spPr bwMode="auto">
              <a:xfrm>
                <a:off x="1440701" y="2325353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064;p24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065;p24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066;p24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067;p24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20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94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4582" name="Google Shape;1069;p24"/>
          <p:cNvGrpSpPr/>
          <p:nvPr/>
        </p:nvGrpSpPr>
        <p:grpSpPr>
          <a:xfrm rot="10800000">
            <a:off x="4387850" y="-249237"/>
            <a:ext cx="1590675" cy="923925"/>
            <a:chOff x="3965010" y="571479"/>
            <a:chExt cx="1651683" cy="719972"/>
          </a:xfrm>
        </p:grpSpPr>
        <p:grpSp>
          <p:nvGrpSpPr>
            <p:cNvPr id="24585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4587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0" name="Google Shape;1072;p24"/>
                <p:cNvSpPr>
                  <a:spLocks noChangeArrowheads="1"/>
                </p:cNvSpPr>
                <p:nvPr/>
              </p:nvSpPr>
              <p:spPr bwMode="auto">
                <a:xfrm>
                  <a:off x="1135070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073;p24"/>
                <p:cNvSpPr>
                  <a:spLocks noChangeArrowheads="1"/>
                </p:cNvSpPr>
                <p:nvPr/>
              </p:nvSpPr>
              <p:spPr bwMode="auto">
                <a:xfrm>
                  <a:off x="1492833" y="2374675"/>
                  <a:ext cx="493302" cy="4927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074;p24"/>
                <p:cNvSpPr>
                  <a:spLocks noChangeArrowheads="1"/>
                </p:cNvSpPr>
                <p:nvPr/>
              </p:nvSpPr>
              <p:spPr bwMode="auto">
                <a:xfrm>
                  <a:off x="911272" y="2701432"/>
                  <a:ext cx="493303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075;p24"/>
                <p:cNvSpPr>
                  <a:spLocks noChangeArrowheads="1"/>
                </p:cNvSpPr>
                <p:nvPr/>
              </p:nvSpPr>
              <p:spPr bwMode="auto">
                <a:xfrm>
                  <a:off x="1672502" y="2551229"/>
                  <a:ext cx="622537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Google Shape;1076;p24"/>
              <p:cNvSpPr>
                <a:spLocks noChangeArrowheads="1"/>
              </p:cNvSpPr>
              <p:nvPr/>
            </p:nvSpPr>
            <p:spPr bwMode="auto">
              <a:xfrm>
                <a:off x="3972163" y="919338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86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2558033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2558017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9;p25"/>
          <p:cNvSpPr/>
          <p:nvPr/>
        </p:nvSpPr>
        <p:spPr>
          <a:xfrm>
            <a:off x="5962650" y="1682750"/>
            <a:ext cx="2305050" cy="2055813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080;p25"/>
          <p:cNvSpPr>
            <a:spLocks noChangeArrowheads="1"/>
          </p:cNvSpPr>
          <p:nvPr/>
        </p:nvSpPr>
        <p:spPr bwMode="auto">
          <a:xfrm>
            <a:off x="944563" y="1682750"/>
            <a:ext cx="2305050" cy="2055813"/>
          </a:xfrm>
          <a:prstGeom prst="roundRect">
            <a:avLst>
              <a:gd name="adj" fmla="val 997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081;p25"/>
          <p:cNvSpPr/>
          <p:nvPr/>
        </p:nvSpPr>
        <p:spPr>
          <a:xfrm>
            <a:off x="3452813" y="1682750"/>
            <a:ext cx="2305050" cy="2055813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1082;p25"/>
          <p:cNvSpPr/>
          <p:nvPr/>
        </p:nvSpPr>
        <p:spPr>
          <a:xfrm>
            <a:off x="5962650" y="4038600"/>
            <a:ext cx="2305050" cy="2054225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1083;p25"/>
          <p:cNvSpPr>
            <a:spLocks noChangeArrowheads="1"/>
          </p:cNvSpPr>
          <p:nvPr/>
        </p:nvSpPr>
        <p:spPr bwMode="auto">
          <a:xfrm>
            <a:off x="944563" y="4038600"/>
            <a:ext cx="2305050" cy="2054225"/>
          </a:xfrm>
          <a:prstGeom prst="roundRect">
            <a:avLst>
              <a:gd name="adj" fmla="val 997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1084;p25"/>
          <p:cNvSpPr/>
          <p:nvPr/>
        </p:nvSpPr>
        <p:spPr>
          <a:xfrm>
            <a:off x="3452813" y="4038600"/>
            <a:ext cx="2305050" cy="2054225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85;p25"/>
          <p:cNvSpPr>
            <a:spLocks noChangeArrowheads="1"/>
          </p:cNvSpPr>
          <p:nvPr/>
        </p:nvSpPr>
        <p:spPr bwMode="auto">
          <a:xfrm>
            <a:off x="5892800" y="1778000"/>
            <a:ext cx="2306638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1086;p25"/>
          <p:cNvSpPr>
            <a:spLocks noChangeArrowheads="1"/>
          </p:cNvSpPr>
          <p:nvPr/>
        </p:nvSpPr>
        <p:spPr bwMode="auto">
          <a:xfrm>
            <a:off x="874713" y="1778000"/>
            <a:ext cx="2306638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1087;p25"/>
          <p:cNvSpPr>
            <a:spLocks noChangeArrowheads="1"/>
          </p:cNvSpPr>
          <p:nvPr/>
        </p:nvSpPr>
        <p:spPr bwMode="auto">
          <a:xfrm>
            <a:off x="3384550" y="1778000"/>
            <a:ext cx="2305050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1088;p25"/>
          <p:cNvSpPr>
            <a:spLocks noChangeArrowheads="1"/>
          </p:cNvSpPr>
          <p:nvPr/>
        </p:nvSpPr>
        <p:spPr bwMode="auto">
          <a:xfrm>
            <a:off x="5892800" y="4132263"/>
            <a:ext cx="2306638" cy="2055813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1089;p25"/>
          <p:cNvSpPr>
            <a:spLocks noChangeArrowheads="1"/>
          </p:cNvSpPr>
          <p:nvPr/>
        </p:nvSpPr>
        <p:spPr bwMode="auto">
          <a:xfrm>
            <a:off x="874713" y="4132263"/>
            <a:ext cx="2306638" cy="2055813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1090;p25"/>
          <p:cNvSpPr>
            <a:spLocks noChangeArrowheads="1"/>
          </p:cNvSpPr>
          <p:nvPr/>
        </p:nvSpPr>
        <p:spPr bwMode="auto">
          <a:xfrm>
            <a:off x="3384550" y="4132263"/>
            <a:ext cx="2305050" cy="2055813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5614" name="Google Shape;1095;p25"/>
          <p:cNvCxnSpPr/>
          <p:nvPr/>
        </p:nvCxnSpPr>
        <p:spPr>
          <a:xfrm>
            <a:off x="5894388" y="2363788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15" name="Google Shape;1096;p25"/>
          <p:cNvCxnSpPr/>
          <p:nvPr/>
        </p:nvCxnSpPr>
        <p:spPr>
          <a:xfrm>
            <a:off x="3384550" y="2363788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16" name="Google Shape;1097;p25"/>
          <p:cNvCxnSpPr/>
          <p:nvPr/>
        </p:nvCxnSpPr>
        <p:spPr>
          <a:xfrm>
            <a:off x="874713" y="2363788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17" name="Google Shape;1101;p25"/>
          <p:cNvCxnSpPr/>
          <p:nvPr/>
        </p:nvCxnSpPr>
        <p:spPr>
          <a:xfrm>
            <a:off x="5894388" y="4733925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18" name="Google Shape;1102;p25"/>
          <p:cNvCxnSpPr/>
          <p:nvPr/>
        </p:nvCxnSpPr>
        <p:spPr>
          <a:xfrm>
            <a:off x="3384550" y="4733925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619" name="Google Shape;1103;p25"/>
          <p:cNvCxnSpPr/>
          <p:nvPr/>
        </p:nvCxnSpPr>
        <p:spPr>
          <a:xfrm>
            <a:off x="874713" y="4733925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5620" name="Google Shape;1110;p25"/>
          <p:cNvGrpSpPr/>
          <p:nvPr/>
        </p:nvGrpSpPr>
        <p:grpSpPr>
          <a:xfrm rot="3617422">
            <a:off x="-47625" y="6203950"/>
            <a:ext cx="852488" cy="382588"/>
            <a:chOff x="1202177" y="4613417"/>
            <a:chExt cx="528376" cy="315757"/>
          </a:xfrm>
        </p:grpSpPr>
        <p:sp>
          <p:nvSpPr>
            <p:cNvPr id="2565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5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5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5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5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5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5621" name="Google Shape;1117;p25"/>
          <p:cNvGrpSpPr/>
          <p:nvPr/>
        </p:nvGrpSpPr>
        <p:grpSpPr>
          <a:xfrm>
            <a:off x="8461375" y="5592763"/>
            <a:ext cx="665163" cy="1298575"/>
            <a:chOff x="-1047799" y="3300294"/>
            <a:chExt cx="439014" cy="641607"/>
          </a:xfrm>
        </p:grpSpPr>
        <p:sp>
          <p:nvSpPr>
            <p:cNvPr id="2563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3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4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" name="Google Shape;1128;p25"/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4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5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5622" name="Google Shape;1131;p25"/>
          <p:cNvGrpSpPr/>
          <p:nvPr/>
        </p:nvGrpSpPr>
        <p:grpSpPr>
          <a:xfrm rot="-2839372" flipH="1">
            <a:off x="7543800" y="-100012"/>
            <a:ext cx="1447800" cy="1412875"/>
            <a:chOff x="4318023" y="4113296"/>
            <a:chExt cx="716422" cy="932073"/>
          </a:xfrm>
        </p:grpSpPr>
        <p:sp>
          <p:nvSpPr>
            <p:cNvPr id="25634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35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36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637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5623" name="Google Shape;1136;p25"/>
          <p:cNvGrpSpPr/>
          <p:nvPr/>
        </p:nvGrpSpPr>
        <p:grpSpPr>
          <a:xfrm rot="10800000">
            <a:off x="-114300" y="-307975"/>
            <a:ext cx="1590675" cy="923925"/>
            <a:chOff x="3965010" y="571479"/>
            <a:chExt cx="1651683" cy="719972"/>
          </a:xfrm>
        </p:grpSpPr>
        <p:grpSp>
          <p:nvGrpSpPr>
            <p:cNvPr id="25626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562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3" name="Google Shape;1139;p25"/>
                <p:cNvSpPr>
                  <a:spLocks noChangeArrowheads="1"/>
                </p:cNvSpPr>
                <p:nvPr/>
              </p:nvSpPr>
              <p:spPr bwMode="auto">
                <a:xfrm>
                  <a:off x="1135070" y="2428695"/>
                  <a:ext cx="624114" cy="6218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1140;p25"/>
                <p:cNvSpPr>
                  <a:spLocks noChangeArrowheads="1"/>
                </p:cNvSpPr>
                <p:nvPr/>
              </p:nvSpPr>
              <p:spPr bwMode="auto">
                <a:xfrm>
                  <a:off x="1492833" y="2386533"/>
                  <a:ext cx="493302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1141;p25"/>
                <p:cNvSpPr>
                  <a:spLocks noChangeArrowheads="1"/>
                </p:cNvSpPr>
                <p:nvPr/>
              </p:nvSpPr>
              <p:spPr bwMode="auto">
                <a:xfrm>
                  <a:off x="911272" y="2725148"/>
                  <a:ext cx="493303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Google Shape;1142;p25"/>
                <p:cNvSpPr>
                  <a:spLocks noChangeArrowheads="1"/>
                </p:cNvSpPr>
                <p:nvPr/>
              </p:nvSpPr>
              <p:spPr bwMode="auto">
                <a:xfrm>
                  <a:off x="1672502" y="2563087"/>
                  <a:ext cx="622537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Google Shape;1143;p25"/>
              <p:cNvSpPr>
                <a:spLocks noChangeArrowheads="1"/>
              </p:cNvSpPr>
              <p:nvPr/>
            </p:nvSpPr>
            <p:spPr bwMode="auto">
              <a:xfrm>
                <a:off x="3978467" y="931196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627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740699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740699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740699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4110627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4110627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4110627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oogle Shape;1148;p26"/>
          <p:cNvGrpSpPr/>
          <p:nvPr/>
        </p:nvGrpSpPr>
        <p:grpSpPr>
          <a:xfrm>
            <a:off x="8069263" y="301625"/>
            <a:ext cx="1130300" cy="1081088"/>
            <a:chOff x="6102329" y="3283426"/>
            <a:chExt cx="654776" cy="469888"/>
          </a:xfrm>
        </p:grpSpPr>
        <p:sp>
          <p:nvSpPr>
            <p:cNvPr id="26653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6654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6655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6656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1153;p26"/>
            <p:cNvSpPr/>
            <p:nvPr/>
          </p:nvSpPr>
          <p:spPr>
            <a:xfrm>
              <a:off x="6603527" y="3489045"/>
              <a:ext cx="74490" cy="74520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154;p26"/>
            <p:cNvSpPr/>
            <p:nvPr/>
          </p:nvSpPr>
          <p:spPr>
            <a:xfrm>
              <a:off x="6487653" y="3299296"/>
              <a:ext cx="68972" cy="7382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55;p26"/>
            <p:cNvSpPr/>
            <p:nvPr/>
          </p:nvSpPr>
          <p:spPr>
            <a:xfrm>
              <a:off x="6334995" y="3378646"/>
              <a:ext cx="73570" cy="73830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156;p26"/>
            <p:cNvSpPr/>
            <p:nvPr/>
          </p:nvSpPr>
          <p:spPr>
            <a:xfrm>
              <a:off x="6424199" y="3626355"/>
              <a:ext cx="74490" cy="7382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157;p26"/>
            <p:cNvSpPr/>
            <p:nvPr/>
          </p:nvSpPr>
          <p:spPr>
            <a:xfrm>
              <a:off x="6181417" y="3462825"/>
              <a:ext cx="74490" cy="69000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158;p26"/>
            <p:cNvSpPr/>
            <p:nvPr/>
          </p:nvSpPr>
          <p:spPr>
            <a:xfrm>
              <a:off x="6102329" y="3547695"/>
              <a:ext cx="74490" cy="7382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159;p26"/>
            <p:cNvSpPr/>
            <p:nvPr/>
          </p:nvSpPr>
          <p:spPr>
            <a:xfrm>
              <a:off x="6213604" y="3684314"/>
              <a:ext cx="73570" cy="69000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627" name="Google Shape;1160;p26"/>
          <p:cNvGrpSpPr/>
          <p:nvPr/>
        </p:nvGrpSpPr>
        <p:grpSpPr>
          <a:xfrm rot="2150482">
            <a:off x="1998663" y="4505325"/>
            <a:ext cx="1416050" cy="3181350"/>
            <a:chOff x="-653265" y="1899986"/>
            <a:chExt cx="171302" cy="288619"/>
          </a:xfrm>
        </p:grpSpPr>
        <p:sp>
          <p:nvSpPr>
            <p:cNvPr id="17" name="Google Shape;1161;p26"/>
            <p:cNvSpPr/>
            <p:nvPr/>
          </p:nvSpPr>
          <p:spPr>
            <a:xfrm>
              <a:off x="-527953" y="1914287"/>
              <a:ext cx="45130" cy="47095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162;p26"/>
            <p:cNvSpPr/>
            <p:nvPr/>
          </p:nvSpPr>
          <p:spPr>
            <a:xfrm>
              <a:off x="-564615" y="1912107"/>
              <a:ext cx="42826" cy="46231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50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" h="536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6651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8" h="535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6652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24" h="5491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6628" name="Google Shape;1166;p26"/>
          <p:cNvGrpSpPr/>
          <p:nvPr/>
        </p:nvGrpSpPr>
        <p:grpSpPr>
          <a:xfrm flipH="1">
            <a:off x="8169275" y="5008563"/>
            <a:ext cx="1277938" cy="1347787"/>
            <a:chOff x="855987" y="2204128"/>
            <a:chExt cx="1217483" cy="962421"/>
          </a:xfrm>
        </p:grpSpPr>
        <p:grpSp>
          <p:nvGrpSpPr>
            <p:cNvPr id="26640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1168;p26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1169;p26"/>
              <p:cNvSpPr>
                <a:spLocks noChangeArrowheads="1"/>
              </p:cNvSpPr>
              <p:nvPr/>
            </p:nvSpPr>
            <p:spPr bwMode="auto">
              <a:xfrm>
                <a:off x="1440700" y="2325156"/>
                <a:ext cx="492759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1170;p26"/>
              <p:cNvSpPr>
                <a:spLocks noChangeArrowheads="1"/>
              </p:cNvSpPr>
              <p:nvPr/>
            </p:nvSpPr>
            <p:spPr bwMode="auto">
              <a:xfrm>
                <a:off x="997953" y="2335078"/>
                <a:ext cx="49275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1171;p26"/>
              <p:cNvSpPr>
                <a:spLocks noChangeArrowheads="1"/>
              </p:cNvSpPr>
              <p:nvPr/>
            </p:nvSpPr>
            <p:spPr bwMode="auto">
              <a:xfrm>
                <a:off x="958238" y="2552271"/>
                <a:ext cx="492759" cy="4917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1172;p26"/>
              <p:cNvSpPr>
                <a:spLocks noChangeArrowheads="1"/>
              </p:cNvSpPr>
              <p:nvPr/>
            </p:nvSpPr>
            <p:spPr bwMode="auto">
              <a:xfrm>
                <a:off x="1165638" y="2600781"/>
                <a:ext cx="49128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1173;p26"/>
              <p:cNvSpPr>
                <a:spLocks noChangeArrowheads="1"/>
              </p:cNvSpPr>
              <p:nvPr/>
            </p:nvSpPr>
            <p:spPr bwMode="auto">
              <a:xfrm>
                <a:off x="1450997" y="2561091"/>
                <a:ext cx="622199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41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6629" name="Google Shape;1175;p26"/>
          <p:cNvGrpSpPr/>
          <p:nvPr/>
        </p:nvGrpSpPr>
        <p:grpSpPr>
          <a:xfrm>
            <a:off x="431800" y="762000"/>
            <a:ext cx="1860550" cy="1081088"/>
            <a:chOff x="3965010" y="571479"/>
            <a:chExt cx="1651683" cy="719972"/>
          </a:xfrm>
        </p:grpSpPr>
        <p:grpSp>
          <p:nvGrpSpPr>
            <p:cNvPr id="26632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6634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1178;p26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1179;p26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1180;p26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1181;p26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1182;p26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3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2543733"/>
            <a:ext cx="2937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3447800"/>
            <a:ext cx="2787300" cy="156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oogle Shape;1187;p27"/>
          <p:cNvGrpSpPr/>
          <p:nvPr/>
        </p:nvGrpSpPr>
        <p:grpSpPr>
          <a:xfrm rot="-1253449" flipH="1">
            <a:off x="7915275" y="5089525"/>
            <a:ext cx="1023938" cy="1776413"/>
            <a:chOff x="4318023" y="4113296"/>
            <a:chExt cx="716422" cy="932073"/>
          </a:xfrm>
        </p:grpSpPr>
        <p:sp>
          <p:nvSpPr>
            <p:cNvPr id="27700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701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702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703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7651" name="Google Shape;1192;p27"/>
          <p:cNvGrpSpPr/>
          <p:nvPr/>
        </p:nvGrpSpPr>
        <p:grpSpPr>
          <a:xfrm>
            <a:off x="3378200" y="-1006475"/>
            <a:ext cx="1565275" cy="1647825"/>
            <a:chOff x="855987" y="2204128"/>
            <a:chExt cx="1217483" cy="962421"/>
          </a:xfrm>
        </p:grpSpPr>
        <p:grpSp>
          <p:nvGrpSpPr>
            <p:cNvPr id="27692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1194;p27"/>
              <p:cNvSpPr>
                <a:spLocks noChangeArrowheads="1"/>
              </p:cNvSpPr>
              <p:nvPr/>
            </p:nvSpPr>
            <p:spPr bwMode="auto">
              <a:xfrm>
                <a:off x="1253661" y="2157575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1195;p27"/>
              <p:cNvSpPr>
                <a:spLocks noChangeArrowheads="1"/>
              </p:cNvSpPr>
              <p:nvPr/>
            </p:nvSpPr>
            <p:spPr bwMode="auto">
              <a:xfrm>
                <a:off x="1441002" y="2325302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1196;p27"/>
              <p:cNvSpPr>
                <a:spLocks noChangeArrowheads="1"/>
              </p:cNvSpPr>
              <p:nvPr/>
            </p:nvSpPr>
            <p:spPr bwMode="auto">
              <a:xfrm>
                <a:off x="997868" y="2335221"/>
                <a:ext cx="492371" cy="49236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1197;p27"/>
              <p:cNvSpPr>
                <a:spLocks noChangeArrowheads="1"/>
              </p:cNvSpPr>
              <p:nvPr/>
            </p:nvSpPr>
            <p:spPr bwMode="auto">
              <a:xfrm>
                <a:off x="958238" y="2551643"/>
                <a:ext cx="492371" cy="49236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1198;p27"/>
              <p:cNvSpPr>
                <a:spLocks noChangeArrowheads="1"/>
              </p:cNvSpPr>
              <p:nvPr/>
            </p:nvSpPr>
            <p:spPr bwMode="auto">
              <a:xfrm>
                <a:off x="1164794" y="2601240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1199;p27"/>
              <p:cNvSpPr>
                <a:spLocks noChangeArrowheads="1"/>
              </p:cNvSpPr>
              <p:nvPr/>
            </p:nvSpPr>
            <p:spPr bwMode="auto">
              <a:xfrm>
                <a:off x="1450609" y="2561563"/>
                <a:ext cx="623270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93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7652" name="Google Shape;1201;p27"/>
          <p:cNvGrpSpPr/>
          <p:nvPr/>
        </p:nvGrpSpPr>
        <p:grpSpPr>
          <a:xfrm>
            <a:off x="-1012825" y="1457325"/>
            <a:ext cx="2525713" cy="2147888"/>
            <a:chOff x="7239867" y="1514545"/>
            <a:chExt cx="2525833" cy="1610805"/>
          </a:xfrm>
        </p:grpSpPr>
        <p:grpSp>
          <p:nvGrpSpPr>
            <p:cNvPr id="27681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768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1204;p27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205;p27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1206;p27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1207;p27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1208;p27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1209;p27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1210;p27"/>
              <p:cNvSpPr>
                <a:spLocks noChangeArrowheads="1"/>
              </p:cNvSpPr>
              <p:nvPr/>
            </p:nvSpPr>
            <p:spPr bwMode="auto">
              <a:xfrm>
                <a:off x="7932286" y="2118694"/>
                <a:ext cx="704903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1211;p27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8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7653" name="Google Shape;1213;p27"/>
          <p:cNvGrpSpPr/>
          <p:nvPr/>
        </p:nvGrpSpPr>
        <p:grpSpPr>
          <a:xfrm>
            <a:off x="234950" y="5214938"/>
            <a:ext cx="700088" cy="1525587"/>
            <a:chOff x="6168935" y="2859502"/>
            <a:chExt cx="1408973" cy="2304574"/>
          </a:xfrm>
        </p:grpSpPr>
        <p:grpSp>
          <p:nvGrpSpPr>
            <p:cNvPr id="27668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670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240" h="3971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7671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5" h="3694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5" name="Google Shape;1217;p27"/>
              <p:cNvSpPr/>
              <p:nvPr/>
            </p:nvSpPr>
            <p:spPr>
              <a:xfrm>
                <a:off x="-714598" y="3684851"/>
                <a:ext cx="166468" cy="172007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218;p27"/>
              <p:cNvSpPr/>
              <p:nvPr/>
            </p:nvSpPr>
            <p:spPr>
              <a:xfrm>
                <a:off x="-561293" y="3750516"/>
                <a:ext cx="188148" cy="17781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674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7675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7676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851" h="675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7677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900" h="633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7678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37" h="852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7679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483" h="657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3" name="Google Shape;1225;p27"/>
              <p:cNvSpPr/>
              <p:nvPr/>
            </p:nvSpPr>
            <p:spPr>
              <a:xfrm>
                <a:off x="-665045" y="4027121"/>
                <a:ext cx="267897" cy="21617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669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7198" h="11506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7654" name="Google Shape;1227;p27"/>
          <p:cNvGrpSpPr/>
          <p:nvPr/>
        </p:nvGrpSpPr>
        <p:grpSpPr>
          <a:xfrm>
            <a:off x="7712075" y="360363"/>
            <a:ext cx="2074863" cy="1443037"/>
            <a:chOff x="7239867" y="1514545"/>
            <a:chExt cx="2525833" cy="1610805"/>
          </a:xfrm>
        </p:grpSpPr>
        <p:grpSp>
          <p:nvGrpSpPr>
            <p:cNvPr id="27657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765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0" name="Google Shape;1230;p27"/>
                <p:cNvSpPr>
                  <a:spLocks noChangeArrowheads="1"/>
                </p:cNvSpPr>
                <p:nvPr/>
              </p:nvSpPr>
              <p:spPr bwMode="auto">
                <a:xfrm rot="-1481318">
                  <a:off x="1087120" y="2126404"/>
                  <a:ext cx="430118" cy="55722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231;p27"/>
                <p:cNvSpPr>
                  <a:spLocks noChangeArrowheads="1"/>
                </p:cNvSpPr>
                <p:nvPr/>
              </p:nvSpPr>
              <p:spPr bwMode="auto">
                <a:xfrm>
                  <a:off x="1414641" y="2201183"/>
                  <a:ext cx="559023" cy="493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232;p27"/>
                <p:cNvSpPr>
                  <a:spLocks noChangeArrowheads="1"/>
                </p:cNvSpPr>
                <p:nvPr/>
              </p:nvSpPr>
              <p:spPr bwMode="auto">
                <a:xfrm>
                  <a:off x="760914" y="2379689"/>
                  <a:ext cx="493255" cy="49209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233;p27"/>
                <p:cNvSpPr>
                  <a:spLocks noChangeArrowheads="1"/>
                </p:cNvSpPr>
                <p:nvPr/>
              </p:nvSpPr>
              <p:spPr bwMode="auto">
                <a:xfrm>
                  <a:off x="899025" y="2606440"/>
                  <a:ext cx="469579" cy="46918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1234;p27"/>
                <p:cNvSpPr>
                  <a:spLocks noChangeArrowheads="1"/>
                </p:cNvSpPr>
                <p:nvPr/>
              </p:nvSpPr>
              <p:spPr bwMode="auto">
                <a:xfrm>
                  <a:off x="1250223" y="2594379"/>
                  <a:ext cx="493255" cy="493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1235;p27"/>
                <p:cNvSpPr>
                  <a:spLocks noChangeArrowheads="1"/>
                </p:cNvSpPr>
                <p:nvPr/>
              </p:nvSpPr>
              <p:spPr bwMode="auto">
                <a:xfrm rot="-2967336">
                  <a:off x="1706549" y="2475601"/>
                  <a:ext cx="622358" cy="4932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1236;p27"/>
              <p:cNvSpPr>
                <a:spLocks noChangeArrowheads="1"/>
              </p:cNvSpPr>
              <p:nvPr/>
            </p:nvSpPr>
            <p:spPr bwMode="auto">
              <a:xfrm>
                <a:off x="7932841" y="2119532"/>
                <a:ext cx="705650" cy="7057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1237;p27"/>
              <p:cNvSpPr>
                <a:spLocks noChangeArrowheads="1"/>
              </p:cNvSpPr>
              <p:nvPr/>
            </p:nvSpPr>
            <p:spPr bwMode="auto">
              <a:xfrm>
                <a:off x="8386339" y="2119532"/>
                <a:ext cx="703769" cy="7057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5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863500"/>
            <a:ext cx="2078700" cy="6064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3630933"/>
            <a:ext cx="2633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oogle Shape;1242;p28"/>
          <p:cNvGrpSpPr/>
          <p:nvPr/>
        </p:nvGrpSpPr>
        <p:grpSpPr>
          <a:xfrm flipH="1">
            <a:off x="7488238" y="858838"/>
            <a:ext cx="2036762" cy="2147887"/>
            <a:chOff x="855987" y="2204128"/>
            <a:chExt cx="1217483" cy="962421"/>
          </a:xfrm>
        </p:grpSpPr>
        <p:grpSp>
          <p:nvGrpSpPr>
            <p:cNvPr id="28731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1244;p28"/>
              <p:cNvSpPr>
                <a:spLocks noChangeArrowheads="1"/>
              </p:cNvSpPr>
              <p:nvPr/>
            </p:nvSpPr>
            <p:spPr bwMode="auto">
              <a:xfrm>
                <a:off x="1253569" y="2157575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1245;p28"/>
              <p:cNvSpPr>
                <a:spLocks noChangeArrowheads="1"/>
              </p:cNvSpPr>
              <p:nvPr/>
            </p:nvSpPr>
            <p:spPr bwMode="auto">
              <a:xfrm>
                <a:off x="1440919" y="2324994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246;p28"/>
              <p:cNvSpPr>
                <a:spLocks noChangeArrowheads="1"/>
              </p:cNvSpPr>
              <p:nvPr/>
            </p:nvSpPr>
            <p:spPr bwMode="auto">
              <a:xfrm>
                <a:off x="997923" y="2334680"/>
                <a:ext cx="49191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247;p28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248;p28"/>
              <p:cNvSpPr>
                <a:spLocks noChangeArrowheads="1"/>
              </p:cNvSpPr>
              <p:nvPr/>
            </p:nvSpPr>
            <p:spPr bwMode="auto">
              <a:xfrm>
                <a:off x="1164970" y="2601028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1249;p28"/>
              <p:cNvSpPr>
                <a:spLocks noChangeArrowheads="1"/>
              </p:cNvSpPr>
              <p:nvPr/>
            </p:nvSpPr>
            <p:spPr bwMode="auto">
              <a:xfrm>
                <a:off x="1451071" y="2561595"/>
                <a:ext cx="62204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732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8675" name="Google Shape;1251;p28"/>
          <p:cNvGrpSpPr/>
          <p:nvPr/>
        </p:nvGrpSpPr>
        <p:grpSpPr>
          <a:xfrm flipH="1">
            <a:off x="44450" y="4371975"/>
            <a:ext cx="2525713" cy="2147888"/>
            <a:chOff x="7239867" y="1514545"/>
            <a:chExt cx="2525833" cy="1610805"/>
          </a:xfrm>
        </p:grpSpPr>
        <p:grpSp>
          <p:nvGrpSpPr>
            <p:cNvPr id="28720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722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1254;p28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1255;p28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1256;p28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1257;p28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1258;p28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1259;p28"/>
                <p:cNvSpPr>
                  <a:spLocks noChangeArrowheads="1"/>
                </p:cNvSpPr>
                <p:nvPr/>
              </p:nvSpPr>
              <p:spPr bwMode="auto">
                <a:xfrm rot="-2967336">
                  <a:off x="1706082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1260;p28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1261;p28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721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8676" name="Google Shape;1263;p28"/>
          <p:cNvGrpSpPr/>
          <p:nvPr/>
        </p:nvGrpSpPr>
        <p:grpSpPr>
          <a:xfrm flipH="1">
            <a:off x="373063" y="969963"/>
            <a:ext cx="1868487" cy="2260600"/>
            <a:chOff x="7844079" y="226728"/>
            <a:chExt cx="1373387" cy="1246991"/>
          </a:xfrm>
        </p:grpSpPr>
        <p:sp>
          <p:nvSpPr>
            <p:cNvPr id="28708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09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0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1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2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3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4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5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6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7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8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19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8677" name="Google Shape;1276;p28"/>
          <p:cNvGrpSpPr/>
          <p:nvPr/>
        </p:nvGrpSpPr>
        <p:grpSpPr>
          <a:xfrm>
            <a:off x="7570788" y="4371975"/>
            <a:ext cx="1104900" cy="2554288"/>
            <a:chOff x="-1056319" y="1385262"/>
            <a:chExt cx="212940" cy="369285"/>
          </a:xfrm>
        </p:grpSpPr>
        <p:sp>
          <p:nvSpPr>
            <p:cNvPr id="28701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02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03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704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3" name="Google Shape;1281;p28"/>
            <p:cNvSpPr/>
            <p:nvPr/>
          </p:nvSpPr>
          <p:spPr>
            <a:xfrm>
              <a:off x="-933328" y="1418312"/>
              <a:ext cx="55988" cy="55083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1282;p28"/>
            <p:cNvSpPr/>
            <p:nvPr/>
          </p:nvSpPr>
          <p:spPr>
            <a:xfrm>
              <a:off x="-1021441" y="1507362"/>
              <a:ext cx="55988" cy="54853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07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8678" name="Google Shape;1284;p28"/>
          <p:cNvGrpSpPr/>
          <p:nvPr/>
        </p:nvGrpSpPr>
        <p:grpSpPr>
          <a:xfrm flipH="1">
            <a:off x="-49212" y="106363"/>
            <a:ext cx="901700" cy="863600"/>
            <a:chOff x="6102329" y="3283426"/>
            <a:chExt cx="654776" cy="469888"/>
          </a:xfrm>
        </p:grpSpPr>
        <p:sp>
          <p:nvSpPr>
            <p:cNvPr id="28690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691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692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8693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" name="Google Shape;1289;p28"/>
            <p:cNvSpPr/>
            <p:nvPr/>
          </p:nvSpPr>
          <p:spPr>
            <a:xfrm>
              <a:off x="6603786" y="3489002"/>
              <a:ext cx="73777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1290;p28"/>
            <p:cNvSpPr/>
            <p:nvPr/>
          </p:nvSpPr>
          <p:spPr>
            <a:xfrm>
              <a:off x="6487355" y="3298974"/>
              <a:ext cx="69166" cy="74284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1291;p28"/>
            <p:cNvSpPr/>
            <p:nvPr/>
          </p:nvSpPr>
          <p:spPr>
            <a:xfrm>
              <a:off x="6334037" y="3378440"/>
              <a:ext cx="74930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1292;p28"/>
            <p:cNvSpPr/>
            <p:nvPr/>
          </p:nvSpPr>
          <p:spPr>
            <a:xfrm>
              <a:off x="6423953" y="3626340"/>
              <a:ext cx="74930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293;p28"/>
            <p:cNvSpPr/>
            <p:nvPr/>
          </p:nvSpPr>
          <p:spPr>
            <a:xfrm>
              <a:off x="6181871" y="3463089"/>
              <a:ext cx="73777" cy="68237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1294;p28"/>
            <p:cNvSpPr/>
            <p:nvPr/>
          </p:nvSpPr>
          <p:spPr>
            <a:xfrm>
              <a:off x="6102329" y="3547738"/>
              <a:ext cx="73777" cy="73420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1295;p28"/>
            <p:cNvSpPr/>
            <p:nvPr/>
          </p:nvSpPr>
          <p:spPr>
            <a:xfrm>
              <a:off x="6212995" y="3684213"/>
              <a:ext cx="74931" cy="69101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79" name="Google Shape;1296;p28"/>
          <p:cNvGrpSpPr/>
          <p:nvPr/>
        </p:nvGrpSpPr>
        <p:grpSpPr>
          <a:xfrm>
            <a:off x="3641725" y="220663"/>
            <a:ext cx="1860550" cy="1082675"/>
            <a:chOff x="3965010" y="571479"/>
            <a:chExt cx="1651683" cy="719972"/>
          </a:xfrm>
        </p:grpSpPr>
        <p:grpSp>
          <p:nvGrpSpPr>
            <p:cNvPr id="28682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684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" name="Google Shape;1299;p28"/>
                <p:cNvSpPr>
                  <a:spLocks noChangeArrowheads="1"/>
                </p:cNvSpPr>
                <p:nvPr/>
              </p:nvSpPr>
              <p:spPr bwMode="auto">
                <a:xfrm>
                  <a:off x="1135585" y="2416277"/>
                  <a:ext cx="622516" cy="62290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Google Shape;1300;p28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247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Google Shape;1301;p28"/>
                <p:cNvSpPr>
                  <a:spLocks noChangeArrowheads="1"/>
                </p:cNvSpPr>
                <p:nvPr/>
              </p:nvSpPr>
              <p:spPr bwMode="auto">
                <a:xfrm>
                  <a:off x="897088" y="2689501"/>
                  <a:ext cx="493162" cy="355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Google Shape;1302;p28"/>
                <p:cNvSpPr>
                  <a:spLocks noChangeArrowheads="1"/>
                </p:cNvSpPr>
                <p:nvPr/>
              </p:nvSpPr>
              <p:spPr bwMode="auto">
                <a:xfrm>
                  <a:off x="1658391" y="2552327"/>
                  <a:ext cx="622516" cy="49247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Google Shape;1303;p28"/>
              <p:cNvSpPr>
                <a:spLocks noChangeArrowheads="1"/>
              </p:cNvSpPr>
              <p:nvPr/>
            </p:nvSpPr>
            <p:spPr bwMode="auto">
              <a:xfrm>
                <a:off x="3972114" y="907688"/>
                <a:ext cx="1364955" cy="43063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683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/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oogle Shape;1308;p29"/>
          <p:cNvGrpSpPr/>
          <p:nvPr/>
        </p:nvGrpSpPr>
        <p:grpSpPr>
          <a:xfrm>
            <a:off x="7843838" y="301625"/>
            <a:ext cx="1373187" cy="1663700"/>
            <a:chOff x="7844079" y="226728"/>
            <a:chExt cx="1373387" cy="1246991"/>
          </a:xfrm>
        </p:grpSpPr>
        <p:sp>
          <p:nvSpPr>
            <p:cNvPr id="2972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3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4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4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4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9699" name="Google Shape;1323;p29"/>
          <p:cNvGrpSpPr/>
          <p:nvPr/>
        </p:nvGrpSpPr>
        <p:grpSpPr>
          <a:xfrm>
            <a:off x="92075" y="5276850"/>
            <a:ext cx="708025" cy="1638300"/>
            <a:chOff x="-1056319" y="1385262"/>
            <a:chExt cx="212940" cy="369285"/>
          </a:xfrm>
        </p:grpSpPr>
        <p:sp>
          <p:nvSpPr>
            <p:cNvPr id="29722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23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24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25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" name="Google Shape;1328;p29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329;p29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28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9700" name="Google Shape;1331;p29"/>
          <p:cNvGrpSpPr/>
          <p:nvPr/>
        </p:nvGrpSpPr>
        <p:grpSpPr>
          <a:xfrm rot="9492052">
            <a:off x="176213" y="182563"/>
            <a:ext cx="538162" cy="741362"/>
            <a:chOff x="5294267" y="4624350"/>
            <a:chExt cx="383004" cy="395854"/>
          </a:xfrm>
        </p:grpSpPr>
        <p:sp>
          <p:nvSpPr>
            <p:cNvPr id="29713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4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5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6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7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8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9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20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21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9701" name="Google Shape;1341;p29"/>
          <p:cNvGrpSpPr/>
          <p:nvPr/>
        </p:nvGrpSpPr>
        <p:grpSpPr>
          <a:xfrm>
            <a:off x="8485188" y="6003925"/>
            <a:ext cx="604837" cy="771525"/>
            <a:chOff x="122839" y="125316"/>
            <a:chExt cx="604654" cy="578037"/>
          </a:xfrm>
        </p:grpSpPr>
        <p:sp>
          <p:nvSpPr>
            <p:cNvPr id="29704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91" h="2593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05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34" h="1176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06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89" h="2446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07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9" h="1347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08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67" h="2492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09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7" h="1079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0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322" h="3981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711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6" h="417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lnTo>
                    <a:pt x="826" y="2541"/>
                  </a:ln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6" name="Google Shape;1350;p29"/>
            <p:cNvSpPr/>
            <p:nvPr/>
          </p:nvSpPr>
          <p:spPr>
            <a:xfrm rot="10232062">
              <a:off x="373588" y="314427"/>
              <a:ext cx="131722" cy="134399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3818100" cy="494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2481500"/>
            <a:ext cx="4221900" cy="36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3;p30"/>
          <p:cNvSpPr/>
          <p:nvPr/>
        </p:nvSpPr>
        <p:spPr>
          <a:xfrm>
            <a:off x="4887913" y="1479550"/>
            <a:ext cx="3381375" cy="4357688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354;p30"/>
          <p:cNvSpPr/>
          <p:nvPr/>
        </p:nvSpPr>
        <p:spPr>
          <a:xfrm>
            <a:off x="1073150" y="1479550"/>
            <a:ext cx="3379788" cy="4357688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724" name="Google Shape;1360;p30"/>
          <p:cNvGrpSpPr/>
          <p:nvPr/>
        </p:nvGrpSpPr>
        <p:grpSpPr>
          <a:xfrm rot="1245393">
            <a:off x="7896225" y="269875"/>
            <a:ext cx="1373188" cy="1663700"/>
            <a:chOff x="7844079" y="226728"/>
            <a:chExt cx="1373387" cy="1246991"/>
          </a:xfrm>
        </p:grpSpPr>
        <p:sp>
          <p:nvSpPr>
            <p:cNvPr id="30760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1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2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3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4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5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6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7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8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9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70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71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72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0725" name="Google Shape;1374;p30"/>
          <p:cNvGrpSpPr/>
          <p:nvPr/>
        </p:nvGrpSpPr>
        <p:grpSpPr>
          <a:xfrm>
            <a:off x="-4762" y="5276850"/>
            <a:ext cx="708025" cy="1638300"/>
            <a:chOff x="-1056319" y="1385262"/>
            <a:chExt cx="212940" cy="369285"/>
          </a:xfrm>
        </p:grpSpPr>
        <p:sp>
          <p:nvSpPr>
            <p:cNvPr id="30749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0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1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2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1379;p30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380;p30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55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6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0" h="809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7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1046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8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876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9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924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0726" name="Google Shape;1386;p30"/>
          <p:cNvGrpSpPr/>
          <p:nvPr/>
        </p:nvGrpSpPr>
        <p:grpSpPr>
          <a:xfrm>
            <a:off x="8313738" y="5946775"/>
            <a:ext cx="538162" cy="739775"/>
            <a:chOff x="5294267" y="4624350"/>
            <a:chExt cx="383004" cy="395854"/>
          </a:xfrm>
        </p:grpSpPr>
        <p:sp>
          <p:nvSpPr>
            <p:cNvPr id="30740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1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2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3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4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5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6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7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48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0727" name="Google Shape;1396;p30"/>
          <p:cNvGrpSpPr/>
          <p:nvPr/>
        </p:nvGrpSpPr>
        <p:grpSpPr>
          <a:xfrm rot="7204672">
            <a:off x="-92075" y="425450"/>
            <a:ext cx="715963" cy="273050"/>
            <a:chOff x="5294267" y="4825749"/>
            <a:chExt cx="383004" cy="194455"/>
          </a:xfrm>
        </p:grpSpPr>
        <p:sp>
          <p:nvSpPr>
            <p:cNvPr id="30732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3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4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5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6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7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8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39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" name="Google Shape;1405;p30"/>
          <p:cNvSpPr>
            <a:spLocks noChangeArrowheads="1"/>
          </p:cNvSpPr>
          <p:nvPr/>
        </p:nvSpPr>
        <p:spPr bwMode="auto">
          <a:xfrm>
            <a:off x="4691063" y="1714500"/>
            <a:ext cx="3381375" cy="4357688"/>
          </a:xfrm>
          <a:prstGeom prst="roundRect">
            <a:avLst>
              <a:gd name="adj" fmla="val 4556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Google Shape;1406;p30"/>
          <p:cNvSpPr>
            <a:spLocks noChangeArrowheads="1"/>
          </p:cNvSpPr>
          <p:nvPr/>
        </p:nvSpPr>
        <p:spPr bwMode="auto">
          <a:xfrm>
            <a:off x="876300" y="1714500"/>
            <a:ext cx="3381375" cy="4357688"/>
          </a:xfrm>
          <a:prstGeom prst="roundRect">
            <a:avLst>
              <a:gd name="adj" fmla="val 4556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357" name="Google Shape;1357;p30"/>
          <p:cNvSpPr txBox="1">
            <a:spLocks noGrp="1"/>
          </p:cNvSpPr>
          <p:nvPr>
            <p:ph type="title" idx="2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0;p31"/>
          <p:cNvSpPr txBox="1"/>
          <p:nvPr/>
        </p:nvSpPr>
        <p:spPr>
          <a:xfrm>
            <a:off x="1082675" y="4243388"/>
            <a:ext cx="3168650" cy="7572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p>
            <a:pPr lvl="0" algn="ctr" eaLnBrk="1" hangingPunct="1">
              <a:lnSpc>
                <a:spcPct val="114000"/>
              </a:lnSpc>
              <a:buClr>
                <a:srgbClr val="000000"/>
              </a:buClr>
              <a:buNone/>
            </a:pP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CREDITS:</a:t>
            </a:r>
            <a:r>
              <a:rPr lang="" altLang="x-none" sz="1200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 This presentation template was created by 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  <a:hlinkClick r:id="rId3"/>
              </a:rPr>
              <a:t>Slidesgo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,</a:t>
            </a:r>
            <a:r>
              <a:rPr lang="" altLang="x-none" sz="1200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 including icons by 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  <a:hlinkClick r:id="rId4"/>
              </a:rPr>
              <a:t>Flaticon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, </a:t>
            </a:r>
            <a:r>
              <a:rPr lang="" altLang="x-none" sz="1200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infographics &amp; images by 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  <a:hlinkClick r:id="rId5"/>
              </a:rPr>
              <a:t>Freepik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 </a:t>
            </a:r>
            <a:endParaRPr lang="zh-CN" altLang="x-none" sz="1200" b="1" dirty="0">
              <a:solidFill>
                <a:srgbClr val="000000"/>
              </a:solidFill>
              <a:latin typeface="Comfortaa" charset="0"/>
              <a:ea typeface="Comfortaa" charset="0"/>
              <a:sym typeface="Comfortaa" charset="0"/>
            </a:endParaRPr>
          </a:p>
        </p:txBody>
      </p:sp>
      <p:grpSp>
        <p:nvGrpSpPr>
          <p:cNvPr id="31747" name="Google Shape;1412;p31"/>
          <p:cNvGrpSpPr/>
          <p:nvPr/>
        </p:nvGrpSpPr>
        <p:grpSpPr>
          <a:xfrm>
            <a:off x="7721600" y="863600"/>
            <a:ext cx="2525713" cy="2147888"/>
            <a:chOff x="7239867" y="1514545"/>
            <a:chExt cx="2525833" cy="1610805"/>
          </a:xfrm>
        </p:grpSpPr>
        <p:grpSp>
          <p:nvGrpSpPr>
            <p:cNvPr id="31778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1780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1" name="Google Shape;1415;p31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Google Shape;1416;p31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1417;p31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1418;p31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1419;p31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Google Shape;1420;p31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Google Shape;1421;p31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422;p31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79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1748" name="Google Shape;1424;p31"/>
          <p:cNvGrpSpPr/>
          <p:nvPr/>
        </p:nvGrpSpPr>
        <p:grpSpPr>
          <a:xfrm>
            <a:off x="4792663" y="328613"/>
            <a:ext cx="1492250" cy="866775"/>
            <a:chOff x="3965010" y="571479"/>
            <a:chExt cx="1651683" cy="719972"/>
          </a:xfrm>
        </p:grpSpPr>
        <p:grpSp>
          <p:nvGrpSpPr>
            <p:cNvPr id="31770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1772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2" name="Google Shape;1427;p31"/>
                <p:cNvSpPr>
                  <a:spLocks noChangeArrowheads="1"/>
                </p:cNvSpPr>
                <p:nvPr/>
              </p:nvSpPr>
              <p:spPr bwMode="auto">
                <a:xfrm>
                  <a:off x="1135648" y="2416808"/>
                  <a:ext cx="621599" cy="62216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1428;p31"/>
                <p:cNvSpPr>
                  <a:spLocks noChangeArrowheads="1"/>
                </p:cNvSpPr>
                <p:nvPr/>
              </p:nvSpPr>
              <p:spPr bwMode="auto">
                <a:xfrm>
                  <a:off x="1478367" y="2374675"/>
                  <a:ext cx="492239" cy="4929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1429;p31"/>
                <p:cNvSpPr>
                  <a:spLocks noChangeArrowheads="1"/>
                </p:cNvSpPr>
                <p:nvPr/>
              </p:nvSpPr>
              <p:spPr bwMode="auto">
                <a:xfrm>
                  <a:off x="897088" y="2689270"/>
                  <a:ext cx="492239" cy="35532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430;p31"/>
                <p:cNvSpPr>
                  <a:spLocks noChangeArrowheads="1"/>
                </p:cNvSpPr>
                <p:nvPr/>
              </p:nvSpPr>
              <p:spPr bwMode="auto">
                <a:xfrm>
                  <a:off x="1658126" y="2551635"/>
                  <a:ext cx="621599" cy="4929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Google Shape;1431;p31"/>
              <p:cNvSpPr>
                <a:spLocks noChangeArrowheads="1"/>
              </p:cNvSpPr>
              <p:nvPr/>
            </p:nvSpPr>
            <p:spPr bwMode="auto">
              <a:xfrm>
                <a:off x="3973410" y="907161"/>
                <a:ext cx="1362477" cy="43116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71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1749" name="Google Shape;1433;p31"/>
          <p:cNvGrpSpPr/>
          <p:nvPr/>
        </p:nvGrpSpPr>
        <p:grpSpPr>
          <a:xfrm flipH="1">
            <a:off x="168275" y="5965825"/>
            <a:ext cx="538163" cy="741363"/>
            <a:chOff x="5294267" y="4624350"/>
            <a:chExt cx="383004" cy="395854"/>
          </a:xfrm>
        </p:grpSpPr>
        <p:sp>
          <p:nvSpPr>
            <p:cNvPr id="31761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2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3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4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5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6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7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8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769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1750" name="Google Shape;1443;p31"/>
          <p:cNvGrpSpPr/>
          <p:nvPr/>
        </p:nvGrpSpPr>
        <p:grpSpPr>
          <a:xfrm>
            <a:off x="-1457325" y="1293813"/>
            <a:ext cx="2300288" cy="2425700"/>
            <a:chOff x="-1457944" y="970782"/>
            <a:chExt cx="2301290" cy="1819165"/>
          </a:xfrm>
        </p:grpSpPr>
        <p:grpSp>
          <p:nvGrpSpPr>
            <p:cNvPr id="31753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39" name="Google Shape;1445;p31"/>
              <p:cNvSpPr>
                <a:spLocks noChangeArrowheads="1"/>
              </p:cNvSpPr>
              <p:nvPr/>
            </p:nvSpPr>
            <p:spPr bwMode="auto">
              <a:xfrm>
                <a:off x="1254058" y="2157575"/>
                <a:ext cx="492761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446;p31"/>
              <p:cNvSpPr>
                <a:spLocks noChangeArrowheads="1"/>
              </p:cNvSpPr>
              <p:nvPr/>
            </p:nvSpPr>
            <p:spPr bwMode="auto">
              <a:xfrm>
                <a:off x="1441192" y="2324810"/>
                <a:ext cx="492761" cy="4931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447;p31"/>
              <p:cNvSpPr>
                <a:spLocks noChangeArrowheads="1"/>
              </p:cNvSpPr>
              <p:nvPr/>
            </p:nvSpPr>
            <p:spPr bwMode="auto">
              <a:xfrm>
                <a:off x="997463" y="2335224"/>
                <a:ext cx="492760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448;p31"/>
              <p:cNvSpPr>
                <a:spLocks noChangeArrowheads="1"/>
              </p:cNvSpPr>
              <p:nvPr/>
            </p:nvSpPr>
            <p:spPr bwMode="auto">
              <a:xfrm>
                <a:off x="958238" y="2551465"/>
                <a:ext cx="492760" cy="4931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449;p31"/>
              <p:cNvSpPr>
                <a:spLocks noChangeArrowheads="1"/>
              </p:cNvSpPr>
              <p:nvPr/>
            </p:nvSpPr>
            <p:spPr bwMode="auto">
              <a:xfrm>
                <a:off x="1164985" y="2601084"/>
                <a:ext cx="492761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450;p31"/>
              <p:cNvSpPr>
                <a:spLocks noChangeArrowheads="1"/>
              </p:cNvSpPr>
              <p:nvPr/>
            </p:nvSpPr>
            <p:spPr bwMode="auto">
              <a:xfrm>
                <a:off x="1450998" y="2561879"/>
                <a:ext cx="622693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54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014450" y="3011817"/>
            <a:ext cx="3305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014450" y="5446784"/>
            <a:ext cx="3305100" cy="56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660450" y="985817"/>
            <a:ext cx="4013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453;p32"/>
          <p:cNvSpPr/>
          <p:nvPr/>
        </p:nvSpPr>
        <p:spPr>
          <a:xfrm>
            <a:off x="7337425" y="6834188"/>
            <a:ext cx="109538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</a:cxnLst>
            <a:pathLst>
              <a:path w="4370" h="701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2771" name="Google Shape;1454;p32"/>
          <p:cNvGrpSpPr/>
          <p:nvPr/>
        </p:nvGrpSpPr>
        <p:grpSpPr>
          <a:xfrm flipH="1">
            <a:off x="-296862" y="1235075"/>
            <a:ext cx="1025525" cy="1081088"/>
            <a:chOff x="855987" y="2204128"/>
            <a:chExt cx="1217483" cy="962421"/>
          </a:xfrm>
        </p:grpSpPr>
        <p:grpSp>
          <p:nvGrpSpPr>
            <p:cNvPr id="32809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1456;p32"/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5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457;p32"/>
              <p:cNvSpPr>
                <a:spLocks noChangeArrowheads="1"/>
              </p:cNvSpPr>
              <p:nvPr/>
            </p:nvSpPr>
            <p:spPr bwMode="auto">
              <a:xfrm>
                <a:off x="1440306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458;p32"/>
              <p:cNvSpPr>
                <a:spLocks noChangeArrowheads="1"/>
              </p:cNvSpPr>
              <p:nvPr/>
            </p:nvSpPr>
            <p:spPr bwMode="auto">
              <a:xfrm>
                <a:off x="996731" y="2334884"/>
                <a:ext cx="493065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459;p32"/>
              <p:cNvSpPr>
                <a:spLocks noChangeArrowheads="1"/>
              </p:cNvSpPr>
              <p:nvPr/>
            </p:nvSpPr>
            <p:spPr bwMode="auto">
              <a:xfrm>
                <a:off x="958238" y="2552053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1460;p32"/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1461;p32"/>
              <p:cNvSpPr>
                <a:spLocks noChangeArrowheads="1"/>
              </p:cNvSpPr>
              <p:nvPr/>
            </p:nvSpPr>
            <p:spPr bwMode="auto">
              <a:xfrm>
                <a:off x="1451304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810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2772" name="Google Shape;1463;p32"/>
          <p:cNvGrpSpPr/>
          <p:nvPr/>
        </p:nvGrpSpPr>
        <p:grpSpPr>
          <a:xfrm rot="-3617422" flipH="1">
            <a:off x="8383588" y="6203950"/>
            <a:ext cx="852487" cy="381000"/>
            <a:chOff x="1202177" y="4613417"/>
            <a:chExt cx="528376" cy="315757"/>
          </a:xfrm>
        </p:grpSpPr>
        <p:sp>
          <p:nvSpPr>
            <p:cNvPr id="32803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4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5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6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7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8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2773" name="Google Shape;1470;p32"/>
          <p:cNvGrpSpPr/>
          <p:nvPr/>
        </p:nvGrpSpPr>
        <p:grpSpPr>
          <a:xfrm flipH="1">
            <a:off x="61913" y="5592763"/>
            <a:ext cx="666750" cy="1298575"/>
            <a:chOff x="-1047799" y="3300294"/>
            <a:chExt cx="439014" cy="641607"/>
          </a:xfrm>
        </p:grpSpPr>
        <p:sp>
          <p:nvSpPr>
            <p:cNvPr id="32790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1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2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3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4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5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6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7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8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9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" name="Google Shape;1481;p32"/>
            <p:cNvSpPr/>
            <p:nvPr/>
          </p:nvSpPr>
          <p:spPr>
            <a:xfrm>
              <a:off x="-905642" y="3300294"/>
              <a:ext cx="198602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01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2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2774" name="Google Shape;1484;p32"/>
          <p:cNvGrpSpPr/>
          <p:nvPr/>
        </p:nvGrpSpPr>
        <p:grpSpPr>
          <a:xfrm rot="-10800000" flipH="1">
            <a:off x="7820025" y="-295275"/>
            <a:ext cx="1590675" cy="923925"/>
            <a:chOff x="3965010" y="571479"/>
            <a:chExt cx="1651683" cy="719972"/>
          </a:xfrm>
        </p:grpSpPr>
        <p:grpSp>
          <p:nvGrpSpPr>
            <p:cNvPr id="32782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2784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40" name="Google Shape;1487;p32"/>
                <p:cNvSpPr>
                  <a:spLocks noChangeArrowheads="1"/>
                </p:cNvSpPr>
                <p:nvPr/>
              </p:nvSpPr>
              <p:spPr bwMode="auto">
                <a:xfrm>
                  <a:off x="1135071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1488;p32"/>
                <p:cNvSpPr>
                  <a:spLocks noChangeArrowheads="1"/>
                </p:cNvSpPr>
                <p:nvPr/>
              </p:nvSpPr>
              <p:spPr bwMode="auto">
                <a:xfrm>
                  <a:off x="1464464" y="2374675"/>
                  <a:ext cx="493303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1489;p32"/>
                <p:cNvSpPr>
                  <a:spLocks noChangeArrowheads="1"/>
                </p:cNvSpPr>
                <p:nvPr/>
              </p:nvSpPr>
              <p:spPr bwMode="auto">
                <a:xfrm>
                  <a:off x="882904" y="2701432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Google Shape;1490;p32"/>
                <p:cNvSpPr>
                  <a:spLocks noChangeArrowheads="1"/>
                </p:cNvSpPr>
                <p:nvPr/>
              </p:nvSpPr>
              <p:spPr bwMode="auto">
                <a:xfrm>
                  <a:off x="1644133" y="2551229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Google Shape;1491;p32"/>
              <p:cNvSpPr>
                <a:spLocks noChangeArrowheads="1"/>
              </p:cNvSpPr>
              <p:nvPr/>
            </p:nvSpPr>
            <p:spPr bwMode="auto">
              <a:xfrm>
                <a:off x="3972163" y="919338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83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2775" name="Google Shape;1493;p32"/>
          <p:cNvGrpSpPr/>
          <p:nvPr/>
        </p:nvGrpSpPr>
        <p:grpSpPr>
          <a:xfrm rot="2839265">
            <a:off x="438150" y="-53975"/>
            <a:ext cx="1065213" cy="1039813"/>
            <a:chOff x="4318023" y="4113296"/>
            <a:chExt cx="716422" cy="932073"/>
          </a:xfrm>
        </p:grpSpPr>
        <p:sp>
          <p:nvSpPr>
            <p:cNvPr id="32778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9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0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1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oogle Shape;1499;p33"/>
          <p:cNvGrpSpPr/>
          <p:nvPr/>
        </p:nvGrpSpPr>
        <p:grpSpPr>
          <a:xfrm flipH="1">
            <a:off x="7532688" y="4856163"/>
            <a:ext cx="884237" cy="2001837"/>
            <a:chOff x="-1056319" y="1385262"/>
            <a:chExt cx="212940" cy="361495"/>
          </a:xfrm>
        </p:grpSpPr>
        <p:sp>
          <p:nvSpPr>
            <p:cNvPr id="33847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8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9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0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1504;p33"/>
            <p:cNvSpPr/>
            <p:nvPr/>
          </p:nvSpPr>
          <p:spPr>
            <a:xfrm>
              <a:off x="-933219" y="1418229"/>
              <a:ext cx="55816" cy="55041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505;p33"/>
            <p:cNvSpPr/>
            <p:nvPr/>
          </p:nvSpPr>
          <p:spPr>
            <a:xfrm>
              <a:off x="-1021148" y="1507385"/>
              <a:ext cx="55816" cy="54755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95" name="Google Shape;1506;p33"/>
          <p:cNvGrpSpPr/>
          <p:nvPr/>
        </p:nvGrpSpPr>
        <p:grpSpPr>
          <a:xfrm flipH="1">
            <a:off x="7724775" y="1444625"/>
            <a:ext cx="2038350" cy="2146300"/>
            <a:chOff x="855987" y="2204128"/>
            <a:chExt cx="1217483" cy="962421"/>
          </a:xfrm>
        </p:grpSpPr>
        <p:grpSp>
          <p:nvGrpSpPr>
            <p:cNvPr id="33839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" name="Google Shape;1508;p33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1509;p33"/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1510;p33"/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1511;p33"/>
              <p:cNvSpPr>
                <a:spLocks noChangeArrowheads="1"/>
              </p:cNvSpPr>
              <p:nvPr/>
            </p:nvSpPr>
            <p:spPr bwMode="auto">
              <a:xfrm>
                <a:off x="958238" y="2551509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1512;p33"/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1513;p33"/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40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796" name="Google Shape;1515;p33"/>
          <p:cNvGrpSpPr/>
          <p:nvPr/>
        </p:nvGrpSpPr>
        <p:grpSpPr>
          <a:xfrm flipH="1">
            <a:off x="2898775" y="-915987"/>
            <a:ext cx="2525713" cy="2147887"/>
            <a:chOff x="7239867" y="1514545"/>
            <a:chExt cx="2525833" cy="1610805"/>
          </a:xfrm>
        </p:grpSpPr>
        <p:grpSp>
          <p:nvGrpSpPr>
            <p:cNvPr id="33828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3830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" name="Google Shape;1518;p33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1519;p33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1520;p33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1521;p33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Google Shape;1522;p33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1523;p33"/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Google Shape;1524;p33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Google Shape;1525;p33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29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797" name="Google Shape;1527;p33"/>
          <p:cNvGrpSpPr/>
          <p:nvPr/>
        </p:nvGrpSpPr>
        <p:grpSpPr>
          <a:xfrm rot="615299" flipH="1">
            <a:off x="279400" y="1412875"/>
            <a:ext cx="1651000" cy="1998663"/>
            <a:chOff x="7844079" y="226728"/>
            <a:chExt cx="1373387" cy="1246991"/>
          </a:xfrm>
        </p:grpSpPr>
        <p:sp>
          <p:nvSpPr>
            <p:cNvPr id="33814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5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6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7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8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9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0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1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2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3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4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5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6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7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798" name="Google Shape;1542;p33"/>
          <p:cNvGrpSpPr/>
          <p:nvPr/>
        </p:nvGrpSpPr>
        <p:grpSpPr>
          <a:xfrm>
            <a:off x="874713" y="4627563"/>
            <a:ext cx="1020762" cy="2309812"/>
            <a:chOff x="-1056319" y="1385262"/>
            <a:chExt cx="212940" cy="361495"/>
          </a:xfrm>
        </p:grpSpPr>
        <p:sp>
          <p:nvSpPr>
            <p:cNvPr id="33808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9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0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1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" name="Google Shape;1547;p33"/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1548;p33"/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799" name="Google Shape;1549;p33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800" name="Google Shape;1550;p33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801" name="Google Shape;1551;p33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802" name="Google Shape;1552;p33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803" name="Google Shape;1553;p33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804" name="Google Shape;1554;p33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805" name="Google Shape;1555;p33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oogle Shape;1557;p34"/>
          <p:cNvGrpSpPr/>
          <p:nvPr/>
        </p:nvGrpSpPr>
        <p:grpSpPr>
          <a:xfrm flipH="1">
            <a:off x="-58737" y="5456238"/>
            <a:ext cx="1066800" cy="1277937"/>
            <a:chOff x="6787377" y="436188"/>
            <a:chExt cx="235647" cy="211226"/>
          </a:xfrm>
        </p:grpSpPr>
        <p:sp>
          <p:nvSpPr>
            <p:cNvPr id="348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77" h="2813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" name="Google Shape;1559;p34"/>
            <p:cNvSpPr/>
            <p:nvPr/>
          </p:nvSpPr>
          <p:spPr>
            <a:xfrm>
              <a:off x="6789832" y="438287"/>
              <a:ext cx="109407" cy="116765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19" h="3114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76" h="90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76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83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200" h="98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1" h="691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62" h="1021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7" h="681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4819" name="Google Shape;1570;p34"/>
          <p:cNvGrpSpPr/>
          <p:nvPr/>
        </p:nvGrpSpPr>
        <p:grpSpPr>
          <a:xfrm rot="-4477981" flipH="1">
            <a:off x="8256588" y="5743575"/>
            <a:ext cx="1066800" cy="704850"/>
            <a:chOff x="4508023" y="3764622"/>
            <a:chExt cx="161487" cy="142362"/>
          </a:xfrm>
        </p:grpSpPr>
        <p:sp>
          <p:nvSpPr>
            <p:cNvPr id="34848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395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Google Shape;1572;p34"/>
            <p:cNvSpPr/>
            <p:nvPr/>
          </p:nvSpPr>
          <p:spPr>
            <a:xfrm>
              <a:off x="4605008" y="3822152"/>
              <a:ext cx="61759" cy="35591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50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2" h="72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51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9" h="1296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52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57" h="2996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53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43" h="326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54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" h="108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1578;p34"/>
            <p:cNvSpPr/>
            <p:nvPr/>
          </p:nvSpPr>
          <p:spPr>
            <a:xfrm>
              <a:off x="4505197" y="3816238"/>
              <a:ext cx="44457" cy="50340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56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3" h="1094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857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73" h="584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4820" name="Google Shape;1581;p34"/>
          <p:cNvGrpSpPr/>
          <p:nvPr/>
        </p:nvGrpSpPr>
        <p:grpSpPr>
          <a:xfrm flipH="1">
            <a:off x="366713" y="-241300"/>
            <a:ext cx="2122487" cy="1885950"/>
            <a:chOff x="6655952" y="-180577"/>
            <a:chExt cx="2121888" cy="1414590"/>
          </a:xfrm>
        </p:grpSpPr>
        <p:grpSp>
          <p:nvGrpSpPr>
            <p:cNvPr id="34841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3484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0" h="978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" name="Google Shape;1584;p34"/>
              <p:cNvSpPr/>
              <p:nvPr/>
            </p:nvSpPr>
            <p:spPr>
              <a:xfrm>
                <a:off x="5211083" y="1358654"/>
                <a:ext cx="484590" cy="35207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4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705" h="655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484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07" h="1598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484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211" h="2951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4842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681" h="11977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4821" name="Google Shape;1589;p34"/>
          <p:cNvGrpSpPr/>
          <p:nvPr/>
        </p:nvGrpSpPr>
        <p:grpSpPr>
          <a:xfrm flipH="1">
            <a:off x="8231188" y="2382838"/>
            <a:ext cx="1277937" cy="1346200"/>
            <a:chOff x="855987" y="2204128"/>
            <a:chExt cx="1217483" cy="962421"/>
          </a:xfrm>
        </p:grpSpPr>
        <p:grpSp>
          <p:nvGrpSpPr>
            <p:cNvPr id="34833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" name="Google Shape;1591;p34"/>
              <p:cNvSpPr>
                <a:spLocks noChangeArrowheads="1"/>
              </p:cNvSpPr>
              <p:nvPr/>
            </p:nvSpPr>
            <p:spPr bwMode="auto">
              <a:xfrm>
                <a:off x="1253893" y="2157575"/>
                <a:ext cx="49276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592;p34"/>
              <p:cNvSpPr>
                <a:spLocks noChangeArrowheads="1"/>
              </p:cNvSpPr>
              <p:nvPr/>
            </p:nvSpPr>
            <p:spPr bwMode="auto">
              <a:xfrm>
                <a:off x="1440701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593;p34"/>
              <p:cNvSpPr>
                <a:spLocks noChangeArrowheads="1"/>
              </p:cNvSpPr>
              <p:nvPr/>
            </p:nvSpPr>
            <p:spPr bwMode="auto">
              <a:xfrm>
                <a:off x="997952" y="2335287"/>
                <a:ext cx="49276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594;p34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595;p34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596;p34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201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834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4822" name="Google Shape;1598;p34"/>
          <p:cNvGrpSpPr/>
          <p:nvPr/>
        </p:nvGrpSpPr>
        <p:grpSpPr>
          <a:xfrm rot="-10800000" flipH="1">
            <a:off x="3698875" y="-249237"/>
            <a:ext cx="1590675" cy="923925"/>
            <a:chOff x="3965010" y="571479"/>
            <a:chExt cx="1651683" cy="719972"/>
          </a:xfrm>
        </p:grpSpPr>
        <p:grpSp>
          <p:nvGrpSpPr>
            <p:cNvPr id="34825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4827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0" name="Google Shape;1601;p34"/>
                <p:cNvSpPr>
                  <a:spLocks noChangeArrowheads="1"/>
                </p:cNvSpPr>
                <p:nvPr/>
              </p:nvSpPr>
              <p:spPr bwMode="auto">
                <a:xfrm>
                  <a:off x="1135071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602;p34"/>
                <p:cNvSpPr>
                  <a:spLocks noChangeArrowheads="1"/>
                </p:cNvSpPr>
                <p:nvPr/>
              </p:nvSpPr>
              <p:spPr bwMode="auto">
                <a:xfrm>
                  <a:off x="1464464" y="2374675"/>
                  <a:ext cx="493303" cy="4927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603;p34"/>
                <p:cNvSpPr>
                  <a:spLocks noChangeArrowheads="1"/>
                </p:cNvSpPr>
                <p:nvPr/>
              </p:nvSpPr>
              <p:spPr bwMode="auto">
                <a:xfrm>
                  <a:off x="882904" y="2713290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604;p34"/>
                <p:cNvSpPr>
                  <a:spLocks noChangeArrowheads="1"/>
                </p:cNvSpPr>
                <p:nvPr/>
              </p:nvSpPr>
              <p:spPr bwMode="auto">
                <a:xfrm>
                  <a:off x="1644133" y="2551229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Google Shape;1605;p34"/>
              <p:cNvSpPr>
                <a:spLocks noChangeArrowheads="1"/>
              </p:cNvSpPr>
              <p:nvPr/>
            </p:nvSpPr>
            <p:spPr bwMode="auto">
              <a:xfrm>
                <a:off x="3972163" y="919338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82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7C770-2F34-43C7-BA50-4BD23B54A52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Google Shape;6;p1"/>
          <p:cNvSpPr txBox="1">
            <a:spLocks noGrp="1"/>
          </p:cNvSpPr>
          <p:nvPr>
            <p:ph type="body" idx="1"/>
          </p:nvPr>
        </p:nvSpPr>
        <p:spPr>
          <a:xfrm>
            <a:off x="714375" y="1547813"/>
            <a:ext cx="7629525" cy="4614862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3075" name="Google Shape;7;p1"/>
          <p:cNvSpPr txBox="1">
            <a:spLocks noGrp="1"/>
          </p:cNvSpPr>
          <p:nvPr>
            <p:ph type="title"/>
          </p:nvPr>
        </p:nvSpPr>
        <p:spPr>
          <a:xfrm>
            <a:off x="830263" y="303213"/>
            <a:ext cx="7027862" cy="682625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7890" name="Google Shape;2287;p74"/>
          <p:cNvGrpSpPr/>
          <p:nvPr/>
        </p:nvGrpSpPr>
        <p:grpSpPr>
          <a:xfrm>
            <a:off x="2635250" y="2327275"/>
            <a:ext cx="3873500" cy="2938463"/>
            <a:chOff x="4211406" y="1267963"/>
            <a:chExt cx="3874407" cy="2937163"/>
          </a:xfrm>
        </p:grpSpPr>
        <p:sp>
          <p:nvSpPr>
            <p:cNvPr id="4" name="Google Shape;2288;p74"/>
            <p:cNvSpPr/>
            <p:nvPr/>
          </p:nvSpPr>
          <p:spPr>
            <a:xfrm>
              <a:off x="6116852" y="2799223"/>
              <a:ext cx="543052" cy="844176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289;p74"/>
            <p:cNvSpPr/>
            <p:nvPr/>
          </p:nvSpPr>
          <p:spPr>
            <a:xfrm>
              <a:off x="6956837" y="1783673"/>
              <a:ext cx="635149" cy="472866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290;p74"/>
            <p:cNvSpPr/>
            <p:nvPr/>
          </p:nvSpPr>
          <p:spPr>
            <a:xfrm>
              <a:off x="7393501" y="2350159"/>
              <a:ext cx="533525" cy="545858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91;p74"/>
            <p:cNvSpPr/>
            <p:nvPr/>
          </p:nvSpPr>
          <p:spPr>
            <a:xfrm>
              <a:off x="6906025" y="1494876"/>
              <a:ext cx="706602" cy="422088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92;p74"/>
            <p:cNvSpPr/>
            <p:nvPr/>
          </p:nvSpPr>
          <p:spPr>
            <a:xfrm>
              <a:off x="4841792" y="2746858"/>
              <a:ext cx="458894" cy="506189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93;p74"/>
            <p:cNvSpPr/>
            <p:nvPr/>
          </p:nvSpPr>
          <p:spPr>
            <a:xfrm>
              <a:off x="4735404" y="2269233"/>
              <a:ext cx="577985" cy="480799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4;p74"/>
            <p:cNvSpPr/>
            <p:nvPr/>
          </p:nvSpPr>
          <p:spPr>
            <a:xfrm>
              <a:off x="7258532" y="2204174"/>
              <a:ext cx="358859" cy="566487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5;p74"/>
            <p:cNvSpPr/>
            <p:nvPr/>
          </p:nvSpPr>
          <p:spPr>
            <a:xfrm>
              <a:off x="4614725" y="2949969"/>
              <a:ext cx="285817" cy="46334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296;p74"/>
            <p:cNvSpPr/>
            <p:nvPr/>
          </p:nvSpPr>
          <p:spPr>
            <a:xfrm>
              <a:off x="4922773" y="3127690"/>
              <a:ext cx="508119" cy="309426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297;p74"/>
            <p:cNvSpPr/>
            <p:nvPr/>
          </p:nvSpPr>
          <p:spPr>
            <a:xfrm>
              <a:off x="5427716" y="3056284"/>
              <a:ext cx="712955" cy="207870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298;p74"/>
            <p:cNvSpPr/>
            <p:nvPr/>
          </p:nvSpPr>
          <p:spPr>
            <a:xfrm>
              <a:off x="6556693" y="2832546"/>
              <a:ext cx="620857" cy="192003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299;p74"/>
            <p:cNvSpPr/>
            <p:nvPr/>
          </p:nvSpPr>
          <p:spPr>
            <a:xfrm>
              <a:off x="7169612" y="2780182"/>
              <a:ext cx="211186" cy="161853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00;p74"/>
            <p:cNvSpPr/>
            <p:nvPr/>
          </p:nvSpPr>
          <p:spPr>
            <a:xfrm>
              <a:off x="4444824" y="1943939"/>
              <a:ext cx="889208" cy="863218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01;p74"/>
            <p:cNvSpPr/>
            <p:nvPr/>
          </p:nvSpPr>
          <p:spPr>
            <a:xfrm>
              <a:off x="5299099" y="2377135"/>
              <a:ext cx="134969" cy="2523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02;p74"/>
            <p:cNvSpPr/>
            <p:nvPr/>
          </p:nvSpPr>
          <p:spPr>
            <a:xfrm>
              <a:off x="4763985" y="2575484"/>
              <a:ext cx="103212" cy="10949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03;p74"/>
            <p:cNvSpPr/>
            <p:nvPr/>
          </p:nvSpPr>
          <p:spPr>
            <a:xfrm>
              <a:off x="5522988" y="3460917"/>
              <a:ext cx="112739" cy="90448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04;p74"/>
            <p:cNvSpPr/>
            <p:nvPr/>
          </p:nvSpPr>
          <p:spPr>
            <a:xfrm>
              <a:off x="7609451" y="1786846"/>
              <a:ext cx="79394" cy="111076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05;p74"/>
            <p:cNvSpPr/>
            <p:nvPr/>
          </p:nvSpPr>
          <p:spPr>
            <a:xfrm>
              <a:off x="7383974" y="3035656"/>
              <a:ext cx="106388" cy="68233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306;p74"/>
            <p:cNvSpPr/>
            <p:nvPr/>
          </p:nvSpPr>
          <p:spPr>
            <a:xfrm>
              <a:off x="5310213" y="2283514"/>
              <a:ext cx="60339" cy="99969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07;p74"/>
            <p:cNvSpPr/>
            <p:nvPr/>
          </p:nvSpPr>
          <p:spPr>
            <a:xfrm>
              <a:off x="6871092" y="1961394"/>
              <a:ext cx="69866" cy="80926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308;p74"/>
            <p:cNvSpPr/>
            <p:nvPr/>
          </p:nvSpPr>
          <p:spPr>
            <a:xfrm>
              <a:off x="7148969" y="3110236"/>
              <a:ext cx="96861" cy="76166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09;p74"/>
            <p:cNvSpPr/>
            <p:nvPr/>
          </p:nvSpPr>
          <p:spPr>
            <a:xfrm>
              <a:off x="5186359" y="3586275"/>
              <a:ext cx="112739" cy="49190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10;p74"/>
            <p:cNvSpPr/>
            <p:nvPr/>
          </p:nvSpPr>
          <p:spPr>
            <a:xfrm>
              <a:off x="6950485" y="2665932"/>
              <a:ext cx="73042" cy="190416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11;p74"/>
            <p:cNvSpPr/>
            <p:nvPr/>
          </p:nvSpPr>
          <p:spPr>
            <a:xfrm>
              <a:off x="5518225" y="2946795"/>
              <a:ext cx="88921" cy="196763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312;p74"/>
            <p:cNvSpPr/>
            <p:nvPr/>
          </p:nvSpPr>
          <p:spPr>
            <a:xfrm>
              <a:off x="6926667" y="2591352"/>
              <a:ext cx="63515" cy="55538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313;p74"/>
            <p:cNvSpPr/>
            <p:nvPr/>
          </p:nvSpPr>
          <p:spPr>
            <a:xfrm>
              <a:off x="5505522" y="2878563"/>
              <a:ext cx="76218" cy="5712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314;p74"/>
            <p:cNvSpPr/>
            <p:nvPr/>
          </p:nvSpPr>
          <p:spPr>
            <a:xfrm>
              <a:off x="6988594" y="2597699"/>
              <a:ext cx="38109" cy="53951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315;p74"/>
            <p:cNvSpPr/>
            <p:nvPr/>
          </p:nvSpPr>
          <p:spPr>
            <a:xfrm>
              <a:off x="5473765" y="2908712"/>
              <a:ext cx="52399" cy="42844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316;p74"/>
            <p:cNvSpPr/>
            <p:nvPr/>
          </p:nvSpPr>
          <p:spPr>
            <a:xfrm>
              <a:off x="5581740" y="2865869"/>
              <a:ext cx="34933" cy="46017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317;p74"/>
            <p:cNvSpPr/>
            <p:nvPr/>
          </p:nvSpPr>
          <p:spPr>
            <a:xfrm>
              <a:off x="6885382" y="2597699"/>
              <a:ext cx="23819" cy="50778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318;p74"/>
            <p:cNvSpPr/>
            <p:nvPr/>
          </p:nvSpPr>
          <p:spPr>
            <a:xfrm>
              <a:off x="7040993" y="2618328"/>
              <a:ext cx="6351" cy="17454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319;p74"/>
            <p:cNvSpPr/>
            <p:nvPr/>
          </p:nvSpPr>
          <p:spPr>
            <a:xfrm>
              <a:off x="5462649" y="2934101"/>
              <a:ext cx="9527" cy="19042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320;p74"/>
            <p:cNvSpPr/>
            <p:nvPr/>
          </p:nvSpPr>
          <p:spPr>
            <a:xfrm>
              <a:off x="6297869" y="2995986"/>
              <a:ext cx="112739" cy="120597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321;p74"/>
            <p:cNvSpPr/>
            <p:nvPr/>
          </p:nvSpPr>
          <p:spPr>
            <a:xfrm>
              <a:off x="7148969" y="2045494"/>
              <a:ext cx="187369" cy="120597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322;p74"/>
            <p:cNvSpPr/>
            <p:nvPr/>
          </p:nvSpPr>
          <p:spPr>
            <a:xfrm>
              <a:off x="5011693" y="2508839"/>
              <a:ext cx="168314" cy="139638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323;p74"/>
            <p:cNvSpPr/>
            <p:nvPr/>
          </p:nvSpPr>
          <p:spPr>
            <a:xfrm>
              <a:off x="7361743" y="1929658"/>
              <a:ext cx="142908" cy="138051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24;p74"/>
            <p:cNvSpPr/>
            <p:nvPr/>
          </p:nvSpPr>
          <p:spPr>
            <a:xfrm>
              <a:off x="6969540" y="2010584"/>
              <a:ext cx="127030" cy="123770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25;p74"/>
            <p:cNvSpPr/>
            <p:nvPr/>
          </p:nvSpPr>
          <p:spPr>
            <a:xfrm>
              <a:off x="4787804" y="2535815"/>
              <a:ext cx="161963" cy="147572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6;p74"/>
            <p:cNvSpPr/>
            <p:nvPr/>
          </p:nvSpPr>
          <p:spPr>
            <a:xfrm>
              <a:off x="5181596" y="2400937"/>
              <a:ext cx="138144" cy="119010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27;p74"/>
            <p:cNvSpPr/>
            <p:nvPr/>
          </p:nvSpPr>
          <p:spPr>
            <a:xfrm>
              <a:off x="4884664" y="3053111"/>
              <a:ext cx="403319" cy="166613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28;p74"/>
            <p:cNvSpPr/>
            <p:nvPr/>
          </p:nvSpPr>
          <p:spPr>
            <a:xfrm>
              <a:off x="4868785" y="2994399"/>
              <a:ext cx="412847" cy="166614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29;p74"/>
            <p:cNvSpPr/>
            <p:nvPr/>
          </p:nvSpPr>
          <p:spPr>
            <a:xfrm>
              <a:off x="7796820" y="2999160"/>
              <a:ext cx="138145" cy="311012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30;p74"/>
            <p:cNvSpPr/>
            <p:nvPr/>
          </p:nvSpPr>
          <p:spPr>
            <a:xfrm>
              <a:off x="7860335" y="2935688"/>
              <a:ext cx="139733" cy="231672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31;p74"/>
            <p:cNvSpPr/>
            <p:nvPr/>
          </p:nvSpPr>
          <p:spPr>
            <a:xfrm>
              <a:off x="6280403" y="2976945"/>
              <a:ext cx="150847" cy="161853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32;p74"/>
            <p:cNvSpPr/>
            <p:nvPr/>
          </p:nvSpPr>
          <p:spPr>
            <a:xfrm>
              <a:off x="7117211" y="2031213"/>
              <a:ext cx="236593" cy="157092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33;p74"/>
            <p:cNvSpPr/>
            <p:nvPr/>
          </p:nvSpPr>
          <p:spPr>
            <a:xfrm>
              <a:off x="7067988" y="1978848"/>
              <a:ext cx="28582" cy="31736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34;p74"/>
            <p:cNvSpPr/>
            <p:nvPr/>
          </p:nvSpPr>
          <p:spPr>
            <a:xfrm>
              <a:off x="7261708" y="1947112"/>
              <a:ext cx="23818" cy="31736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335;p74"/>
            <p:cNvSpPr/>
            <p:nvPr/>
          </p:nvSpPr>
          <p:spPr>
            <a:xfrm>
              <a:off x="4987876" y="2486624"/>
              <a:ext cx="212775" cy="184069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336;p74"/>
            <p:cNvSpPr/>
            <p:nvPr/>
          </p:nvSpPr>
          <p:spPr>
            <a:xfrm>
              <a:off x="4925948" y="2467582"/>
              <a:ext cx="30170" cy="42844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337;p74"/>
            <p:cNvSpPr/>
            <p:nvPr/>
          </p:nvSpPr>
          <p:spPr>
            <a:xfrm>
              <a:off x="5160953" y="2381895"/>
              <a:ext cx="30170" cy="3015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338;p74"/>
            <p:cNvSpPr/>
            <p:nvPr/>
          </p:nvSpPr>
          <p:spPr>
            <a:xfrm>
              <a:off x="4837027" y="3161013"/>
              <a:ext cx="130205" cy="141224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97" name="Google Shape;2339;p74"/>
            <p:cNvGrpSpPr/>
            <p:nvPr/>
          </p:nvGrpSpPr>
          <p:grpSpPr>
            <a:xfrm rot="-5400000">
              <a:off x="6676624" y="1251225"/>
              <a:ext cx="279350" cy="312825"/>
              <a:chOff x="1835200" y="3337050"/>
              <a:chExt cx="279350" cy="312825"/>
            </a:xfrm>
          </p:grpSpPr>
          <p:sp>
            <p:nvSpPr>
              <p:cNvPr id="78" name="Google Shape;2340;p74"/>
              <p:cNvSpPr/>
              <p:nvPr/>
            </p:nvSpPr>
            <p:spPr>
              <a:xfrm>
                <a:off x="1851140" y="3337067"/>
                <a:ext cx="65058" cy="154024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341;p74"/>
              <p:cNvSpPr/>
              <p:nvPr/>
            </p:nvSpPr>
            <p:spPr>
              <a:xfrm>
                <a:off x="1949523" y="3613357"/>
                <a:ext cx="165027" cy="3652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342;p74"/>
              <p:cNvSpPr/>
              <p:nvPr/>
            </p:nvSpPr>
            <p:spPr>
              <a:xfrm>
                <a:off x="1943175" y="3445042"/>
                <a:ext cx="122183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6" name="Google Shape;2343;p74"/>
            <p:cNvSpPr/>
            <p:nvPr/>
          </p:nvSpPr>
          <p:spPr>
            <a:xfrm>
              <a:off x="4427357" y="1480594"/>
              <a:ext cx="3526664" cy="2186607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99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73" name="Google Shape;2345;p74"/>
              <p:cNvSpPr/>
              <p:nvPr/>
            </p:nvSpPr>
            <p:spPr>
              <a:xfrm>
                <a:off x="7796821" y="3646573"/>
                <a:ext cx="288992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346;p74"/>
              <p:cNvSpPr/>
              <p:nvPr/>
            </p:nvSpPr>
            <p:spPr>
              <a:xfrm>
                <a:off x="7880978" y="3746541"/>
                <a:ext cx="69866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347;p74"/>
              <p:cNvSpPr/>
              <p:nvPr/>
            </p:nvSpPr>
            <p:spPr>
              <a:xfrm>
                <a:off x="7822227" y="3783037"/>
                <a:ext cx="65103" cy="6188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348;p74"/>
              <p:cNvSpPr/>
              <p:nvPr/>
            </p:nvSpPr>
            <p:spPr>
              <a:xfrm>
                <a:off x="7895269" y="3810012"/>
                <a:ext cx="90509" cy="90448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349;p74"/>
              <p:cNvSpPr/>
              <p:nvPr/>
            </p:nvSpPr>
            <p:spPr>
              <a:xfrm>
                <a:off x="7823815" y="3668788"/>
                <a:ext cx="239768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" name="Google Shape;2350;p74"/>
            <p:cNvSpPr/>
            <p:nvPr/>
          </p:nvSpPr>
          <p:spPr>
            <a:xfrm>
              <a:off x="4646483" y="4059141"/>
              <a:ext cx="384265" cy="145985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8001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71" name="Google Shape;2352;p74"/>
              <p:cNvSpPr/>
              <p:nvPr/>
            </p:nvSpPr>
            <p:spPr>
              <a:xfrm>
                <a:off x="808887" y="3264605"/>
                <a:ext cx="598628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2353;p74"/>
              <p:cNvSpPr/>
              <p:nvPr/>
            </p:nvSpPr>
            <p:spPr>
              <a:xfrm>
                <a:off x="807299" y="3240803"/>
                <a:ext cx="643088" cy="188828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002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68" name="Google Shape;2355;p74"/>
              <p:cNvSpPr/>
              <p:nvPr/>
            </p:nvSpPr>
            <p:spPr>
              <a:xfrm>
                <a:off x="1845808" y="3328369"/>
                <a:ext cx="65105" cy="15234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356;p74"/>
              <p:cNvSpPr/>
              <p:nvPr/>
            </p:nvSpPr>
            <p:spPr>
              <a:xfrm>
                <a:off x="1949838" y="3612726"/>
                <a:ext cx="165147" cy="3649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357;p74"/>
              <p:cNvSpPr/>
              <p:nvPr/>
            </p:nvSpPr>
            <p:spPr>
              <a:xfrm>
                <a:off x="1928744" y="3444337"/>
                <a:ext cx="122272" cy="80931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1" name="Google Shape;2358;p74"/>
            <p:cNvSpPr/>
            <p:nvPr/>
          </p:nvSpPr>
          <p:spPr>
            <a:xfrm>
              <a:off x="5961241" y="2174025"/>
              <a:ext cx="384265" cy="144398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8004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63" name="Google Shape;2360;p74"/>
              <p:cNvSpPr/>
              <p:nvPr/>
            </p:nvSpPr>
            <p:spPr>
              <a:xfrm>
                <a:off x="7797813" y="3646027"/>
                <a:ext cx="287404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361;p74"/>
              <p:cNvSpPr/>
              <p:nvPr/>
            </p:nvSpPr>
            <p:spPr>
              <a:xfrm>
                <a:off x="7881970" y="3745996"/>
                <a:ext cx="69866" cy="555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362;p74"/>
              <p:cNvSpPr/>
              <p:nvPr/>
            </p:nvSpPr>
            <p:spPr>
              <a:xfrm>
                <a:off x="7821631" y="3782492"/>
                <a:ext cx="66691" cy="6188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363;p74"/>
              <p:cNvSpPr/>
              <p:nvPr/>
            </p:nvSpPr>
            <p:spPr>
              <a:xfrm>
                <a:off x="7894673" y="3809468"/>
                <a:ext cx="90509" cy="90447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364;p74"/>
              <p:cNvSpPr/>
              <p:nvPr/>
            </p:nvSpPr>
            <p:spPr>
              <a:xfrm>
                <a:off x="7823219" y="3668242"/>
                <a:ext cx="241356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7891" name="Google Shape;2252;p74"/>
          <p:cNvSpPr txBox="1"/>
          <p:nvPr/>
        </p:nvSpPr>
        <p:spPr>
          <a:xfrm>
            <a:off x="969963" y="1019175"/>
            <a:ext cx="7140575" cy="5715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 eaLnBrk="1" hangingPunct="1">
              <a:buFont typeface="Patrick Hand SC" charset="0"/>
              <a:buNone/>
            </a:pPr>
            <a:r>
              <a:rPr lang="vi-VN" altLang="vi-VN" sz="4800" b="1" dirty="0">
                <a:solidFill>
                  <a:srgbClr val="00B050"/>
                </a:solidFill>
                <a:latin typeface="Times New Roman" panose="02020603050405020304" pitchFamily="18" charset="0"/>
                <a:sym typeface="Patrick Hand SC" charset="0"/>
              </a:rPr>
              <a:t>HÁT VÀ VẬN ĐỘNG</a:t>
            </a:r>
            <a:endParaRPr lang="vi-VN" altLang="vi-VN" sz="4800" b="1" dirty="0">
              <a:solidFill>
                <a:srgbClr val="00B050"/>
              </a:solidFill>
              <a:latin typeface="Times New Roman" panose="02020603050405020304" pitchFamily="18" charset="0"/>
              <a:sym typeface="Patrick Hand SC" charset="0"/>
            </a:endParaRPr>
          </a:p>
        </p:txBody>
      </p:sp>
      <p:grpSp>
        <p:nvGrpSpPr>
          <p:cNvPr id="37892" name="Google Shape;2253;p74"/>
          <p:cNvGrpSpPr/>
          <p:nvPr/>
        </p:nvGrpSpPr>
        <p:grpSpPr>
          <a:xfrm>
            <a:off x="715963" y="2832100"/>
            <a:ext cx="1774825" cy="1841500"/>
            <a:chOff x="5904700" y="2250375"/>
            <a:chExt cx="2009225" cy="2083500"/>
          </a:xfrm>
        </p:grpSpPr>
        <p:sp>
          <p:nvSpPr>
            <p:cNvPr id="83" name="Google Shape;2254;p74"/>
            <p:cNvSpPr/>
            <p:nvPr/>
          </p:nvSpPr>
          <p:spPr>
            <a:xfrm>
              <a:off x="7358602" y="3636980"/>
              <a:ext cx="221051" cy="202962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55;p74"/>
            <p:cNvSpPr/>
            <p:nvPr/>
          </p:nvSpPr>
          <p:spPr>
            <a:xfrm>
              <a:off x="7380168" y="3841738"/>
              <a:ext cx="239023" cy="202962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56;p74"/>
            <p:cNvSpPr/>
            <p:nvPr/>
          </p:nvSpPr>
          <p:spPr>
            <a:xfrm>
              <a:off x="7561682" y="3581301"/>
              <a:ext cx="255197" cy="163446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57;p74"/>
            <p:cNvSpPr/>
            <p:nvPr/>
          </p:nvSpPr>
          <p:spPr>
            <a:xfrm>
              <a:off x="7612002" y="3868680"/>
              <a:ext cx="168933" cy="199369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58;p74"/>
            <p:cNvSpPr/>
            <p:nvPr/>
          </p:nvSpPr>
          <p:spPr>
            <a:xfrm>
              <a:off x="7728817" y="3726786"/>
              <a:ext cx="167136" cy="197573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59;p74"/>
            <p:cNvSpPr/>
            <p:nvPr/>
          </p:nvSpPr>
          <p:spPr>
            <a:xfrm>
              <a:off x="7565276" y="3719602"/>
              <a:ext cx="163541" cy="154466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60;p74"/>
            <p:cNvSpPr/>
            <p:nvPr/>
          </p:nvSpPr>
          <p:spPr>
            <a:xfrm>
              <a:off x="7522144" y="4008778"/>
              <a:ext cx="115018" cy="77233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61;p74"/>
            <p:cNvSpPr/>
            <p:nvPr/>
          </p:nvSpPr>
          <p:spPr>
            <a:xfrm>
              <a:off x="7347819" y="3827369"/>
              <a:ext cx="66495" cy="89806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62;p74"/>
            <p:cNvSpPr/>
            <p:nvPr/>
          </p:nvSpPr>
          <p:spPr>
            <a:xfrm>
              <a:off x="7484403" y="3590281"/>
              <a:ext cx="86264" cy="43107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63;p74"/>
            <p:cNvSpPr/>
            <p:nvPr/>
          </p:nvSpPr>
          <p:spPr>
            <a:xfrm>
              <a:off x="7797109" y="3938728"/>
              <a:ext cx="48524" cy="50291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64;p74"/>
            <p:cNvSpPr/>
            <p:nvPr/>
          </p:nvSpPr>
          <p:spPr>
            <a:xfrm>
              <a:off x="7831256" y="3681884"/>
              <a:ext cx="32349" cy="3233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65;p74"/>
            <p:cNvSpPr/>
            <p:nvPr/>
          </p:nvSpPr>
          <p:spPr>
            <a:xfrm>
              <a:off x="7319064" y="3554359"/>
              <a:ext cx="594861" cy="553205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66;p74"/>
            <p:cNvSpPr/>
            <p:nvPr/>
          </p:nvSpPr>
          <p:spPr>
            <a:xfrm>
              <a:off x="7114188" y="3827369"/>
              <a:ext cx="116816" cy="152671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67;p74"/>
            <p:cNvSpPr/>
            <p:nvPr/>
          </p:nvSpPr>
          <p:spPr>
            <a:xfrm>
              <a:off x="7191467" y="3868680"/>
              <a:ext cx="64698" cy="68253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68;p74"/>
            <p:cNvSpPr/>
            <p:nvPr/>
          </p:nvSpPr>
          <p:spPr>
            <a:xfrm>
              <a:off x="6168882" y="2279113"/>
              <a:ext cx="770982" cy="57655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69;p74"/>
            <p:cNvSpPr/>
            <p:nvPr/>
          </p:nvSpPr>
          <p:spPr>
            <a:xfrm>
              <a:off x="6172476" y="2555716"/>
              <a:ext cx="864435" cy="598109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70;p74"/>
            <p:cNvSpPr/>
            <p:nvPr/>
          </p:nvSpPr>
          <p:spPr>
            <a:xfrm>
              <a:off x="6431267" y="3112513"/>
              <a:ext cx="560714" cy="546021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71;p74"/>
            <p:cNvSpPr/>
            <p:nvPr/>
          </p:nvSpPr>
          <p:spPr>
            <a:xfrm>
              <a:off x="6398918" y="3649554"/>
              <a:ext cx="625412" cy="2891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72;p74"/>
            <p:cNvSpPr/>
            <p:nvPr/>
          </p:nvSpPr>
          <p:spPr>
            <a:xfrm>
              <a:off x="5933455" y="2620376"/>
              <a:ext cx="287546" cy="246069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73;p74"/>
            <p:cNvSpPr/>
            <p:nvPr/>
          </p:nvSpPr>
          <p:spPr>
            <a:xfrm>
              <a:off x="6380947" y="3187950"/>
              <a:ext cx="168933" cy="186797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74;p74"/>
            <p:cNvSpPr/>
            <p:nvPr/>
          </p:nvSpPr>
          <p:spPr>
            <a:xfrm>
              <a:off x="6884152" y="3089164"/>
              <a:ext cx="190499" cy="190389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75;p74"/>
            <p:cNvSpPr/>
            <p:nvPr/>
          </p:nvSpPr>
          <p:spPr>
            <a:xfrm>
              <a:off x="7081839" y="4050088"/>
              <a:ext cx="167136" cy="138302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76;p74"/>
            <p:cNvSpPr/>
            <p:nvPr/>
          </p:nvSpPr>
          <p:spPr>
            <a:xfrm>
              <a:off x="6336018" y="4121933"/>
              <a:ext cx="77277" cy="188593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77;p74"/>
            <p:cNvSpPr/>
            <p:nvPr/>
          </p:nvSpPr>
          <p:spPr>
            <a:xfrm>
              <a:off x="6452833" y="2756881"/>
              <a:ext cx="314504" cy="170632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78;p74"/>
            <p:cNvSpPr/>
            <p:nvPr/>
          </p:nvSpPr>
          <p:spPr>
            <a:xfrm>
              <a:off x="6289292" y="2873629"/>
              <a:ext cx="138381" cy="66456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79;p74"/>
            <p:cNvSpPr/>
            <p:nvPr/>
          </p:nvSpPr>
          <p:spPr>
            <a:xfrm>
              <a:off x="6605592" y="2539551"/>
              <a:ext cx="176122" cy="15267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280;p74"/>
            <p:cNvSpPr/>
            <p:nvPr/>
          </p:nvSpPr>
          <p:spPr>
            <a:xfrm>
              <a:off x="6485182" y="2949067"/>
              <a:ext cx="186905" cy="159854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281;p74"/>
            <p:cNvSpPr/>
            <p:nvPr/>
          </p:nvSpPr>
          <p:spPr>
            <a:xfrm>
              <a:off x="6934472" y="2742512"/>
              <a:ext cx="111424" cy="131117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82;p74"/>
            <p:cNvSpPr/>
            <p:nvPr/>
          </p:nvSpPr>
          <p:spPr>
            <a:xfrm>
              <a:off x="5904700" y="2250375"/>
              <a:ext cx="1468279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83;p74"/>
            <p:cNvSpPr/>
            <p:nvPr/>
          </p:nvSpPr>
          <p:spPr>
            <a:xfrm>
              <a:off x="6580432" y="2510813"/>
              <a:ext cx="226442" cy="206553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84;p74"/>
            <p:cNvSpPr/>
            <p:nvPr/>
          </p:nvSpPr>
          <p:spPr>
            <a:xfrm>
              <a:off x="6695450" y="2866445"/>
              <a:ext cx="237225" cy="181408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85;p74"/>
            <p:cNvSpPr/>
            <p:nvPr/>
          </p:nvSpPr>
          <p:spPr>
            <a:xfrm>
              <a:off x="6894935" y="2751493"/>
              <a:ext cx="43132" cy="50291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286;p74"/>
            <p:cNvSpPr/>
            <p:nvPr/>
          </p:nvSpPr>
          <p:spPr>
            <a:xfrm>
              <a:off x="6646927" y="2887998"/>
              <a:ext cx="43132" cy="44902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893" name="Google Shape;2365;p74"/>
          <p:cNvGrpSpPr/>
          <p:nvPr/>
        </p:nvGrpSpPr>
        <p:grpSpPr>
          <a:xfrm>
            <a:off x="6878638" y="2909888"/>
            <a:ext cx="1549400" cy="1763712"/>
            <a:chOff x="5905355" y="2434425"/>
            <a:chExt cx="1753416" cy="1995456"/>
          </a:xfrm>
        </p:grpSpPr>
        <p:sp>
          <p:nvSpPr>
            <p:cNvPr id="117" name="Google Shape;2366;p74"/>
            <p:cNvSpPr/>
            <p:nvPr/>
          </p:nvSpPr>
          <p:spPr>
            <a:xfrm rot="631759">
              <a:off x="6289813" y="2712818"/>
              <a:ext cx="873115" cy="752562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367;p74"/>
            <p:cNvSpPr/>
            <p:nvPr/>
          </p:nvSpPr>
          <p:spPr>
            <a:xfrm rot="631759">
              <a:off x="6162259" y="2563744"/>
              <a:ext cx="1126427" cy="871103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368;p74"/>
            <p:cNvSpPr/>
            <p:nvPr/>
          </p:nvSpPr>
          <p:spPr>
            <a:xfrm rot="631759">
              <a:off x="6541328" y="3377372"/>
              <a:ext cx="528181" cy="52984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369;p74"/>
            <p:cNvSpPr/>
            <p:nvPr/>
          </p:nvSpPr>
          <p:spPr>
            <a:xfrm rot="631759">
              <a:off x="6173038" y="3637806"/>
              <a:ext cx="1227032" cy="481352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370;p74"/>
            <p:cNvSpPr/>
            <p:nvPr/>
          </p:nvSpPr>
          <p:spPr>
            <a:xfrm rot="631759">
              <a:off x="6927582" y="4174836"/>
              <a:ext cx="159892" cy="84417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371;p74"/>
            <p:cNvSpPr/>
            <p:nvPr/>
          </p:nvSpPr>
          <p:spPr>
            <a:xfrm rot="631759">
              <a:off x="6491025" y="4173041"/>
              <a:ext cx="114978" cy="84416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372;p74"/>
            <p:cNvSpPr/>
            <p:nvPr/>
          </p:nvSpPr>
          <p:spPr>
            <a:xfrm rot="631759">
              <a:off x="6180224" y="3140288"/>
              <a:ext cx="77251" cy="98786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373;p74"/>
            <p:cNvSpPr/>
            <p:nvPr/>
          </p:nvSpPr>
          <p:spPr>
            <a:xfrm rot="631759">
              <a:off x="7184486" y="2955291"/>
              <a:ext cx="41320" cy="91600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374;p74"/>
            <p:cNvSpPr/>
            <p:nvPr/>
          </p:nvSpPr>
          <p:spPr>
            <a:xfrm rot="631759">
              <a:off x="6724574" y="3438439"/>
              <a:ext cx="43117" cy="48495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375;p74"/>
            <p:cNvSpPr/>
            <p:nvPr/>
          </p:nvSpPr>
          <p:spPr>
            <a:xfrm rot="631759">
              <a:off x="6976089" y="3005582"/>
              <a:ext cx="179653" cy="222715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376;p74"/>
            <p:cNvSpPr/>
            <p:nvPr/>
          </p:nvSpPr>
          <p:spPr>
            <a:xfrm rot="631759">
              <a:off x="6288016" y="3122327"/>
              <a:ext cx="194026" cy="237084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377;p74"/>
            <p:cNvSpPr/>
            <p:nvPr/>
          </p:nvSpPr>
          <p:spPr>
            <a:xfrm rot="631759">
              <a:off x="5941286" y="3785085"/>
              <a:ext cx="129350" cy="23887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378;p74"/>
            <p:cNvSpPr/>
            <p:nvPr/>
          </p:nvSpPr>
          <p:spPr>
            <a:xfrm rot="631759">
              <a:off x="6040094" y="3889258"/>
              <a:ext cx="55693" cy="100581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379;p74"/>
            <p:cNvSpPr/>
            <p:nvPr/>
          </p:nvSpPr>
          <p:spPr>
            <a:xfrm rot="631759">
              <a:off x="7484507" y="3630621"/>
              <a:ext cx="161688" cy="156259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380;p74"/>
            <p:cNvSpPr/>
            <p:nvPr/>
          </p:nvSpPr>
          <p:spPr>
            <a:xfrm rot="631759">
              <a:off x="7540200" y="3544409"/>
              <a:ext cx="104199" cy="46698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381;p74"/>
            <p:cNvSpPr/>
            <p:nvPr/>
          </p:nvSpPr>
          <p:spPr>
            <a:xfrm rot="631759">
              <a:off x="6054467" y="2552967"/>
              <a:ext cx="1453396" cy="1758372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382;p74"/>
            <p:cNvSpPr/>
            <p:nvPr/>
          </p:nvSpPr>
          <p:spPr>
            <a:xfrm rot="631759">
              <a:off x="6471262" y="3073833"/>
              <a:ext cx="472489" cy="330481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383;p74"/>
            <p:cNvSpPr/>
            <p:nvPr/>
          </p:nvSpPr>
          <p:spPr>
            <a:xfrm rot="631759">
              <a:off x="6841348" y="3037911"/>
              <a:ext cx="39524" cy="48494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384;p74"/>
            <p:cNvSpPr/>
            <p:nvPr/>
          </p:nvSpPr>
          <p:spPr>
            <a:xfrm rot="631759">
              <a:off x="6464076" y="3107958"/>
              <a:ext cx="41321" cy="43106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9938" name="Google Shape;2107;p49"/>
          <p:cNvGrpSpPr/>
          <p:nvPr/>
        </p:nvGrpSpPr>
        <p:grpSpPr>
          <a:xfrm rot="-1176360">
            <a:off x="5764213" y="111125"/>
            <a:ext cx="1206500" cy="1062038"/>
            <a:chOff x="-1142450" y="3001983"/>
            <a:chExt cx="431807" cy="379747"/>
          </a:xfrm>
        </p:grpSpPr>
        <p:sp>
          <p:nvSpPr>
            <p:cNvPr id="2108" name="Google Shape;2108;p49"/>
            <p:cNvSpPr/>
            <p:nvPr/>
          </p:nvSpPr>
          <p:spPr>
            <a:xfrm>
              <a:off x="-1048389" y="3252793"/>
              <a:ext cx="47726" cy="48816"/>
            </a:xfrm>
            <a:custGeom>
              <a:avLst/>
              <a:gdLst/>
              <a:ahLst/>
              <a:cxnLst/>
              <a:rect l="l" t="t" r="r" b="b"/>
              <a:pathLst>
                <a:path w="7506" h="7600" extrusionOk="0">
                  <a:moveTo>
                    <a:pt x="5304" y="1"/>
                  </a:moveTo>
                  <a:cubicBezTo>
                    <a:pt x="3202" y="168"/>
                    <a:pt x="1301" y="1202"/>
                    <a:pt x="0" y="2836"/>
                  </a:cubicBezTo>
                  <a:cubicBezTo>
                    <a:pt x="133" y="3203"/>
                    <a:pt x="467" y="3437"/>
                    <a:pt x="867" y="3437"/>
                  </a:cubicBezTo>
                  <a:cubicBezTo>
                    <a:pt x="1234" y="3437"/>
                    <a:pt x="1635" y="3337"/>
                    <a:pt x="1968" y="3170"/>
                  </a:cubicBezTo>
                  <a:lnTo>
                    <a:pt x="3402" y="2569"/>
                  </a:lnTo>
                  <a:lnTo>
                    <a:pt x="3402" y="2569"/>
                  </a:lnTo>
                  <a:cubicBezTo>
                    <a:pt x="2669" y="3170"/>
                    <a:pt x="2068" y="3937"/>
                    <a:pt x="1735" y="4804"/>
                  </a:cubicBezTo>
                  <a:cubicBezTo>
                    <a:pt x="1568" y="5071"/>
                    <a:pt x="1534" y="5405"/>
                    <a:pt x="1568" y="5705"/>
                  </a:cubicBezTo>
                  <a:cubicBezTo>
                    <a:pt x="1601" y="6039"/>
                    <a:pt x="1835" y="6305"/>
                    <a:pt x="2168" y="6372"/>
                  </a:cubicBezTo>
                  <a:cubicBezTo>
                    <a:pt x="2468" y="6339"/>
                    <a:pt x="2735" y="6205"/>
                    <a:pt x="2935" y="6005"/>
                  </a:cubicBezTo>
                  <a:cubicBezTo>
                    <a:pt x="3436" y="5505"/>
                    <a:pt x="3936" y="4971"/>
                    <a:pt x="4336" y="4371"/>
                  </a:cubicBezTo>
                  <a:lnTo>
                    <a:pt x="4336" y="4371"/>
                  </a:lnTo>
                  <a:cubicBezTo>
                    <a:pt x="3970" y="5205"/>
                    <a:pt x="3869" y="6139"/>
                    <a:pt x="4036" y="7039"/>
                  </a:cubicBezTo>
                  <a:cubicBezTo>
                    <a:pt x="4036" y="7206"/>
                    <a:pt x="4103" y="7373"/>
                    <a:pt x="4236" y="7506"/>
                  </a:cubicBezTo>
                  <a:cubicBezTo>
                    <a:pt x="4341" y="7566"/>
                    <a:pt x="4453" y="7599"/>
                    <a:pt x="4562" y="7599"/>
                  </a:cubicBezTo>
                  <a:cubicBezTo>
                    <a:pt x="4696" y="7599"/>
                    <a:pt x="4827" y="7550"/>
                    <a:pt x="4937" y="7440"/>
                  </a:cubicBezTo>
                  <a:cubicBezTo>
                    <a:pt x="5137" y="7273"/>
                    <a:pt x="5270" y="7039"/>
                    <a:pt x="5371" y="6806"/>
                  </a:cubicBezTo>
                  <a:cubicBezTo>
                    <a:pt x="6204" y="4971"/>
                    <a:pt x="6938" y="3070"/>
                    <a:pt x="7505" y="1135"/>
                  </a:cubicBez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969414" y="3275342"/>
              <a:ext cx="46590" cy="51087"/>
            </a:xfrm>
            <a:custGeom>
              <a:avLst/>
              <a:gdLst/>
              <a:ahLst/>
              <a:cxnLst/>
              <a:rect l="l" t="t" r="r" b="b"/>
              <a:pathLst>
                <a:path w="7306" h="7982" extrusionOk="0">
                  <a:moveTo>
                    <a:pt x="6371" y="0"/>
                  </a:moveTo>
                  <a:lnTo>
                    <a:pt x="3169" y="601"/>
                  </a:lnTo>
                  <a:cubicBezTo>
                    <a:pt x="1735" y="1935"/>
                    <a:pt x="701" y="3636"/>
                    <a:pt x="133" y="5538"/>
                  </a:cubicBezTo>
                  <a:cubicBezTo>
                    <a:pt x="33" y="5804"/>
                    <a:pt x="0" y="6105"/>
                    <a:pt x="67" y="6405"/>
                  </a:cubicBezTo>
                  <a:cubicBezTo>
                    <a:pt x="133" y="6705"/>
                    <a:pt x="400" y="6905"/>
                    <a:pt x="701" y="6905"/>
                  </a:cubicBezTo>
                  <a:cubicBezTo>
                    <a:pt x="934" y="6839"/>
                    <a:pt x="1168" y="6672"/>
                    <a:pt x="1268" y="6438"/>
                  </a:cubicBezTo>
                  <a:lnTo>
                    <a:pt x="2702" y="4470"/>
                  </a:lnTo>
                  <a:lnTo>
                    <a:pt x="2702" y="4470"/>
                  </a:lnTo>
                  <a:cubicBezTo>
                    <a:pt x="2402" y="5538"/>
                    <a:pt x="2602" y="6705"/>
                    <a:pt x="3202" y="7639"/>
                  </a:cubicBezTo>
                  <a:cubicBezTo>
                    <a:pt x="3269" y="7773"/>
                    <a:pt x="3402" y="7906"/>
                    <a:pt x="3569" y="7973"/>
                  </a:cubicBezTo>
                  <a:cubicBezTo>
                    <a:pt x="3598" y="7979"/>
                    <a:pt x="3627" y="7981"/>
                    <a:pt x="3655" y="7981"/>
                  </a:cubicBezTo>
                  <a:cubicBezTo>
                    <a:pt x="3948" y="7981"/>
                    <a:pt x="4181" y="7677"/>
                    <a:pt x="4303" y="7372"/>
                  </a:cubicBezTo>
                  <a:cubicBezTo>
                    <a:pt x="4670" y="6572"/>
                    <a:pt x="4837" y="5704"/>
                    <a:pt x="4837" y="4804"/>
                  </a:cubicBezTo>
                  <a:cubicBezTo>
                    <a:pt x="5004" y="5571"/>
                    <a:pt x="5337" y="6238"/>
                    <a:pt x="5904" y="6772"/>
                  </a:cubicBezTo>
                  <a:cubicBezTo>
                    <a:pt x="6084" y="7012"/>
                    <a:pt x="6372" y="7144"/>
                    <a:pt x="6671" y="7144"/>
                  </a:cubicBezTo>
                  <a:cubicBezTo>
                    <a:pt x="6704" y="7144"/>
                    <a:pt x="6738" y="7142"/>
                    <a:pt x="6772" y="7139"/>
                  </a:cubicBezTo>
                  <a:cubicBezTo>
                    <a:pt x="7272" y="7005"/>
                    <a:pt x="7305" y="6305"/>
                    <a:pt x="7172" y="5771"/>
                  </a:cubicBezTo>
                  <a:cubicBezTo>
                    <a:pt x="6772" y="3870"/>
                    <a:pt x="5871" y="1902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854096" y="3212468"/>
              <a:ext cx="143178" cy="169155"/>
            </a:xfrm>
            <a:custGeom>
              <a:avLst/>
              <a:gdLst/>
              <a:ahLst/>
              <a:cxnLst/>
              <a:rect l="l" t="t" r="r" b="b"/>
              <a:pathLst>
                <a:path w="22389" h="26482" extrusionOk="0">
                  <a:moveTo>
                    <a:pt x="1922" y="1"/>
                  </a:moveTo>
                  <a:cubicBezTo>
                    <a:pt x="1748" y="1"/>
                    <a:pt x="1625" y="233"/>
                    <a:pt x="1807" y="363"/>
                  </a:cubicBezTo>
                  <a:cubicBezTo>
                    <a:pt x="5477" y="3532"/>
                    <a:pt x="9713" y="6034"/>
                    <a:pt x="13482" y="9169"/>
                  </a:cubicBezTo>
                  <a:cubicBezTo>
                    <a:pt x="15317" y="10670"/>
                    <a:pt x="16985" y="12405"/>
                    <a:pt x="18419" y="14306"/>
                  </a:cubicBezTo>
                  <a:cubicBezTo>
                    <a:pt x="19153" y="15307"/>
                    <a:pt x="19787" y="16374"/>
                    <a:pt x="20321" y="17508"/>
                  </a:cubicBezTo>
                  <a:cubicBezTo>
                    <a:pt x="20988" y="18809"/>
                    <a:pt x="21455" y="20210"/>
                    <a:pt x="21688" y="21678"/>
                  </a:cubicBezTo>
                  <a:cubicBezTo>
                    <a:pt x="21855" y="22512"/>
                    <a:pt x="21755" y="23379"/>
                    <a:pt x="21455" y="24213"/>
                  </a:cubicBezTo>
                  <a:cubicBezTo>
                    <a:pt x="21321" y="24514"/>
                    <a:pt x="21088" y="24780"/>
                    <a:pt x="20754" y="24914"/>
                  </a:cubicBezTo>
                  <a:cubicBezTo>
                    <a:pt x="20696" y="24925"/>
                    <a:pt x="20639" y="24931"/>
                    <a:pt x="20583" y="24931"/>
                  </a:cubicBezTo>
                  <a:cubicBezTo>
                    <a:pt x="20319" y="24931"/>
                    <a:pt x="20086" y="24806"/>
                    <a:pt x="19920" y="24614"/>
                  </a:cubicBezTo>
                  <a:cubicBezTo>
                    <a:pt x="19687" y="24313"/>
                    <a:pt x="19487" y="24013"/>
                    <a:pt x="19387" y="23680"/>
                  </a:cubicBezTo>
                  <a:cubicBezTo>
                    <a:pt x="19220" y="23246"/>
                    <a:pt x="19053" y="22846"/>
                    <a:pt x="18920" y="22412"/>
                  </a:cubicBezTo>
                  <a:cubicBezTo>
                    <a:pt x="18619" y="21545"/>
                    <a:pt x="18386" y="20677"/>
                    <a:pt x="18186" y="19777"/>
                  </a:cubicBezTo>
                  <a:lnTo>
                    <a:pt x="18163" y="19782"/>
                  </a:lnTo>
                  <a:lnTo>
                    <a:pt x="18163" y="19782"/>
                  </a:lnTo>
                  <a:cubicBezTo>
                    <a:pt x="18159" y="19769"/>
                    <a:pt x="18156" y="19756"/>
                    <a:pt x="18152" y="19743"/>
                  </a:cubicBezTo>
                  <a:cubicBezTo>
                    <a:pt x="18126" y="19637"/>
                    <a:pt x="18046" y="19589"/>
                    <a:pt x="17963" y="19589"/>
                  </a:cubicBezTo>
                  <a:cubicBezTo>
                    <a:pt x="17840" y="19589"/>
                    <a:pt x="17712" y="19697"/>
                    <a:pt x="17752" y="19877"/>
                  </a:cubicBezTo>
                  <a:cubicBezTo>
                    <a:pt x="17752" y="19877"/>
                    <a:pt x="17752" y="19877"/>
                    <a:pt x="17752" y="19877"/>
                  </a:cubicBezTo>
                  <a:lnTo>
                    <a:pt x="17752" y="19877"/>
                  </a:lnTo>
                  <a:cubicBezTo>
                    <a:pt x="17831" y="20255"/>
                    <a:pt x="17925" y="20641"/>
                    <a:pt x="18030" y="21027"/>
                  </a:cubicBezTo>
                  <a:lnTo>
                    <a:pt x="18030" y="21027"/>
                  </a:lnTo>
                  <a:cubicBezTo>
                    <a:pt x="18139" y="21582"/>
                    <a:pt x="18213" y="22141"/>
                    <a:pt x="18252" y="22712"/>
                  </a:cubicBezTo>
                  <a:cubicBezTo>
                    <a:pt x="18286" y="23179"/>
                    <a:pt x="18286" y="23646"/>
                    <a:pt x="18252" y="24113"/>
                  </a:cubicBezTo>
                  <a:cubicBezTo>
                    <a:pt x="18286" y="24547"/>
                    <a:pt x="18219" y="24981"/>
                    <a:pt x="18052" y="25414"/>
                  </a:cubicBezTo>
                  <a:cubicBezTo>
                    <a:pt x="17919" y="25781"/>
                    <a:pt x="17585" y="26015"/>
                    <a:pt x="17185" y="26081"/>
                  </a:cubicBezTo>
                  <a:cubicBezTo>
                    <a:pt x="16785" y="26081"/>
                    <a:pt x="16551" y="25714"/>
                    <a:pt x="16418" y="25414"/>
                  </a:cubicBezTo>
                  <a:cubicBezTo>
                    <a:pt x="16051" y="24547"/>
                    <a:pt x="15751" y="23680"/>
                    <a:pt x="15517" y="22812"/>
                  </a:cubicBezTo>
                  <a:cubicBezTo>
                    <a:pt x="15216" y="21880"/>
                    <a:pt x="14943" y="20920"/>
                    <a:pt x="14696" y="19982"/>
                  </a:cubicBezTo>
                  <a:lnTo>
                    <a:pt x="14696" y="19982"/>
                  </a:lnTo>
                  <a:cubicBezTo>
                    <a:pt x="14683" y="19880"/>
                    <a:pt x="14668" y="19779"/>
                    <a:pt x="14650" y="19677"/>
                  </a:cubicBezTo>
                  <a:lnTo>
                    <a:pt x="14618" y="19685"/>
                  </a:lnTo>
                  <a:lnTo>
                    <a:pt x="14618" y="19685"/>
                  </a:lnTo>
                  <a:cubicBezTo>
                    <a:pt x="14618" y="19682"/>
                    <a:pt x="14617" y="19679"/>
                    <a:pt x="14616" y="19677"/>
                  </a:cubicBezTo>
                  <a:cubicBezTo>
                    <a:pt x="14591" y="19575"/>
                    <a:pt x="14527" y="19531"/>
                    <a:pt x="14457" y="19531"/>
                  </a:cubicBezTo>
                  <a:cubicBezTo>
                    <a:pt x="14344" y="19531"/>
                    <a:pt x="14216" y="19645"/>
                    <a:pt x="14216" y="19810"/>
                  </a:cubicBezTo>
                  <a:cubicBezTo>
                    <a:pt x="14416" y="21111"/>
                    <a:pt x="14316" y="22445"/>
                    <a:pt x="13883" y="23713"/>
                  </a:cubicBezTo>
                  <a:cubicBezTo>
                    <a:pt x="13725" y="24123"/>
                    <a:pt x="13448" y="24652"/>
                    <a:pt x="12967" y="24652"/>
                  </a:cubicBezTo>
                  <a:cubicBezTo>
                    <a:pt x="12939" y="24652"/>
                    <a:pt x="12911" y="24651"/>
                    <a:pt x="12882" y="24647"/>
                  </a:cubicBezTo>
                  <a:cubicBezTo>
                    <a:pt x="12248" y="24580"/>
                    <a:pt x="11948" y="23880"/>
                    <a:pt x="11848" y="23346"/>
                  </a:cubicBezTo>
                  <a:cubicBezTo>
                    <a:pt x="11748" y="22779"/>
                    <a:pt x="11714" y="22345"/>
                    <a:pt x="11648" y="21845"/>
                  </a:cubicBezTo>
                  <a:cubicBezTo>
                    <a:pt x="11581" y="21345"/>
                    <a:pt x="11514" y="20944"/>
                    <a:pt x="11448" y="20511"/>
                  </a:cubicBezTo>
                  <a:cubicBezTo>
                    <a:pt x="11247" y="19610"/>
                    <a:pt x="11047" y="18709"/>
                    <a:pt x="10780" y="17809"/>
                  </a:cubicBezTo>
                  <a:cubicBezTo>
                    <a:pt x="9680" y="14106"/>
                    <a:pt x="7945" y="10470"/>
                    <a:pt x="5343" y="7568"/>
                  </a:cubicBezTo>
                  <a:cubicBezTo>
                    <a:pt x="3976" y="6034"/>
                    <a:pt x="2308" y="4799"/>
                    <a:pt x="406" y="3932"/>
                  </a:cubicBezTo>
                  <a:cubicBezTo>
                    <a:pt x="379" y="3920"/>
                    <a:pt x="352" y="3915"/>
                    <a:pt x="326" y="3915"/>
                  </a:cubicBezTo>
                  <a:cubicBezTo>
                    <a:pt x="132" y="3915"/>
                    <a:pt x="0" y="4211"/>
                    <a:pt x="206" y="4299"/>
                  </a:cubicBezTo>
                  <a:cubicBezTo>
                    <a:pt x="3875" y="5867"/>
                    <a:pt x="6477" y="9203"/>
                    <a:pt x="8279" y="12638"/>
                  </a:cubicBezTo>
                  <a:cubicBezTo>
                    <a:pt x="9246" y="14473"/>
                    <a:pt x="9980" y="16374"/>
                    <a:pt x="10547" y="18376"/>
                  </a:cubicBezTo>
                  <a:cubicBezTo>
                    <a:pt x="10814" y="19310"/>
                    <a:pt x="11014" y="20244"/>
                    <a:pt x="11181" y="21211"/>
                  </a:cubicBezTo>
                  <a:cubicBezTo>
                    <a:pt x="11281" y="21678"/>
                    <a:pt x="11347" y="22112"/>
                    <a:pt x="11381" y="22579"/>
                  </a:cubicBezTo>
                  <a:cubicBezTo>
                    <a:pt x="11414" y="23146"/>
                    <a:pt x="11548" y="23713"/>
                    <a:pt x="11748" y="24247"/>
                  </a:cubicBezTo>
                  <a:cubicBezTo>
                    <a:pt x="11983" y="24717"/>
                    <a:pt x="12477" y="25032"/>
                    <a:pt x="13001" y="25032"/>
                  </a:cubicBezTo>
                  <a:cubicBezTo>
                    <a:pt x="13072" y="25032"/>
                    <a:pt x="13144" y="25026"/>
                    <a:pt x="13215" y="25014"/>
                  </a:cubicBezTo>
                  <a:cubicBezTo>
                    <a:pt x="13716" y="24880"/>
                    <a:pt x="14116" y="24514"/>
                    <a:pt x="14250" y="24013"/>
                  </a:cubicBezTo>
                  <a:cubicBezTo>
                    <a:pt x="14516" y="23346"/>
                    <a:pt x="14683" y="22646"/>
                    <a:pt x="14717" y="21978"/>
                  </a:cubicBezTo>
                  <a:cubicBezTo>
                    <a:pt x="14725" y="21877"/>
                    <a:pt x="14733" y="21775"/>
                    <a:pt x="14739" y="21673"/>
                  </a:cubicBezTo>
                  <a:lnTo>
                    <a:pt x="14739" y="21673"/>
                  </a:lnTo>
                  <a:cubicBezTo>
                    <a:pt x="14857" y="22101"/>
                    <a:pt x="14982" y="22526"/>
                    <a:pt x="15117" y="22946"/>
                  </a:cubicBezTo>
                  <a:cubicBezTo>
                    <a:pt x="15284" y="23479"/>
                    <a:pt x="15484" y="24013"/>
                    <a:pt x="15684" y="24547"/>
                  </a:cubicBezTo>
                  <a:cubicBezTo>
                    <a:pt x="15784" y="24981"/>
                    <a:pt x="15951" y="25414"/>
                    <a:pt x="16184" y="25814"/>
                  </a:cubicBezTo>
                  <a:cubicBezTo>
                    <a:pt x="16351" y="26148"/>
                    <a:pt x="16685" y="26382"/>
                    <a:pt x="17052" y="26482"/>
                  </a:cubicBezTo>
                  <a:cubicBezTo>
                    <a:pt x="17452" y="26482"/>
                    <a:pt x="17852" y="26348"/>
                    <a:pt x="18119" y="26048"/>
                  </a:cubicBezTo>
                  <a:cubicBezTo>
                    <a:pt x="18786" y="25381"/>
                    <a:pt x="18719" y="24247"/>
                    <a:pt x="18719" y="23379"/>
                  </a:cubicBezTo>
                  <a:cubicBezTo>
                    <a:pt x="18718" y="23331"/>
                    <a:pt x="18717" y="23282"/>
                    <a:pt x="18715" y="23234"/>
                  </a:cubicBezTo>
                  <a:lnTo>
                    <a:pt x="18715" y="23234"/>
                  </a:lnTo>
                  <a:cubicBezTo>
                    <a:pt x="18865" y="23638"/>
                    <a:pt x="19043" y="24031"/>
                    <a:pt x="19253" y="24413"/>
                  </a:cubicBezTo>
                  <a:cubicBezTo>
                    <a:pt x="19487" y="24947"/>
                    <a:pt x="20020" y="25314"/>
                    <a:pt x="20621" y="25314"/>
                  </a:cubicBezTo>
                  <a:cubicBezTo>
                    <a:pt x="21188" y="25214"/>
                    <a:pt x="21655" y="24780"/>
                    <a:pt x="21822" y="24213"/>
                  </a:cubicBezTo>
                  <a:cubicBezTo>
                    <a:pt x="22389" y="22746"/>
                    <a:pt x="22022" y="21011"/>
                    <a:pt x="21555" y="19577"/>
                  </a:cubicBezTo>
                  <a:cubicBezTo>
                    <a:pt x="21121" y="18276"/>
                    <a:pt x="20521" y="17008"/>
                    <a:pt x="19820" y="15807"/>
                  </a:cubicBezTo>
                  <a:cubicBezTo>
                    <a:pt x="18519" y="13606"/>
                    <a:pt x="16885" y="11638"/>
                    <a:pt x="14983" y="9970"/>
                  </a:cubicBezTo>
                  <a:cubicBezTo>
                    <a:pt x="13115" y="8302"/>
                    <a:pt x="11147" y="6767"/>
                    <a:pt x="9079" y="5366"/>
                  </a:cubicBezTo>
                  <a:cubicBezTo>
                    <a:pt x="6978" y="3832"/>
                    <a:pt x="4843" y="2364"/>
                    <a:pt x="2841" y="696"/>
                  </a:cubicBezTo>
                  <a:cubicBezTo>
                    <a:pt x="2575" y="496"/>
                    <a:pt x="2341" y="296"/>
                    <a:pt x="2074" y="63"/>
                  </a:cubicBezTo>
                  <a:cubicBezTo>
                    <a:pt x="2023" y="19"/>
                    <a:pt x="1970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143273" y="3010828"/>
              <a:ext cx="149428" cy="155532"/>
            </a:xfrm>
            <a:custGeom>
              <a:avLst/>
              <a:gdLst/>
              <a:ahLst/>
              <a:cxnLst/>
              <a:rect l="l" t="t" r="r" b="b"/>
              <a:pathLst>
                <a:path w="23418" h="24319" extrusionOk="0">
                  <a:moveTo>
                    <a:pt x="20649" y="1"/>
                  </a:moveTo>
                  <a:cubicBezTo>
                    <a:pt x="18580" y="134"/>
                    <a:pt x="15612" y="1735"/>
                    <a:pt x="14044" y="2503"/>
                  </a:cubicBezTo>
                  <a:cubicBezTo>
                    <a:pt x="11509" y="3670"/>
                    <a:pt x="9140" y="5271"/>
                    <a:pt x="7072" y="7173"/>
                  </a:cubicBezTo>
                  <a:cubicBezTo>
                    <a:pt x="2169" y="11776"/>
                    <a:pt x="34" y="17713"/>
                    <a:pt x="0" y="24318"/>
                  </a:cubicBezTo>
                  <a:cubicBezTo>
                    <a:pt x="2869" y="20816"/>
                    <a:pt x="6639" y="18147"/>
                    <a:pt x="10908" y="16613"/>
                  </a:cubicBezTo>
                  <a:cubicBezTo>
                    <a:pt x="14611" y="15245"/>
                    <a:pt x="18514" y="14545"/>
                    <a:pt x="22416" y="14511"/>
                  </a:cubicBezTo>
                  <a:cubicBezTo>
                    <a:pt x="23417" y="9541"/>
                    <a:pt x="23184" y="4104"/>
                    <a:pt x="20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143128" y="3064820"/>
              <a:ext cx="147155" cy="100471"/>
            </a:xfrm>
            <a:custGeom>
              <a:avLst/>
              <a:gdLst/>
              <a:ahLst/>
              <a:cxnLst/>
              <a:rect l="l" t="t" r="r" b="b"/>
              <a:pathLst>
                <a:path w="22984" h="15779" extrusionOk="0">
                  <a:moveTo>
                    <a:pt x="22984" y="1"/>
                  </a:moveTo>
                  <a:cubicBezTo>
                    <a:pt x="22550" y="67"/>
                    <a:pt x="22150" y="167"/>
                    <a:pt x="21649" y="301"/>
                  </a:cubicBezTo>
                  <a:cubicBezTo>
                    <a:pt x="19614" y="801"/>
                    <a:pt x="17580" y="1435"/>
                    <a:pt x="15645" y="2202"/>
                  </a:cubicBezTo>
                  <a:cubicBezTo>
                    <a:pt x="13210" y="3136"/>
                    <a:pt x="10908" y="4337"/>
                    <a:pt x="8740" y="5805"/>
                  </a:cubicBezTo>
                  <a:cubicBezTo>
                    <a:pt x="6605" y="7239"/>
                    <a:pt x="4670" y="8974"/>
                    <a:pt x="2969" y="10975"/>
                  </a:cubicBezTo>
                  <a:cubicBezTo>
                    <a:pt x="1835" y="12309"/>
                    <a:pt x="834" y="13777"/>
                    <a:pt x="0" y="15345"/>
                  </a:cubicBezTo>
                  <a:lnTo>
                    <a:pt x="0" y="15779"/>
                  </a:lnTo>
                  <a:cubicBezTo>
                    <a:pt x="868" y="14111"/>
                    <a:pt x="1935" y="12543"/>
                    <a:pt x="3169" y="11109"/>
                  </a:cubicBezTo>
                  <a:cubicBezTo>
                    <a:pt x="4837" y="9174"/>
                    <a:pt x="6772" y="7439"/>
                    <a:pt x="8907" y="6005"/>
                  </a:cubicBezTo>
                  <a:cubicBezTo>
                    <a:pt x="13477" y="2936"/>
                    <a:pt x="18247" y="1368"/>
                    <a:pt x="21716" y="468"/>
                  </a:cubicBezTo>
                  <a:lnTo>
                    <a:pt x="22984" y="167"/>
                  </a:lnTo>
                  <a:lnTo>
                    <a:pt x="229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144627" y="3084448"/>
              <a:ext cx="37499" cy="77766"/>
            </a:xfrm>
            <a:custGeom>
              <a:avLst/>
              <a:gdLst/>
              <a:ahLst/>
              <a:cxnLst/>
              <a:rect l="l" t="t" r="r" b="b"/>
              <a:pathLst>
                <a:path w="5872" h="12177" extrusionOk="0">
                  <a:moveTo>
                    <a:pt x="3103" y="1"/>
                  </a:moveTo>
                  <a:cubicBezTo>
                    <a:pt x="1001" y="3637"/>
                    <a:pt x="0" y="7773"/>
                    <a:pt x="0" y="12176"/>
                  </a:cubicBezTo>
                  <a:cubicBezTo>
                    <a:pt x="1635" y="10141"/>
                    <a:pt x="3636" y="8374"/>
                    <a:pt x="5871" y="6973"/>
                  </a:cubicBezTo>
                  <a:cubicBezTo>
                    <a:pt x="5705" y="6172"/>
                    <a:pt x="5504" y="5371"/>
                    <a:pt x="5271" y="4604"/>
                  </a:cubicBezTo>
                  <a:cubicBezTo>
                    <a:pt x="4771" y="2970"/>
                    <a:pt x="4037" y="1435"/>
                    <a:pt x="3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026182" y="2999620"/>
              <a:ext cx="220449" cy="298008"/>
            </a:xfrm>
            <a:custGeom>
              <a:avLst/>
              <a:gdLst/>
              <a:ahLst/>
              <a:cxnLst/>
              <a:rect l="l" t="t" r="r" b="b"/>
              <a:pathLst>
                <a:path w="34559" h="46629" extrusionOk="0">
                  <a:moveTo>
                    <a:pt x="11537" y="1"/>
                  </a:moveTo>
                  <a:cubicBezTo>
                    <a:pt x="11071" y="1"/>
                    <a:pt x="10605" y="21"/>
                    <a:pt x="10141" y="62"/>
                  </a:cubicBezTo>
                  <a:cubicBezTo>
                    <a:pt x="7839" y="196"/>
                    <a:pt x="3703" y="529"/>
                    <a:pt x="1768" y="1530"/>
                  </a:cubicBezTo>
                  <a:cubicBezTo>
                    <a:pt x="0" y="2464"/>
                    <a:pt x="1134" y="3364"/>
                    <a:pt x="1134" y="3364"/>
                  </a:cubicBezTo>
                  <a:cubicBezTo>
                    <a:pt x="1134" y="3364"/>
                    <a:pt x="6171" y="6200"/>
                    <a:pt x="6338" y="6600"/>
                  </a:cubicBezTo>
                  <a:cubicBezTo>
                    <a:pt x="7739" y="10069"/>
                    <a:pt x="2702" y="15406"/>
                    <a:pt x="2702" y="15406"/>
                  </a:cubicBezTo>
                  <a:cubicBezTo>
                    <a:pt x="2702" y="15406"/>
                    <a:pt x="2402" y="17008"/>
                    <a:pt x="2168" y="17775"/>
                  </a:cubicBezTo>
                  <a:cubicBezTo>
                    <a:pt x="1935" y="18475"/>
                    <a:pt x="1535" y="19876"/>
                    <a:pt x="1535" y="19876"/>
                  </a:cubicBezTo>
                  <a:cubicBezTo>
                    <a:pt x="1535" y="19876"/>
                    <a:pt x="1601" y="29850"/>
                    <a:pt x="5170" y="36188"/>
                  </a:cubicBezTo>
                  <a:cubicBezTo>
                    <a:pt x="6171" y="37956"/>
                    <a:pt x="7105" y="38289"/>
                    <a:pt x="8773" y="39457"/>
                  </a:cubicBezTo>
                  <a:cubicBezTo>
                    <a:pt x="11608" y="41425"/>
                    <a:pt x="14477" y="46629"/>
                    <a:pt x="14477" y="46629"/>
                  </a:cubicBezTo>
                  <a:cubicBezTo>
                    <a:pt x="14477" y="46629"/>
                    <a:pt x="17946" y="46629"/>
                    <a:pt x="22783" y="44727"/>
                  </a:cubicBezTo>
                  <a:cubicBezTo>
                    <a:pt x="25118" y="43760"/>
                    <a:pt x="27386" y="42559"/>
                    <a:pt x="29488" y="41158"/>
                  </a:cubicBezTo>
                  <a:cubicBezTo>
                    <a:pt x="30022" y="40825"/>
                    <a:pt x="34558" y="36688"/>
                    <a:pt x="33657" y="36021"/>
                  </a:cubicBezTo>
                  <a:cubicBezTo>
                    <a:pt x="30555" y="33686"/>
                    <a:pt x="27753" y="29883"/>
                    <a:pt x="27053" y="25947"/>
                  </a:cubicBezTo>
                  <a:cubicBezTo>
                    <a:pt x="26252" y="21411"/>
                    <a:pt x="24718" y="16941"/>
                    <a:pt x="23417" y="12471"/>
                  </a:cubicBezTo>
                  <a:lnTo>
                    <a:pt x="22950" y="10736"/>
                  </a:lnTo>
                  <a:cubicBezTo>
                    <a:pt x="21782" y="6600"/>
                    <a:pt x="20248" y="2164"/>
                    <a:pt x="15811" y="629"/>
                  </a:cubicBezTo>
                  <a:cubicBezTo>
                    <a:pt x="14424" y="200"/>
                    <a:pt x="12980" y="1"/>
                    <a:pt x="1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951522" y="3124561"/>
              <a:ext cx="176700" cy="105580"/>
            </a:xfrm>
            <a:custGeom>
              <a:avLst/>
              <a:gdLst/>
              <a:ahLst/>
              <a:cxnLst/>
              <a:rect l="l" t="t" r="r" b="b"/>
              <a:pathLst>
                <a:path w="27654" h="16478" extrusionOk="0">
                  <a:moveTo>
                    <a:pt x="3952" y="0"/>
                  </a:moveTo>
                  <a:cubicBezTo>
                    <a:pt x="2063" y="0"/>
                    <a:pt x="690" y="847"/>
                    <a:pt x="401" y="2839"/>
                  </a:cubicBezTo>
                  <a:cubicBezTo>
                    <a:pt x="1" y="5508"/>
                    <a:pt x="901" y="8076"/>
                    <a:pt x="2436" y="10244"/>
                  </a:cubicBezTo>
                  <a:cubicBezTo>
                    <a:pt x="3770" y="12079"/>
                    <a:pt x="5238" y="13914"/>
                    <a:pt x="7239" y="15115"/>
                  </a:cubicBezTo>
                  <a:cubicBezTo>
                    <a:pt x="7999" y="15570"/>
                    <a:pt x="9761" y="16478"/>
                    <a:pt x="11129" y="16478"/>
                  </a:cubicBezTo>
                  <a:cubicBezTo>
                    <a:pt x="11864" y="16478"/>
                    <a:pt x="12485" y="16216"/>
                    <a:pt x="12777" y="15481"/>
                  </a:cubicBezTo>
                  <a:cubicBezTo>
                    <a:pt x="13043" y="14681"/>
                    <a:pt x="12643" y="13814"/>
                    <a:pt x="11843" y="13480"/>
                  </a:cubicBezTo>
                  <a:lnTo>
                    <a:pt x="11843" y="13480"/>
                  </a:lnTo>
                  <a:cubicBezTo>
                    <a:pt x="13350" y="14048"/>
                    <a:pt x="14949" y="14328"/>
                    <a:pt x="16553" y="14328"/>
                  </a:cubicBezTo>
                  <a:cubicBezTo>
                    <a:pt x="17682" y="14328"/>
                    <a:pt x="18813" y="14189"/>
                    <a:pt x="19915" y="13914"/>
                  </a:cubicBezTo>
                  <a:cubicBezTo>
                    <a:pt x="20382" y="13814"/>
                    <a:pt x="20849" y="13613"/>
                    <a:pt x="21216" y="13313"/>
                  </a:cubicBezTo>
                  <a:cubicBezTo>
                    <a:pt x="21616" y="12980"/>
                    <a:pt x="21750" y="12446"/>
                    <a:pt x="21583" y="11979"/>
                  </a:cubicBezTo>
                  <a:cubicBezTo>
                    <a:pt x="21449" y="11712"/>
                    <a:pt x="21216" y="11479"/>
                    <a:pt x="20916" y="11345"/>
                  </a:cubicBezTo>
                  <a:cubicBezTo>
                    <a:pt x="20115" y="10845"/>
                    <a:pt x="19181" y="10578"/>
                    <a:pt x="18247" y="10545"/>
                  </a:cubicBezTo>
                  <a:cubicBezTo>
                    <a:pt x="20749" y="10244"/>
                    <a:pt x="23217" y="9644"/>
                    <a:pt x="25552" y="8743"/>
                  </a:cubicBezTo>
                  <a:cubicBezTo>
                    <a:pt x="26320" y="8476"/>
                    <a:pt x="27187" y="8043"/>
                    <a:pt x="27387" y="7242"/>
                  </a:cubicBezTo>
                  <a:cubicBezTo>
                    <a:pt x="27654" y="6075"/>
                    <a:pt x="26353" y="5107"/>
                    <a:pt x="25152" y="5007"/>
                  </a:cubicBezTo>
                  <a:cubicBezTo>
                    <a:pt x="23184" y="4841"/>
                    <a:pt x="21549" y="4974"/>
                    <a:pt x="19581" y="4507"/>
                  </a:cubicBezTo>
                  <a:cubicBezTo>
                    <a:pt x="17613" y="4040"/>
                    <a:pt x="15679" y="3440"/>
                    <a:pt x="13777" y="2739"/>
                  </a:cubicBezTo>
                  <a:cubicBezTo>
                    <a:pt x="10642" y="1605"/>
                    <a:pt x="7573" y="137"/>
                    <a:pt x="4170" y="4"/>
                  </a:cubicBezTo>
                  <a:cubicBezTo>
                    <a:pt x="4097" y="1"/>
                    <a:pt x="4024" y="0"/>
                    <a:pt x="3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019997" y="3014298"/>
              <a:ext cx="99997" cy="87983"/>
            </a:xfrm>
            <a:custGeom>
              <a:avLst/>
              <a:gdLst/>
              <a:ahLst/>
              <a:cxnLst/>
              <a:rect l="l" t="t" r="r" b="b"/>
              <a:pathLst>
                <a:path w="15645" h="13739" extrusionOk="0">
                  <a:moveTo>
                    <a:pt x="6238" y="1"/>
                  </a:moveTo>
                  <a:cubicBezTo>
                    <a:pt x="5814" y="1"/>
                    <a:pt x="5383" y="24"/>
                    <a:pt x="4937" y="85"/>
                  </a:cubicBezTo>
                  <a:cubicBezTo>
                    <a:pt x="3236" y="252"/>
                    <a:pt x="1568" y="686"/>
                    <a:pt x="0" y="1319"/>
                  </a:cubicBezTo>
                  <a:lnTo>
                    <a:pt x="0" y="1353"/>
                  </a:lnTo>
                  <a:cubicBezTo>
                    <a:pt x="100" y="1686"/>
                    <a:pt x="200" y="2020"/>
                    <a:pt x="334" y="2354"/>
                  </a:cubicBezTo>
                  <a:cubicBezTo>
                    <a:pt x="1768" y="5823"/>
                    <a:pt x="2168" y="9659"/>
                    <a:pt x="1568" y="13361"/>
                  </a:cubicBezTo>
                  <a:cubicBezTo>
                    <a:pt x="2736" y="13613"/>
                    <a:pt x="3922" y="13739"/>
                    <a:pt x="5108" y="13739"/>
                  </a:cubicBezTo>
                  <a:cubicBezTo>
                    <a:pt x="6124" y="13739"/>
                    <a:pt x="7139" y="13646"/>
                    <a:pt x="8139" y="13461"/>
                  </a:cubicBezTo>
                  <a:cubicBezTo>
                    <a:pt x="9841" y="13061"/>
                    <a:pt x="11375" y="12994"/>
                    <a:pt x="12809" y="11894"/>
                  </a:cubicBezTo>
                  <a:cubicBezTo>
                    <a:pt x="14344" y="10693"/>
                    <a:pt x="15345" y="8858"/>
                    <a:pt x="15478" y="6890"/>
                  </a:cubicBezTo>
                  <a:cubicBezTo>
                    <a:pt x="15645" y="5289"/>
                    <a:pt x="14844" y="2821"/>
                    <a:pt x="13543" y="1820"/>
                  </a:cubicBezTo>
                  <a:cubicBezTo>
                    <a:pt x="12276" y="886"/>
                    <a:pt x="10775" y="319"/>
                    <a:pt x="9173" y="219"/>
                  </a:cubicBezTo>
                  <a:cubicBezTo>
                    <a:pt x="8152" y="126"/>
                    <a:pt x="7211" y="1"/>
                    <a:pt x="6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974488" y="3034238"/>
              <a:ext cx="23863" cy="23273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5" y="0"/>
                    <a:pt x="1" y="834"/>
                    <a:pt x="1" y="1835"/>
                  </a:cubicBezTo>
                  <a:cubicBezTo>
                    <a:pt x="1" y="2869"/>
                    <a:pt x="835" y="3670"/>
                    <a:pt x="1835" y="3670"/>
                  </a:cubicBezTo>
                  <a:cubicBezTo>
                    <a:pt x="2869" y="3670"/>
                    <a:pt x="3670" y="2869"/>
                    <a:pt x="3670" y="1835"/>
                  </a:cubicBezTo>
                  <a:cubicBezTo>
                    <a:pt x="3670" y="834"/>
                    <a:pt x="2869" y="0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044157" y="3127976"/>
              <a:ext cx="112497" cy="170858"/>
            </a:xfrm>
            <a:custGeom>
              <a:avLst/>
              <a:gdLst/>
              <a:ahLst/>
              <a:cxnLst/>
              <a:rect l="l" t="t" r="r" b="b"/>
              <a:pathLst>
                <a:path w="17580" h="26744" extrusionOk="0">
                  <a:moveTo>
                    <a:pt x="4304" y="0"/>
                  </a:moveTo>
                  <a:cubicBezTo>
                    <a:pt x="2302" y="6472"/>
                    <a:pt x="0" y="13410"/>
                    <a:pt x="3603" y="19748"/>
                  </a:cubicBezTo>
                  <a:cubicBezTo>
                    <a:pt x="4604" y="21549"/>
                    <a:pt x="5971" y="23083"/>
                    <a:pt x="7673" y="24251"/>
                  </a:cubicBezTo>
                  <a:cubicBezTo>
                    <a:pt x="10232" y="26027"/>
                    <a:pt x="13226" y="26744"/>
                    <a:pt x="16287" y="26744"/>
                  </a:cubicBezTo>
                  <a:cubicBezTo>
                    <a:pt x="16617" y="26744"/>
                    <a:pt x="16948" y="26736"/>
                    <a:pt x="17279" y="26719"/>
                  </a:cubicBezTo>
                  <a:cubicBezTo>
                    <a:pt x="17580" y="23184"/>
                    <a:pt x="16946" y="19481"/>
                    <a:pt x="15912" y="16045"/>
                  </a:cubicBezTo>
                  <a:cubicBezTo>
                    <a:pt x="14844" y="12376"/>
                    <a:pt x="13143" y="8907"/>
                    <a:pt x="10875" y="5804"/>
                  </a:cubicBezTo>
                  <a:cubicBezTo>
                    <a:pt x="9107" y="3436"/>
                    <a:pt x="6872" y="1468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939" name="Google Shape;2119;p49"/>
          <p:cNvGrpSpPr/>
          <p:nvPr/>
        </p:nvGrpSpPr>
        <p:grpSpPr>
          <a:xfrm>
            <a:off x="34925" y="4876800"/>
            <a:ext cx="1565275" cy="1143000"/>
            <a:chOff x="1252468" y="2302425"/>
            <a:chExt cx="1114964" cy="691938"/>
          </a:xfrm>
        </p:grpSpPr>
        <p:sp>
          <p:nvSpPr>
            <p:cNvPr id="2120" name="Google Shape;2120;p49"/>
            <p:cNvSpPr/>
            <p:nvPr/>
          </p:nvSpPr>
          <p:spPr>
            <a:xfrm>
              <a:off x="1397210" y="2670498"/>
              <a:ext cx="11308" cy="89375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2111872" y="2668576"/>
              <a:ext cx="120995" cy="80726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1252468" y="2488864"/>
              <a:ext cx="806257" cy="295996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1332755" y="2602265"/>
              <a:ext cx="695439" cy="182595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1486543" y="2563824"/>
              <a:ext cx="119864" cy="8841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1807689" y="2512890"/>
              <a:ext cx="104033" cy="65350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1606407" y="2488864"/>
              <a:ext cx="182058" cy="103791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1252468" y="2302425"/>
              <a:ext cx="1114964" cy="579498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1909460" y="2619563"/>
              <a:ext cx="308707" cy="256594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2020278" y="2741614"/>
              <a:ext cx="303053" cy="221036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2169543" y="2349516"/>
              <a:ext cx="52017" cy="44207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2226083" y="2371619"/>
              <a:ext cx="134564" cy="63428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1926422" y="2592655"/>
              <a:ext cx="108556" cy="101869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2109611" y="2808885"/>
              <a:ext cx="122126" cy="157608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1614322" y="2770444"/>
              <a:ext cx="211459" cy="223919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1609799" y="2790626"/>
              <a:ext cx="96118" cy="167218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1791858" y="2764678"/>
              <a:ext cx="47493" cy="205659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1255861" y="2806963"/>
              <a:ext cx="294007" cy="153764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1259253" y="2788704"/>
              <a:ext cx="176404" cy="122050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1534036" y="2819456"/>
              <a:ext cx="44101" cy="49013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1860" name="Google Shape;2191;p53"/>
          <p:cNvSpPr>
            <a:spLocks noGrp="1"/>
          </p:cNvSpPr>
          <p:nvPr>
            <p:ph type="title"/>
          </p:nvPr>
        </p:nvSpPr>
        <p:spPr>
          <a:xfrm>
            <a:off x="315913" y="1263650"/>
            <a:ext cx="8447087" cy="3113088"/>
          </a:xfrm>
          <a:ln/>
        </p:spPr>
        <p:txBody>
          <a:bodyPr vert="horz" wrap="square" lIns="91425" tIns="91425" rIns="91425" bIns="91425" anchor="ctr" anchorCtr="0"/>
          <a:p>
            <a:pPr eaLnBrk="1" hangingPunct="1">
              <a:spcBef>
                <a:spcPct val="0"/>
              </a:spcBef>
              <a:spcAft>
                <a:spcPct val="0"/>
              </a:spcAft>
              <a:buFont typeface="Vibur" charset="0"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B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ibur" charset="0"/>
                <a:cs typeface="Arial" panose="020B0604020202020204"/>
                <a:sym typeface="Vibur" charset="0"/>
              </a:rPr>
              <a:t>à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i 4: Nói v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ibur" charset="0"/>
                <a:cs typeface="Arial" panose="020B0604020202020204"/>
                <a:sym typeface="Vibur" charset="0"/>
              </a:rPr>
              <a:t>à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 đáp lời trong các tình huống:</a:t>
            </a:r>
            <a:b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</a:b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a.An ủi động viên bạn khi bạn bị mệt.</a:t>
            </a:r>
            <a:b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</a:b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b. Mời bạn đọc một cuốn truyện hay.</a:t>
            </a:r>
            <a:b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</a:b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c. Đề nghị bạn hát một b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ibur" charset="0"/>
                <a:cs typeface="Arial" panose="020B0604020202020204"/>
                <a:sym typeface="Vibur" charset="0"/>
              </a:rPr>
              <a:t>à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  <a:t>i trước lớp.</a:t>
            </a:r>
            <a:b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Vibur" charset="0"/>
                <a:sym typeface="Vibur" charset="0"/>
              </a:rPr>
            </a:b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Vibur" charset="0"/>
              <a:cs typeface="Arial" panose="020B0604020202020204"/>
              <a:sym typeface="Vibur" charset="0"/>
            </a:endParaRPr>
          </a:p>
        </p:txBody>
      </p:sp>
      <p:grpSp>
        <p:nvGrpSpPr>
          <p:cNvPr id="39941" name="Google Shape;4805;p83"/>
          <p:cNvGrpSpPr/>
          <p:nvPr/>
        </p:nvGrpSpPr>
        <p:grpSpPr>
          <a:xfrm>
            <a:off x="3479800" y="39688"/>
            <a:ext cx="1797050" cy="815975"/>
            <a:chOff x="7178595" y="3418129"/>
            <a:chExt cx="558540" cy="549602"/>
          </a:xfrm>
        </p:grpSpPr>
        <p:sp>
          <p:nvSpPr>
            <p:cNvPr id="119" name="Google Shape;4806;p83"/>
            <p:cNvSpPr/>
            <p:nvPr/>
          </p:nvSpPr>
          <p:spPr>
            <a:xfrm>
              <a:off x="7178595" y="3418129"/>
              <a:ext cx="558540" cy="549602"/>
            </a:xfrm>
            <a:custGeom>
              <a:avLst/>
              <a:gdLst/>
              <a:ahLst/>
              <a:cxnLst/>
              <a:rect l="l" t="t" r="r" b="b"/>
              <a:pathLst>
                <a:path w="15373" h="15127" extrusionOk="0">
                  <a:moveTo>
                    <a:pt x="2966" y="1"/>
                  </a:moveTo>
                  <a:cubicBezTo>
                    <a:pt x="2885" y="1"/>
                    <a:pt x="2800" y="10"/>
                    <a:pt x="2711" y="29"/>
                  </a:cubicBezTo>
                  <a:cubicBezTo>
                    <a:pt x="283" y="571"/>
                    <a:pt x="1887" y="6772"/>
                    <a:pt x="1887" y="6772"/>
                  </a:cubicBezTo>
                  <a:cubicBezTo>
                    <a:pt x="1887" y="6772"/>
                    <a:pt x="565" y="7509"/>
                    <a:pt x="283" y="10067"/>
                  </a:cubicBezTo>
                  <a:cubicBezTo>
                    <a:pt x="1" y="12647"/>
                    <a:pt x="1258" y="14403"/>
                    <a:pt x="4554" y="14924"/>
                  </a:cubicBezTo>
                  <a:cubicBezTo>
                    <a:pt x="5350" y="15055"/>
                    <a:pt x="6039" y="15126"/>
                    <a:pt x="6640" y="15126"/>
                  </a:cubicBezTo>
                  <a:cubicBezTo>
                    <a:pt x="8526" y="15126"/>
                    <a:pt x="9548" y="14423"/>
                    <a:pt x="10321" y="12647"/>
                  </a:cubicBezTo>
                  <a:cubicBezTo>
                    <a:pt x="11340" y="10306"/>
                    <a:pt x="10820" y="8961"/>
                    <a:pt x="10820" y="8961"/>
                  </a:cubicBezTo>
                  <a:cubicBezTo>
                    <a:pt x="10820" y="8961"/>
                    <a:pt x="15372" y="3259"/>
                    <a:pt x="13400" y="2067"/>
                  </a:cubicBezTo>
                  <a:cubicBezTo>
                    <a:pt x="13224" y="1960"/>
                    <a:pt x="13045" y="1912"/>
                    <a:pt x="12863" y="1912"/>
                  </a:cubicBezTo>
                  <a:cubicBezTo>
                    <a:pt x="10972" y="1912"/>
                    <a:pt x="8825" y="7162"/>
                    <a:pt x="8825" y="7162"/>
                  </a:cubicBezTo>
                  <a:cubicBezTo>
                    <a:pt x="8825" y="7162"/>
                    <a:pt x="6877" y="6329"/>
                    <a:pt x="5109" y="6329"/>
                  </a:cubicBezTo>
                  <a:cubicBezTo>
                    <a:pt x="4921" y="6329"/>
                    <a:pt x="4735" y="6339"/>
                    <a:pt x="4554" y="6360"/>
                  </a:cubicBezTo>
                  <a:cubicBezTo>
                    <a:pt x="4554" y="6360"/>
                    <a:pt x="5097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20" name="Google Shape;4807;p83"/>
            <p:cNvSpPr/>
            <p:nvPr/>
          </p:nvSpPr>
          <p:spPr>
            <a:xfrm>
              <a:off x="7244219" y="3494046"/>
              <a:ext cx="84867" cy="161459"/>
            </a:xfrm>
            <a:custGeom>
              <a:avLst/>
              <a:gdLst/>
              <a:ahLst/>
              <a:cxnLst/>
              <a:rect l="l" t="t" r="r" b="b"/>
              <a:pathLst>
                <a:path w="2340" h="4427" extrusionOk="0">
                  <a:moveTo>
                    <a:pt x="997" y="0"/>
                  </a:moveTo>
                  <a:cubicBezTo>
                    <a:pt x="983" y="0"/>
                    <a:pt x="969" y="1"/>
                    <a:pt x="954" y="3"/>
                  </a:cubicBezTo>
                  <a:cubicBezTo>
                    <a:pt x="0" y="155"/>
                    <a:pt x="803" y="4426"/>
                    <a:pt x="803" y="4426"/>
                  </a:cubicBezTo>
                  <a:cubicBezTo>
                    <a:pt x="1258" y="4188"/>
                    <a:pt x="2038" y="4231"/>
                    <a:pt x="2190" y="4188"/>
                  </a:cubicBezTo>
                  <a:cubicBezTo>
                    <a:pt x="2340" y="4124"/>
                    <a:pt x="1921" y="0"/>
                    <a:pt x="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21" name="Google Shape;4808;p83"/>
            <p:cNvSpPr/>
            <p:nvPr/>
          </p:nvSpPr>
          <p:spPr>
            <a:xfrm>
              <a:off x="7520528" y="3593488"/>
              <a:ext cx="126806" cy="132589"/>
            </a:xfrm>
            <a:custGeom>
              <a:avLst/>
              <a:gdLst/>
              <a:ahLst/>
              <a:cxnLst/>
              <a:rect l="l" t="t" r="r" b="b"/>
              <a:pathLst>
                <a:path w="3491" h="3619" extrusionOk="0">
                  <a:moveTo>
                    <a:pt x="2129" y="1"/>
                  </a:moveTo>
                  <a:cubicBezTo>
                    <a:pt x="1126" y="1"/>
                    <a:pt x="0" y="2556"/>
                    <a:pt x="0" y="2556"/>
                  </a:cubicBezTo>
                  <a:cubicBezTo>
                    <a:pt x="0" y="2556"/>
                    <a:pt x="868" y="3142"/>
                    <a:pt x="1019" y="3619"/>
                  </a:cubicBezTo>
                  <a:cubicBezTo>
                    <a:pt x="1019" y="3619"/>
                    <a:pt x="3491" y="714"/>
                    <a:pt x="2429" y="85"/>
                  </a:cubicBezTo>
                  <a:cubicBezTo>
                    <a:pt x="2331" y="27"/>
                    <a:pt x="2230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0157" name="Google Shape;4809;p83"/>
            <p:cNvSpPr/>
            <p:nvPr/>
          </p:nvSpPr>
          <p:spPr>
            <a:xfrm>
              <a:off x="7351099" y="3703117"/>
              <a:ext cx="8720" cy="27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40" h="749">
                  <a:moveTo>
                    <a:pt x="123" y="1"/>
                  </a:moveTo>
                  <a:cubicBezTo>
                    <a:pt x="71" y="1"/>
                    <a:pt x="23" y="33"/>
                    <a:pt x="23" y="98"/>
                  </a:cubicBezTo>
                  <a:lnTo>
                    <a:pt x="23" y="619"/>
                  </a:lnTo>
                  <a:cubicBezTo>
                    <a:pt x="1" y="684"/>
                    <a:pt x="66" y="749"/>
                    <a:pt x="131" y="749"/>
                  </a:cubicBezTo>
                  <a:cubicBezTo>
                    <a:pt x="174" y="749"/>
                    <a:pt x="239" y="684"/>
                    <a:pt x="239" y="640"/>
                  </a:cubicBezTo>
                  <a:lnTo>
                    <a:pt x="239" y="98"/>
                  </a:lnTo>
                  <a:cubicBezTo>
                    <a:pt x="229" y="33"/>
                    <a:pt x="174" y="1"/>
                    <a:pt x="12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58" name="Google Shape;4810;p83"/>
            <p:cNvSpPr/>
            <p:nvPr/>
          </p:nvSpPr>
          <p:spPr>
            <a:xfrm>
              <a:off x="7371590" y="3679901"/>
              <a:ext cx="9483" cy="338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1" h="933">
                  <a:moveTo>
                    <a:pt x="152" y="0"/>
                  </a:moveTo>
                  <a:cubicBezTo>
                    <a:pt x="109" y="0"/>
                    <a:pt x="44" y="44"/>
                    <a:pt x="44" y="87"/>
                  </a:cubicBezTo>
                  <a:lnTo>
                    <a:pt x="22" y="824"/>
                  </a:lnTo>
                  <a:cubicBezTo>
                    <a:pt x="1" y="889"/>
                    <a:pt x="44" y="933"/>
                    <a:pt x="109" y="933"/>
                  </a:cubicBezTo>
                  <a:cubicBezTo>
                    <a:pt x="174" y="933"/>
                    <a:pt x="217" y="889"/>
                    <a:pt x="239" y="846"/>
                  </a:cubicBezTo>
                  <a:lnTo>
                    <a:pt x="261" y="109"/>
                  </a:lnTo>
                  <a:cubicBezTo>
                    <a:pt x="261" y="44"/>
                    <a:pt x="217" y="0"/>
                    <a:pt x="1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59" name="Google Shape;4811;p83"/>
            <p:cNvSpPr/>
            <p:nvPr/>
          </p:nvSpPr>
          <p:spPr>
            <a:xfrm>
              <a:off x="7396805" y="3700974"/>
              <a:ext cx="11045" cy="38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4" h="1047">
                  <a:moveTo>
                    <a:pt x="171" y="0"/>
                  </a:moveTo>
                  <a:cubicBezTo>
                    <a:pt x="131" y="0"/>
                    <a:pt x="87" y="39"/>
                    <a:pt x="87" y="92"/>
                  </a:cubicBezTo>
                  <a:lnTo>
                    <a:pt x="22" y="938"/>
                  </a:lnTo>
                  <a:cubicBezTo>
                    <a:pt x="0" y="1003"/>
                    <a:pt x="44" y="1046"/>
                    <a:pt x="109" y="1046"/>
                  </a:cubicBezTo>
                  <a:cubicBezTo>
                    <a:pt x="174" y="1046"/>
                    <a:pt x="217" y="1003"/>
                    <a:pt x="217" y="960"/>
                  </a:cubicBezTo>
                  <a:lnTo>
                    <a:pt x="304" y="114"/>
                  </a:lnTo>
                  <a:cubicBezTo>
                    <a:pt x="304" y="49"/>
                    <a:pt x="261" y="6"/>
                    <a:pt x="196" y="6"/>
                  </a:cubicBezTo>
                  <a:cubicBezTo>
                    <a:pt x="188" y="2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0" name="Google Shape;4812;p83"/>
            <p:cNvSpPr/>
            <p:nvPr/>
          </p:nvSpPr>
          <p:spPr>
            <a:xfrm>
              <a:off x="7374751" y="3743300"/>
              <a:ext cx="7920" cy="303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8" h="836">
                  <a:moveTo>
                    <a:pt x="109" y="1"/>
                  </a:moveTo>
                  <a:cubicBezTo>
                    <a:pt x="55" y="1"/>
                    <a:pt x="0" y="33"/>
                    <a:pt x="0" y="98"/>
                  </a:cubicBezTo>
                  <a:lnTo>
                    <a:pt x="0" y="727"/>
                  </a:lnTo>
                  <a:cubicBezTo>
                    <a:pt x="0" y="792"/>
                    <a:pt x="44" y="835"/>
                    <a:pt x="109" y="835"/>
                  </a:cubicBezTo>
                  <a:cubicBezTo>
                    <a:pt x="152" y="835"/>
                    <a:pt x="217" y="792"/>
                    <a:pt x="217" y="727"/>
                  </a:cubicBezTo>
                  <a:lnTo>
                    <a:pt x="217" y="98"/>
                  </a:lnTo>
                  <a:cubicBezTo>
                    <a:pt x="217" y="33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1" name="Google Shape;4813;p83"/>
            <p:cNvSpPr/>
            <p:nvPr/>
          </p:nvSpPr>
          <p:spPr>
            <a:xfrm>
              <a:off x="7409412" y="3745734"/>
              <a:ext cx="18130" cy="239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9" h="660">
                  <a:moveTo>
                    <a:pt x="395" y="1"/>
                  </a:moveTo>
                  <a:cubicBezTo>
                    <a:pt x="357" y="1"/>
                    <a:pt x="314" y="21"/>
                    <a:pt x="282" y="53"/>
                  </a:cubicBezTo>
                  <a:lnTo>
                    <a:pt x="44" y="486"/>
                  </a:lnTo>
                  <a:cubicBezTo>
                    <a:pt x="0" y="551"/>
                    <a:pt x="22" y="616"/>
                    <a:pt x="65" y="638"/>
                  </a:cubicBezTo>
                  <a:cubicBezTo>
                    <a:pt x="87" y="660"/>
                    <a:pt x="109" y="660"/>
                    <a:pt x="130" y="660"/>
                  </a:cubicBezTo>
                  <a:cubicBezTo>
                    <a:pt x="174" y="660"/>
                    <a:pt x="195" y="638"/>
                    <a:pt x="217" y="595"/>
                  </a:cubicBezTo>
                  <a:lnTo>
                    <a:pt x="477" y="161"/>
                  </a:lnTo>
                  <a:cubicBezTo>
                    <a:pt x="499" y="118"/>
                    <a:pt x="499" y="53"/>
                    <a:pt x="434" y="9"/>
                  </a:cubicBezTo>
                  <a:cubicBezTo>
                    <a:pt x="422" y="4"/>
                    <a:pt x="409" y="1"/>
                    <a:pt x="39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2" name="Google Shape;4814;p83"/>
            <p:cNvSpPr/>
            <p:nvPr/>
          </p:nvSpPr>
          <p:spPr>
            <a:xfrm>
              <a:off x="7424380" y="3690946"/>
              <a:ext cx="17585" cy="275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84" h="759">
                  <a:moveTo>
                    <a:pt x="339" y="1"/>
                  </a:moveTo>
                  <a:cubicBezTo>
                    <a:pt x="300" y="1"/>
                    <a:pt x="261" y="20"/>
                    <a:pt x="239" y="65"/>
                  </a:cubicBezTo>
                  <a:lnTo>
                    <a:pt x="22" y="607"/>
                  </a:lnTo>
                  <a:cubicBezTo>
                    <a:pt x="0" y="672"/>
                    <a:pt x="22" y="737"/>
                    <a:pt x="65" y="759"/>
                  </a:cubicBezTo>
                  <a:lnTo>
                    <a:pt x="109" y="759"/>
                  </a:lnTo>
                  <a:cubicBezTo>
                    <a:pt x="152" y="759"/>
                    <a:pt x="195" y="737"/>
                    <a:pt x="217" y="694"/>
                  </a:cubicBezTo>
                  <a:lnTo>
                    <a:pt x="456" y="152"/>
                  </a:lnTo>
                  <a:cubicBezTo>
                    <a:pt x="484" y="67"/>
                    <a:pt x="411" y="1"/>
                    <a:pt x="33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3" name="Google Shape;4815;p83"/>
            <p:cNvSpPr/>
            <p:nvPr/>
          </p:nvSpPr>
          <p:spPr>
            <a:xfrm>
              <a:off x="7447996" y="3727641"/>
              <a:ext cx="22090" cy="3262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08" h="898">
                  <a:moveTo>
                    <a:pt x="491" y="0"/>
                  </a:moveTo>
                  <a:cubicBezTo>
                    <a:pt x="446" y="0"/>
                    <a:pt x="407" y="20"/>
                    <a:pt x="391" y="52"/>
                  </a:cubicBezTo>
                  <a:lnTo>
                    <a:pt x="22" y="746"/>
                  </a:lnTo>
                  <a:cubicBezTo>
                    <a:pt x="1" y="811"/>
                    <a:pt x="22" y="876"/>
                    <a:pt x="66" y="898"/>
                  </a:cubicBezTo>
                  <a:lnTo>
                    <a:pt x="131" y="898"/>
                  </a:lnTo>
                  <a:cubicBezTo>
                    <a:pt x="152" y="898"/>
                    <a:pt x="196" y="876"/>
                    <a:pt x="217" y="854"/>
                  </a:cubicBezTo>
                  <a:lnTo>
                    <a:pt x="586" y="161"/>
                  </a:lnTo>
                  <a:cubicBezTo>
                    <a:pt x="608" y="117"/>
                    <a:pt x="586" y="52"/>
                    <a:pt x="543" y="9"/>
                  </a:cubicBezTo>
                  <a:cubicBezTo>
                    <a:pt x="525" y="3"/>
                    <a:pt x="508" y="0"/>
                    <a:pt x="4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4" name="Google Shape;4816;p83"/>
            <p:cNvSpPr/>
            <p:nvPr/>
          </p:nvSpPr>
          <p:spPr>
            <a:xfrm>
              <a:off x="7251985" y="3762701"/>
              <a:ext cx="57369" cy="215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9" h="593">
                  <a:moveTo>
                    <a:pt x="891" y="0"/>
                  </a:moveTo>
                  <a:cubicBezTo>
                    <a:pt x="503" y="0"/>
                    <a:pt x="35" y="171"/>
                    <a:pt x="19" y="366"/>
                  </a:cubicBezTo>
                  <a:cubicBezTo>
                    <a:pt x="1" y="495"/>
                    <a:pt x="91" y="593"/>
                    <a:pt x="199" y="593"/>
                  </a:cubicBezTo>
                  <a:cubicBezTo>
                    <a:pt x="218" y="593"/>
                    <a:pt x="238" y="590"/>
                    <a:pt x="257" y="583"/>
                  </a:cubicBezTo>
                  <a:cubicBezTo>
                    <a:pt x="415" y="531"/>
                    <a:pt x="572" y="502"/>
                    <a:pt x="730" y="502"/>
                  </a:cubicBezTo>
                  <a:cubicBezTo>
                    <a:pt x="833" y="502"/>
                    <a:pt x="935" y="514"/>
                    <a:pt x="1038" y="540"/>
                  </a:cubicBezTo>
                  <a:cubicBezTo>
                    <a:pt x="1072" y="552"/>
                    <a:pt x="1107" y="558"/>
                    <a:pt x="1140" y="558"/>
                  </a:cubicBezTo>
                  <a:cubicBezTo>
                    <a:pt x="1397" y="558"/>
                    <a:pt x="1579" y="217"/>
                    <a:pt x="1233" y="63"/>
                  </a:cubicBezTo>
                  <a:cubicBezTo>
                    <a:pt x="1141" y="19"/>
                    <a:pt x="1020" y="0"/>
                    <a:pt x="8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5" name="Google Shape;4817;p83"/>
            <p:cNvSpPr/>
            <p:nvPr/>
          </p:nvSpPr>
          <p:spPr>
            <a:xfrm>
              <a:off x="7451956" y="3799615"/>
              <a:ext cx="55080" cy="32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16" h="908">
                  <a:moveTo>
                    <a:pt x="459" y="0"/>
                  </a:moveTo>
                  <a:cubicBezTo>
                    <a:pt x="451" y="0"/>
                    <a:pt x="442" y="0"/>
                    <a:pt x="434" y="1"/>
                  </a:cubicBezTo>
                  <a:cubicBezTo>
                    <a:pt x="0" y="22"/>
                    <a:pt x="130" y="499"/>
                    <a:pt x="434" y="521"/>
                  </a:cubicBezTo>
                  <a:cubicBezTo>
                    <a:pt x="694" y="564"/>
                    <a:pt x="932" y="694"/>
                    <a:pt x="1127" y="868"/>
                  </a:cubicBezTo>
                  <a:cubicBezTo>
                    <a:pt x="1162" y="895"/>
                    <a:pt x="1202" y="907"/>
                    <a:pt x="1242" y="907"/>
                  </a:cubicBezTo>
                  <a:cubicBezTo>
                    <a:pt x="1330" y="907"/>
                    <a:pt x="1416" y="849"/>
                    <a:pt x="1431" y="760"/>
                  </a:cubicBezTo>
                  <a:cubicBezTo>
                    <a:pt x="1516" y="505"/>
                    <a:pt x="873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6" name="Google Shape;4818;p83"/>
            <p:cNvSpPr/>
            <p:nvPr/>
          </p:nvSpPr>
          <p:spPr>
            <a:xfrm>
              <a:off x="7332206" y="3791149"/>
              <a:ext cx="81966" cy="736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256" h="2028">
                  <a:moveTo>
                    <a:pt x="931" y="0"/>
                  </a:moveTo>
                  <a:cubicBezTo>
                    <a:pt x="647" y="0"/>
                    <a:pt x="282" y="86"/>
                    <a:pt x="152" y="516"/>
                  </a:cubicBezTo>
                  <a:cubicBezTo>
                    <a:pt x="1" y="1123"/>
                    <a:pt x="326" y="1773"/>
                    <a:pt x="911" y="2012"/>
                  </a:cubicBezTo>
                  <a:cubicBezTo>
                    <a:pt x="950" y="2022"/>
                    <a:pt x="991" y="2028"/>
                    <a:pt x="1034" y="2028"/>
                  </a:cubicBezTo>
                  <a:cubicBezTo>
                    <a:pt x="1415" y="2028"/>
                    <a:pt x="1906" y="1606"/>
                    <a:pt x="2082" y="1079"/>
                  </a:cubicBezTo>
                  <a:cubicBezTo>
                    <a:pt x="2255" y="472"/>
                    <a:pt x="1843" y="125"/>
                    <a:pt x="1301" y="39"/>
                  </a:cubicBezTo>
                  <a:cubicBezTo>
                    <a:pt x="1275" y="39"/>
                    <a:pt x="1121" y="0"/>
                    <a:pt x="93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7" name="Google Shape;4819;p83"/>
            <p:cNvSpPr/>
            <p:nvPr/>
          </p:nvSpPr>
          <p:spPr>
            <a:xfrm>
              <a:off x="7325921" y="3859780"/>
              <a:ext cx="70122" cy="540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30" h="1489">
                  <a:moveTo>
                    <a:pt x="1074" y="1"/>
                  </a:moveTo>
                  <a:cubicBezTo>
                    <a:pt x="1028" y="1"/>
                    <a:pt x="985" y="25"/>
                    <a:pt x="976" y="79"/>
                  </a:cubicBezTo>
                  <a:cubicBezTo>
                    <a:pt x="889" y="513"/>
                    <a:pt x="694" y="1098"/>
                    <a:pt x="477" y="1098"/>
                  </a:cubicBezTo>
                  <a:cubicBezTo>
                    <a:pt x="260" y="1098"/>
                    <a:pt x="217" y="599"/>
                    <a:pt x="217" y="469"/>
                  </a:cubicBezTo>
                  <a:cubicBezTo>
                    <a:pt x="217" y="404"/>
                    <a:pt x="174" y="361"/>
                    <a:pt x="109" y="361"/>
                  </a:cubicBezTo>
                  <a:cubicBezTo>
                    <a:pt x="44" y="361"/>
                    <a:pt x="0" y="404"/>
                    <a:pt x="0" y="469"/>
                  </a:cubicBezTo>
                  <a:cubicBezTo>
                    <a:pt x="0" y="556"/>
                    <a:pt x="22" y="1315"/>
                    <a:pt x="477" y="1315"/>
                  </a:cubicBezTo>
                  <a:cubicBezTo>
                    <a:pt x="651" y="1315"/>
                    <a:pt x="802" y="1142"/>
                    <a:pt x="911" y="946"/>
                  </a:cubicBezTo>
                  <a:cubicBezTo>
                    <a:pt x="911" y="1098"/>
                    <a:pt x="954" y="1250"/>
                    <a:pt x="1019" y="1380"/>
                  </a:cubicBezTo>
                  <a:cubicBezTo>
                    <a:pt x="1084" y="1445"/>
                    <a:pt x="1171" y="1488"/>
                    <a:pt x="1258" y="1488"/>
                  </a:cubicBezTo>
                  <a:lnTo>
                    <a:pt x="1301" y="1488"/>
                  </a:lnTo>
                  <a:cubicBezTo>
                    <a:pt x="1583" y="1488"/>
                    <a:pt x="1843" y="1293"/>
                    <a:pt x="1930" y="1011"/>
                  </a:cubicBezTo>
                  <a:cubicBezTo>
                    <a:pt x="1930" y="946"/>
                    <a:pt x="1908" y="903"/>
                    <a:pt x="1843" y="881"/>
                  </a:cubicBezTo>
                  <a:cubicBezTo>
                    <a:pt x="1832" y="876"/>
                    <a:pt x="1820" y="873"/>
                    <a:pt x="1807" y="873"/>
                  </a:cubicBezTo>
                  <a:cubicBezTo>
                    <a:pt x="1770" y="873"/>
                    <a:pt x="1729" y="898"/>
                    <a:pt x="1713" y="946"/>
                  </a:cubicBezTo>
                  <a:cubicBezTo>
                    <a:pt x="1648" y="1142"/>
                    <a:pt x="1453" y="1272"/>
                    <a:pt x="1258" y="1272"/>
                  </a:cubicBezTo>
                  <a:cubicBezTo>
                    <a:pt x="1236" y="1272"/>
                    <a:pt x="1193" y="1250"/>
                    <a:pt x="1193" y="1228"/>
                  </a:cubicBezTo>
                  <a:cubicBezTo>
                    <a:pt x="1063" y="1055"/>
                    <a:pt x="1128" y="469"/>
                    <a:pt x="1193" y="123"/>
                  </a:cubicBezTo>
                  <a:cubicBezTo>
                    <a:pt x="1205" y="47"/>
                    <a:pt x="1137" y="1"/>
                    <a:pt x="107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68" name="Google Shape;4820;p83"/>
            <p:cNvSpPr/>
            <p:nvPr/>
          </p:nvSpPr>
          <p:spPr>
            <a:xfrm>
              <a:off x="7336167" y="3894150"/>
              <a:ext cx="46506" cy="417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0" h="1150">
                  <a:moveTo>
                    <a:pt x="629" y="0"/>
                  </a:moveTo>
                  <a:cubicBezTo>
                    <a:pt x="520" y="196"/>
                    <a:pt x="369" y="369"/>
                    <a:pt x="195" y="369"/>
                  </a:cubicBezTo>
                  <a:cubicBezTo>
                    <a:pt x="130" y="369"/>
                    <a:pt x="65" y="347"/>
                    <a:pt x="22" y="304"/>
                  </a:cubicBezTo>
                  <a:cubicBezTo>
                    <a:pt x="0" y="629"/>
                    <a:pt x="22" y="1041"/>
                    <a:pt x="282" y="1041"/>
                  </a:cubicBezTo>
                  <a:cubicBezTo>
                    <a:pt x="477" y="1041"/>
                    <a:pt x="585" y="716"/>
                    <a:pt x="629" y="391"/>
                  </a:cubicBezTo>
                  <a:cubicBezTo>
                    <a:pt x="629" y="759"/>
                    <a:pt x="672" y="1149"/>
                    <a:pt x="867" y="1149"/>
                  </a:cubicBezTo>
                  <a:cubicBezTo>
                    <a:pt x="1106" y="1149"/>
                    <a:pt x="1236" y="738"/>
                    <a:pt x="1279" y="499"/>
                  </a:cubicBezTo>
                  <a:cubicBezTo>
                    <a:pt x="1192" y="521"/>
                    <a:pt x="1106" y="542"/>
                    <a:pt x="1019" y="542"/>
                  </a:cubicBezTo>
                  <a:lnTo>
                    <a:pt x="976" y="542"/>
                  </a:lnTo>
                  <a:cubicBezTo>
                    <a:pt x="889" y="542"/>
                    <a:pt x="802" y="499"/>
                    <a:pt x="737" y="434"/>
                  </a:cubicBezTo>
                  <a:cubicBezTo>
                    <a:pt x="672" y="304"/>
                    <a:pt x="629" y="152"/>
                    <a:pt x="62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9942" name="Google Shape;4822;p83"/>
          <p:cNvSpPr/>
          <p:nvPr/>
        </p:nvSpPr>
        <p:spPr>
          <a:xfrm>
            <a:off x="6521450" y="3436938"/>
            <a:ext cx="20638" cy="2381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73" h="718">
                <a:moveTo>
                  <a:pt x="117" y="0"/>
                </a:moveTo>
                <a:cubicBezTo>
                  <a:pt x="84" y="0"/>
                  <a:pt x="49" y="19"/>
                  <a:pt x="22" y="45"/>
                </a:cubicBezTo>
                <a:cubicBezTo>
                  <a:pt x="0" y="89"/>
                  <a:pt x="0" y="154"/>
                  <a:pt x="44" y="197"/>
                </a:cubicBezTo>
                <a:cubicBezTo>
                  <a:pt x="217" y="306"/>
                  <a:pt x="347" y="457"/>
                  <a:pt x="456" y="631"/>
                </a:cubicBezTo>
                <a:cubicBezTo>
                  <a:pt x="456" y="696"/>
                  <a:pt x="521" y="718"/>
                  <a:pt x="564" y="718"/>
                </a:cubicBezTo>
                <a:lnTo>
                  <a:pt x="586" y="696"/>
                </a:lnTo>
                <a:cubicBezTo>
                  <a:pt x="651" y="696"/>
                  <a:pt x="672" y="631"/>
                  <a:pt x="672" y="566"/>
                </a:cubicBezTo>
                <a:cubicBezTo>
                  <a:pt x="607" y="371"/>
                  <a:pt x="260" y="89"/>
                  <a:pt x="174" y="24"/>
                </a:cubicBezTo>
                <a:cubicBezTo>
                  <a:pt x="157" y="7"/>
                  <a:pt x="137" y="0"/>
                  <a:pt x="117" y="0"/>
                </a:cubicBezTo>
                <a:close/>
              </a:path>
            </a:pathLst>
          </a:custGeom>
          <a:solidFill>
            <a:srgbClr val="AC600C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9943" name="Google Shape;5066;p83"/>
          <p:cNvGrpSpPr/>
          <p:nvPr/>
        </p:nvGrpSpPr>
        <p:grpSpPr>
          <a:xfrm>
            <a:off x="5638800" y="4697413"/>
            <a:ext cx="2895600" cy="2160587"/>
            <a:chOff x="3492863" y="1518141"/>
            <a:chExt cx="848362" cy="609928"/>
          </a:xfrm>
        </p:grpSpPr>
        <p:sp>
          <p:nvSpPr>
            <p:cNvPr id="40091" name="Google Shape;5067;p83"/>
            <p:cNvSpPr/>
            <p:nvPr/>
          </p:nvSpPr>
          <p:spPr>
            <a:xfrm>
              <a:off x="3557038" y="1533545"/>
              <a:ext cx="300894" cy="2948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520" h="7368">
                  <a:moveTo>
                    <a:pt x="5287" y="0"/>
                  </a:moveTo>
                  <a:cubicBezTo>
                    <a:pt x="4963" y="0"/>
                    <a:pt x="4547" y="76"/>
                    <a:pt x="4033" y="311"/>
                  </a:cubicBezTo>
                  <a:cubicBezTo>
                    <a:pt x="2559" y="983"/>
                    <a:pt x="1" y="6576"/>
                    <a:pt x="3014" y="7313"/>
                  </a:cubicBezTo>
                  <a:cubicBezTo>
                    <a:pt x="3163" y="7350"/>
                    <a:pt x="3309" y="7367"/>
                    <a:pt x="3450" y="7367"/>
                  </a:cubicBezTo>
                  <a:cubicBezTo>
                    <a:pt x="6175" y="7367"/>
                    <a:pt x="7519" y="947"/>
                    <a:pt x="6180" y="267"/>
                  </a:cubicBezTo>
                  <a:cubicBezTo>
                    <a:pt x="6180" y="267"/>
                    <a:pt x="5894" y="0"/>
                    <a:pt x="5287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2" name="Google Shape;5068;p83"/>
            <p:cNvSpPr/>
            <p:nvPr/>
          </p:nvSpPr>
          <p:spPr>
            <a:xfrm>
              <a:off x="3616892" y="1781893"/>
              <a:ext cx="82466" cy="8910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61" h="2227">
                  <a:moveTo>
                    <a:pt x="1475" y="1"/>
                  </a:moveTo>
                  <a:cubicBezTo>
                    <a:pt x="1280" y="1345"/>
                    <a:pt x="1" y="1974"/>
                    <a:pt x="1" y="1974"/>
                  </a:cubicBezTo>
                  <a:cubicBezTo>
                    <a:pt x="236" y="2147"/>
                    <a:pt x="505" y="2227"/>
                    <a:pt x="770" y="2227"/>
                  </a:cubicBezTo>
                  <a:cubicBezTo>
                    <a:pt x="1335" y="2227"/>
                    <a:pt x="1883" y="1863"/>
                    <a:pt x="2060" y="1258"/>
                  </a:cubicBezTo>
                  <a:cubicBezTo>
                    <a:pt x="2060" y="976"/>
                    <a:pt x="1475" y="1"/>
                    <a:pt x="147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3" name="Google Shape;5069;p83"/>
            <p:cNvSpPr/>
            <p:nvPr/>
          </p:nvSpPr>
          <p:spPr>
            <a:xfrm>
              <a:off x="3799935" y="1899885"/>
              <a:ext cx="133602" cy="2221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3339" h="5551">
                  <a:moveTo>
                    <a:pt x="325" y="0"/>
                  </a:moveTo>
                  <a:cubicBezTo>
                    <a:pt x="325" y="0"/>
                    <a:pt x="0" y="4640"/>
                    <a:pt x="1279" y="5550"/>
                  </a:cubicBezTo>
                  <a:lnTo>
                    <a:pt x="3100" y="5550"/>
                  </a:lnTo>
                  <a:lnTo>
                    <a:pt x="3339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4" name="Google Shape;5070;p83"/>
            <p:cNvSpPr/>
            <p:nvPr/>
          </p:nvSpPr>
          <p:spPr>
            <a:xfrm>
              <a:off x="3972535" y="1899885"/>
              <a:ext cx="134522" cy="2221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3362" h="5551">
                  <a:moveTo>
                    <a:pt x="347" y="0"/>
                  </a:moveTo>
                  <a:cubicBezTo>
                    <a:pt x="347" y="0"/>
                    <a:pt x="1" y="4640"/>
                    <a:pt x="1301" y="5529"/>
                  </a:cubicBezTo>
                  <a:lnTo>
                    <a:pt x="3123" y="5550"/>
                  </a:lnTo>
                  <a:lnTo>
                    <a:pt x="3361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5" name="Google Shape;5071;p83"/>
            <p:cNvSpPr/>
            <p:nvPr/>
          </p:nvSpPr>
          <p:spPr>
            <a:xfrm>
              <a:off x="3685428" y="1879039"/>
              <a:ext cx="212586" cy="2472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13" h="6180">
                  <a:moveTo>
                    <a:pt x="2754" y="1"/>
                  </a:moveTo>
                  <a:cubicBezTo>
                    <a:pt x="2754" y="1"/>
                    <a:pt x="0" y="4033"/>
                    <a:pt x="629" y="5443"/>
                  </a:cubicBezTo>
                  <a:lnTo>
                    <a:pt x="2212" y="6180"/>
                  </a:lnTo>
                  <a:lnTo>
                    <a:pt x="5312" y="1562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6" name="Google Shape;5072;p83"/>
            <p:cNvSpPr/>
            <p:nvPr/>
          </p:nvSpPr>
          <p:spPr>
            <a:xfrm>
              <a:off x="3705993" y="1676944"/>
              <a:ext cx="554613" cy="444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861" h="11101">
                  <a:moveTo>
                    <a:pt x="6251" y="0"/>
                  </a:moveTo>
                  <a:cubicBezTo>
                    <a:pt x="1" y="3922"/>
                    <a:pt x="3262" y="9258"/>
                    <a:pt x="3579" y="9258"/>
                  </a:cubicBezTo>
                  <a:cubicBezTo>
                    <a:pt x="3580" y="9258"/>
                    <a:pt x="3582" y="9258"/>
                    <a:pt x="3584" y="9258"/>
                  </a:cubicBezTo>
                  <a:cubicBezTo>
                    <a:pt x="3866" y="9193"/>
                    <a:pt x="10565" y="9106"/>
                    <a:pt x="10565" y="9106"/>
                  </a:cubicBezTo>
                  <a:lnTo>
                    <a:pt x="11020" y="11101"/>
                  </a:lnTo>
                  <a:lnTo>
                    <a:pt x="13167" y="11101"/>
                  </a:lnTo>
                  <a:cubicBezTo>
                    <a:pt x="13167" y="11101"/>
                    <a:pt x="13861" y="2385"/>
                    <a:pt x="13167" y="1518"/>
                  </a:cubicBezTo>
                  <a:cubicBezTo>
                    <a:pt x="12451" y="672"/>
                    <a:pt x="6251" y="0"/>
                    <a:pt x="625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7" name="Google Shape;5073;p83"/>
            <p:cNvSpPr/>
            <p:nvPr/>
          </p:nvSpPr>
          <p:spPr>
            <a:xfrm>
              <a:off x="3492863" y="1518141"/>
              <a:ext cx="718184" cy="5220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49" h="13047">
                  <a:moveTo>
                    <a:pt x="8935" y="0"/>
                  </a:moveTo>
                  <a:cubicBezTo>
                    <a:pt x="8572" y="0"/>
                    <a:pt x="8186" y="64"/>
                    <a:pt x="7784" y="219"/>
                  </a:cubicBezTo>
                  <a:cubicBezTo>
                    <a:pt x="2273" y="2351"/>
                    <a:pt x="5685" y="10383"/>
                    <a:pt x="4067" y="10383"/>
                  </a:cubicBezTo>
                  <a:cubicBezTo>
                    <a:pt x="4023" y="10383"/>
                    <a:pt x="3976" y="10377"/>
                    <a:pt x="3924" y="10365"/>
                  </a:cubicBezTo>
                  <a:cubicBezTo>
                    <a:pt x="2819" y="10127"/>
                    <a:pt x="2667" y="7958"/>
                    <a:pt x="2949" y="6311"/>
                  </a:cubicBezTo>
                  <a:cubicBezTo>
                    <a:pt x="3079" y="5595"/>
                    <a:pt x="4185" y="4880"/>
                    <a:pt x="3339" y="4880"/>
                  </a:cubicBezTo>
                  <a:cubicBezTo>
                    <a:pt x="2927" y="4880"/>
                    <a:pt x="2602" y="5639"/>
                    <a:pt x="2602" y="5639"/>
                  </a:cubicBezTo>
                  <a:cubicBezTo>
                    <a:pt x="2602" y="5639"/>
                    <a:pt x="2169" y="4587"/>
                    <a:pt x="1851" y="4587"/>
                  </a:cubicBezTo>
                  <a:cubicBezTo>
                    <a:pt x="1793" y="4587"/>
                    <a:pt x="1738" y="4622"/>
                    <a:pt x="1691" y="4706"/>
                  </a:cubicBezTo>
                  <a:cubicBezTo>
                    <a:pt x="1388" y="5248"/>
                    <a:pt x="2103" y="5617"/>
                    <a:pt x="2038" y="6137"/>
                  </a:cubicBezTo>
                  <a:cubicBezTo>
                    <a:pt x="1908" y="7178"/>
                    <a:pt x="0" y="11189"/>
                    <a:pt x="2342" y="12425"/>
                  </a:cubicBezTo>
                  <a:cubicBezTo>
                    <a:pt x="3170" y="12860"/>
                    <a:pt x="3911" y="13046"/>
                    <a:pt x="4574" y="13046"/>
                  </a:cubicBezTo>
                  <a:cubicBezTo>
                    <a:pt x="8461" y="13046"/>
                    <a:pt x="9673" y="6655"/>
                    <a:pt x="10104" y="6655"/>
                  </a:cubicBezTo>
                  <a:cubicBezTo>
                    <a:pt x="10119" y="6655"/>
                    <a:pt x="10133" y="6663"/>
                    <a:pt x="10147" y="6679"/>
                  </a:cubicBezTo>
                  <a:cubicBezTo>
                    <a:pt x="10580" y="7243"/>
                    <a:pt x="8239" y="8869"/>
                    <a:pt x="10212" y="10105"/>
                  </a:cubicBezTo>
                  <a:cubicBezTo>
                    <a:pt x="10556" y="10321"/>
                    <a:pt x="10907" y="10419"/>
                    <a:pt x="11256" y="10419"/>
                  </a:cubicBezTo>
                  <a:cubicBezTo>
                    <a:pt x="14678" y="10419"/>
                    <a:pt x="17949" y="1006"/>
                    <a:pt x="13468" y="1006"/>
                  </a:cubicBezTo>
                  <a:cubicBezTo>
                    <a:pt x="12993" y="1006"/>
                    <a:pt x="12431" y="1112"/>
                    <a:pt x="11773" y="1346"/>
                  </a:cubicBezTo>
                  <a:cubicBezTo>
                    <a:pt x="11773" y="1346"/>
                    <a:pt x="10602" y="0"/>
                    <a:pt x="8935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8" name="Google Shape;5074;p83"/>
            <p:cNvSpPr/>
            <p:nvPr/>
          </p:nvSpPr>
          <p:spPr>
            <a:xfrm>
              <a:off x="3794733" y="1676384"/>
              <a:ext cx="37892" cy="46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7" h="1164">
                  <a:moveTo>
                    <a:pt x="126" y="0"/>
                  </a:moveTo>
                  <a:cubicBezTo>
                    <a:pt x="116" y="0"/>
                    <a:pt x="108" y="11"/>
                    <a:pt x="108" y="36"/>
                  </a:cubicBezTo>
                  <a:cubicBezTo>
                    <a:pt x="0" y="383"/>
                    <a:pt x="43" y="751"/>
                    <a:pt x="239" y="1055"/>
                  </a:cubicBezTo>
                  <a:cubicBezTo>
                    <a:pt x="260" y="1120"/>
                    <a:pt x="325" y="1163"/>
                    <a:pt x="390" y="1163"/>
                  </a:cubicBezTo>
                  <a:cubicBezTo>
                    <a:pt x="585" y="1163"/>
                    <a:pt x="867" y="361"/>
                    <a:pt x="932" y="123"/>
                  </a:cubicBezTo>
                  <a:cubicBezTo>
                    <a:pt x="946" y="95"/>
                    <a:pt x="916" y="68"/>
                    <a:pt x="893" y="68"/>
                  </a:cubicBezTo>
                  <a:cubicBezTo>
                    <a:pt x="879" y="68"/>
                    <a:pt x="867" y="77"/>
                    <a:pt x="867" y="101"/>
                  </a:cubicBezTo>
                  <a:cubicBezTo>
                    <a:pt x="716" y="578"/>
                    <a:pt x="499" y="1098"/>
                    <a:pt x="390" y="1098"/>
                  </a:cubicBezTo>
                  <a:cubicBezTo>
                    <a:pt x="369" y="1098"/>
                    <a:pt x="347" y="1055"/>
                    <a:pt x="304" y="1012"/>
                  </a:cubicBezTo>
                  <a:cubicBezTo>
                    <a:pt x="130" y="730"/>
                    <a:pt x="87" y="383"/>
                    <a:pt x="173" y="58"/>
                  </a:cubicBezTo>
                  <a:cubicBezTo>
                    <a:pt x="173" y="36"/>
                    <a:pt x="173" y="14"/>
                    <a:pt x="152" y="14"/>
                  </a:cubicBezTo>
                  <a:cubicBezTo>
                    <a:pt x="143" y="5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9" name="Google Shape;5075;p83"/>
            <p:cNvSpPr/>
            <p:nvPr/>
          </p:nvSpPr>
          <p:spPr>
            <a:xfrm>
              <a:off x="3873632" y="1698630"/>
              <a:ext cx="244676" cy="20910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115" h="5226">
                  <a:moveTo>
                    <a:pt x="6072" y="0"/>
                  </a:moveTo>
                  <a:cubicBezTo>
                    <a:pt x="6050" y="0"/>
                    <a:pt x="6028" y="22"/>
                    <a:pt x="6028" y="44"/>
                  </a:cubicBezTo>
                  <a:cubicBezTo>
                    <a:pt x="6028" y="87"/>
                    <a:pt x="6028" y="3794"/>
                    <a:pt x="3296" y="4922"/>
                  </a:cubicBezTo>
                  <a:cubicBezTo>
                    <a:pt x="2932" y="5074"/>
                    <a:pt x="2600" y="5151"/>
                    <a:pt x="2300" y="5151"/>
                  </a:cubicBezTo>
                  <a:cubicBezTo>
                    <a:pt x="2045" y="5151"/>
                    <a:pt x="1814" y="5096"/>
                    <a:pt x="1605" y="4987"/>
                  </a:cubicBezTo>
                  <a:cubicBezTo>
                    <a:pt x="716" y="4575"/>
                    <a:pt x="370" y="3382"/>
                    <a:pt x="218" y="2819"/>
                  </a:cubicBezTo>
                  <a:cubicBezTo>
                    <a:pt x="131" y="2559"/>
                    <a:pt x="109" y="2494"/>
                    <a:pt x="66" y="2494"/>
                  </a:cubicBezTo>
                  <a:cubicBezTo>
                    <a:pt x="59" y="2486"/>
                    <a:pt x="52" y="2484"/>
                    <a:pt x="45" y="2484"/>
                  </a:cubicBezTo>
                  <a:cubicBezTo>
                    <a:pt x="32" y="2484"/>
                    <a:pt x="23" y="2494"/>
                    <a:pt x="23" y="2494"/>
                  </a:cubicBezTo>
                  <a:cubicBezTo>
                    <a:pt x="1" y="2515"/>
                    <a:pt x="1" y="2537"/>
                    <a:pt x="23" y="2559"/>
                  </a:cubicBezTo>
                  <a:lnTo>
                    <a:pt x="44" y="2559"/>
                  </a:lnTo>
                  <a:cubicBezTo>
                    <a:pt x="88" y="2645"/>
                    <a:pt x="109" y="2732"/>
                    <a:pt x="131" y="2819"/>
                  </a:cubicBezTo>
                  <a:cubicBezTo>
                    <a:pt x="305" y="3404"/>
                    <a:pt x="651" y="4618"/>
                    <a:pt x="1562" y="5052"/>
                  </a:cubicBezTo>
                  <a:cubicBezTo>
                    <a:pt x="1800" y="5160"/>
                    <a:pt x="2039" y="5225"/>
                    <a:pt x="2299" y="5225"/>
                  </a:cubicBezTo>
                  <a:cubicBezTo>
                    <a:pt x="2646" y="5204"/>
                    <a:pt x="2993" y="5139"/>
                    <a:pt x="3318" y="4987"/>
                  </a:cubicBezTo>
                  <a:cubicBezTo>
                    <a:pt x="6115" y="3838"/>
                    <a:pt x="6115" y="87"/>
                    <a:pt x="6115" y="44"/>
                  </a:cubicBezTo>
                  <a:cubicBezTo>
                    <a:pt x="6115" y="22"/>
                    <a:pt x="6093" y="0"/>
                    <a:pt x="607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0" name="Google Shape;5076;p83"/>
            <p:cNvSpPr/>
            <p:nvPr/>
          </p:nvSpPr>
          <p:spPr>
            <a:xfrm>
              <a:off x="4149496" y="1731719"/>
              <a:ext cx="149247" cy="2533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730" h="6331">
                  <a:moveTo>
                    <a:pt x="1581" y="1"/>
                  </a:moveTo>
                  <a:cubicBezTo>
                    <a:pt x="1504" y="1"/>
                    <a:pt x="1463" y="30"/>
                    <a:pt x="1475" y="84"/>
                  </a:cubicBezTo>
                  <a:cubicBezTo>
                    <a:pt x="1475" y="84"/>
                    <a:pt x="0" y="1103"/>
                    <a:pt x="1713" y="1363"/>
                  </a:cubicBezTo>
                  <a:cubicBezTo>
                    <a:pt x="3404" y="1623"/>
                    <a:pt x="2017" y="4832"/>
                    <a:pt x="2732" y="5764"/>
                  </a:cubicBezTo>
                  <a:cubicBezTo>
                    <a:pt x="3078" y="6215"/>
                    <a:pt x="3322" y="6331"/>
                    <a:pt x="3483" y="6331"/>
                  </a:cubicBezTo>
                  <a:cubicBezTo>
                    <a:pt x="3654" y="6331"/>
                    <a:pt x="3729" y="6198"/>
                    <a:pt x="3729" y="6198"/>
                  </a:cubicBezTo>
                  <a:lnTo>
                    <a:pt x="3729" y="5938"/>
                  </a:lnTo>
                  <a:cubicBezTo>
                    <a:pt x="3678" y="5953"/>
                    <a:pt x="3632" y="5960"/>
                    <a:pt x="3591" y="5960"/>
                  </a:cubicBezTo>
                  <a:cubicBezTo>
                    <a:pt x="2981" y="5960"/>
                    <a:pt x="3518" y="4332"/>
                    <a:pt x="3274" y="2360"/>
                  </a:cubicBezTo>
                  <a:cubicBezTo>
                    <a:pt x="3060" y="630"/>
                    <a:pt x="1937" y="1"/>
                    <a:pt x="1581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1" name="Google Shape;5077;p83"/>
            <p:cNvSpPr/>
            <p:nvPr/>
          </p:nvSpPr>
          <p:spPr>
            <a:xfrm>
              <a:off x="4291770" y="1950018"/>
              <a:ext cx="49455" cy="453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6" h="1133">
                  <a:moveTo>
                    <a:pt x="769" y="0"/>
                  </a:moveTo>
                  <a:cubicBezTo>
                    <a:pt x="595" y="0"/>
                    <a:pt x="208" y="272"/>
                    <a:pt x="87" y="373"/>
                  </a:cubicBezTo>
                  <a:cubicBezTo>
                    <a:pt x="49" y="392"/>
                    <a:pt x="76" y="443"/>
                    <a:pt x="112" y="443"/>
                  </a:cubicBezTo>
                  <a:cubicBezTo>
                    <a:pt x="118" y="443"/>
                    <a:pt x="124" y="441"/>
                    <a:pt x="130" y="438"/>
                  </a:cubicBezTo>
                  <a:cubicBezTo>
                    <a:pt x="325" y="265"/>
                    <a:pt x="542" y="156"/>
                    <a:pt x="759" y="70"/>
                  </a:cubicBezTo>
                  <a:cubicBezTo>
                    <a:pt x="672" y="221"/>
                    <a:pt x="564" y="352"/>
                    <a:pt x="412" y="438"/>
                  </a:cubicBezTo>
                  <a:cubicBezTo>
                    <a:pt x="412" y="460"/>
                    <a:pt x="412" y="482"/>
                    <a:pt x="412" y="503"/>
                  </a:cubicBezTo>
                  <a:cubicBezTo>
                    <a:pt x="423" y="514"/>
                    <a:pt x="434" y="520"/>
                    <a:pt x="444" y="520"/>
                  </a:cubicBezTo>
                  <a:cubicBezTo>
                    <a:pt x="455" y="520"/>
                    <a:pt x="466" y="514"/>
                    <a:pt x="477" y="503"/>
                  </a:cubicBezTo>
                  <a:cubicBezTo>
                    <a:pt x="580" y="421"/>
                    <a:pt x="861" y="220"/>
                    <a:pt x="1018" y="220"/>
                  </a:cubicBezTo>
                  <a:cubicBezTo>
                    <a:pt x="1026" y="220"/>
                    <a:pt x="1034" y="220"/>
                    <a:pt x="1041" y="221"/>
                  </a:cubicBezTo>
                  <a:cubicBezTo>
                    <a:pt x="1062" y="243"/>
                    <a:pt x="1084" y="243"/>
                    <a:pt x="1084" y="265"/>
                  </a:cubicBezTo>
                  <a:cubicBezTo>
                    <a:pt x="1106" y="286"/>
                    <a:pt x="1106" y="286"/>
                    <a:pt x="1084" y="308"/>
                  </a:cubicBezTo>
                  <a:cubicBezTo>
                    <a:pt x="1041" y="417"/>
                    <a:pt x="672" y="568"/>
                    <a:pt x="455" y="633"/>
                  </a:cubicBezTo>
                  <a:cubicBezTo>
                    <a:pt x="434" y="633"/>
                    <a:pt x="434" y="655"/>
                    <a:pt x="434" y="677"/>
                  </a:cubicBezTo>
                  <a:cubicBezTo>
                    <a:pt x="434" y="698"/>
                    <a:pt x="455" y="698"/>
                    <a:pt x="477" y="698"/>
                  </a:cubicBezTo>
                  <a:cubicBezTo>
                    <a:pt x="694" y="655"/>
                    <a:pt x="911" y="655"/>
                    <a:pt x="1149" y="655"/>
                  </a:cubicBezTo>
                  <a:cubicBezTo>
                    <a:pt x="932" y="763"/>
                    <a:pt x="694" y="807"/>
                    <a:pt x="455" y="828"/>
                  </a:cubicBezTo>
                  <a:cubicBezTo>
                    <a:pt x="434" y="828"/>
                    <a:pt x="434" y="850"/>
                    <a:pt x="434" y="872"/>
                  </a:cubicBezTo>
                  <a:cubicBezTo>
                    <a:pt x="434" y="894"/>
                    <a:pt x="434" y="915"/>
                    <a:pt x="455" y="915"/>
                  </a:cubicBezTo>
                  <a:cubicBezTo>
                    <a:pt x="585" y="937"/>
                    <a:pt x="715" y="980"/>
                    <a:pt x="824" y="1045"/>
                  </a:cubicBezTo>
                  <a:cubicBezTo>
                    <a:pt x="814" y="1052"/>
                    <a:pt x="797" y="1055"/>
                    <a:pt x="774" y="1055"/>
                  </a:cubicBezTo>
                  <a:cubicBezTo>
                    <a:pt x="647" y="1055"/>
                    <a:pt x="341" y="960"/>
                    <a:pt x="65" y="850"/>
                  </a:cubicBezTo>
                  <a:cubicBezTo>
                    <a:pt x="59" y="844"/>
                    <a:pt x="52" y="841"/>
                    <a:pt x="47" y="841"/>
                  </a:cubicBezTo>
                  <a:cubicBezTo>
                    <a:pt x="33" y="841"/>
                    <a:pt x="22" y="857"/>
                    <a:pt x="22" y="872"/>
                  </a:cubicBezTo>
                  <a:cubicBezTo>
                    <a:pt x="0" y="872"/>
                    <a:pt x="22" y="894"/>
                    <a:pt x="43" y="915"/>
                  </a:cubicBezTo>
                  <a:cubicBezTo>
                    <a:pt x="260" y="1024"/>
                    <a:pt x="520" y="1089"/>
                    <a:pt x="759" y="1132"/>
                  </a:cubicBezTo>
                  <a:cubicBezTo>
                    <a:pt x="802" y="1132"/>
                    <a:pt x="824" y="1132"/>
                    <a:pt x="867" y="1110"/>
                  </a:cubicBezTo>
                  <a:cubicBezTo>
                    <a:pt x="889" y="1089"/>
                    <a:pt x="911" y="1067"/>
                    <a:pt x="889" y="1024"/>
                  </a:cubicBezTo>
                  <a:cubicBezTo>
                    <a:pt x="889" y="980"/>
                    <a:pt x="781" y="937"/>
                    <a:pt x="672" y="894"/>
                  </a:cubicBezTo>
                  <a:cubicBezTo>
                    <a:pt x="889" y="850"/>
                    <a:pt x="1171" y="785"/>
                    <a:pt x="1214" y="698"/>
                  </a:cubicBezTo>
                  <a:cubicBezTo>
                    <a:pt x="1236" y="677"/>
                    <a:pt x="1236" y="655"/>
                    <a:pt x="1214" y="633"/>
                  </a:cubicBezTo>
                  <a:cubicBezTo>
                    <a:pt x="1171" y="590"/>
                    <a:pt x="1019" y="590"/>
                    <a:pt x="824" y="590"/>
                  </a:cubicBezTo>
                  <a:cubicBezTo>
                    <a:pt x="954" y="547"/>
                    <a:pt x="1084" y="460"/>
                    <a:pt x="1149" y="352"/>
                  </a:cubicBezTo>
                  <a:cubicBezTo>
                    <a:pt x="1171" y="308"/>
                    <a:pt x="1171" y="265"/>
                    <a:pt x="1149" y="243"/>
                  </a:cubicBezTo>
                  <a:cubicBezTo>
                    <a:pt x="1127" y="200"/>
                    <a:pt x="1106" y="178"/>
                    <a:pt x="1041" y="156"/>
                  </a:cubicBezTo>
                  <a:cubicBezTo>
                    <a:pt x="954" y="156"/>
                    <a:pt x="846" y="178"/>
                    <a:pt x="759" y="243"/>
                  </a:cubicBezTo>
                  <a:cubicBezTo>
                    <a:pt x="824" y="156"/>
                    <a:pt x="846" y="91"/>
                    <a:pt x="846" y="48"/>
                  </a:cubicBezTo>
                  <a:cubicBezTo>
                    <a:pt x="846" y="26"/>
                    <a:pt x="824" y="5"/>
                    <a:pt x="802" y="5"/>
                  </a:cubicBezTo>
                  <a:cubicBezTo>
                    <a:pt x="792" y="2"/>
                    <a:pt x="781" y="0"/>
                    <a:pt x="7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2" name="Google Shape;5078;p83"/>
            <p:cNvSpPr/>
            <p:nvPr/>
          </p:nvSpPr>
          <p:spPr>
            <a:xfrm>
              <a:off x="4067957" y="1891202"/>
              <a:ext cx="61619" cy="1518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1540" h="3795">
                  <a:moveTo>
                    <a:pt x="933" y="0"/>
                  </a:moveTo>
                  <a:cubicBezTo>
                    <a:pt x="304" y="521"/>
                    <a:pt x="0" y="1063"/>
                    <a:pt x="22" y="1670"/>
                  </a:cubicBezTo>
                  <a:cubicBezTo>
                    <a:pt x="87" y="2233"/>
                    <a:pt x="347" y="2775"/>
                    <a:pt x="781" y="3187"/>
                  </a:cubicBezTo>
                  <a:cubicBezTo>
                    <a:pt x="998" y="3404"/>
                    <a:pt x="1215" y="3621"/>
                    <a:pt x="1475" y="3794"/>
                  </a:cubicBezTo>
                  <a:lnTo>
                    <a:pt x="1518" y="3794"/>
                  </a:lnTo>
                  <a:cubicBezTo>
                    <a:pt x="1518" y="3794"/>
                    <a:pt x="1518" y="3773"/>
                    <a:pt x="1518" y="3773"/>
                  </a:cubicBezTo>
                  <a:cubicBezTo>
                    <a:pt x="1540" y="3751"/>
                    <a:pt x="1540" y="3729"/>
                    <a:pt x="1518" y="3729"/>
                  </a:cubicBezTo>
                  <a:cubicBezTo>
                    <a:pt x="1518" y="3729"/>
                    <a:pt x="152" y="2797"/>
                    <a:pt x="109" y="1648"/>
                  </a:cubicBezTo>
                  <a:cubicBezTo>
                    <a:pt x="87" y="1084"/>
                    <a:pt x="391" y="542"/>
                    <a:pt x="998" y="65"/>
                  </a:cubicBezTo>
                  <a:cubicBezTo>
                    <a:pt x="1019" y="44"/>
                    <a:pt x="1019" y="22"/>
                    <a:pt x="998" y="0"/>
                  </a:cubicBezTo>
                  <a:lnTo>
                    <a:pt x="933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3" name="Google Shape;5079;p83"/>
            <p:cNvSpPr/>
            <p:nvPr/>
          </p:nvSpPr>
          <p:spPr>
            <a:xfrm>
              <a:off x="3724437" y="1675103"/>
              <a:ext cx="34411" cy="50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60" h="1261">
                  <a:moveTo>
                    <a:pt x="803" y="1"/>
                  </a:moveTo>
                  <a:cubicBezTo>
                    <a:pt x="786" y="1"/>
                    <a:pt x="768" y="8"/>
                    <a:pt x="760" y="25"/>
                  </a:cubicBezTo>
                  <a:cubicBezTo>
                    <a:pt x="673" y="458"/>
                    <a:pt x="456" y="1130"/>
                    <a:pt x="283" y="1174"/>
                  </a:cubicBezTo>
                  <a:lnTo>
                    <a:pt x="261" y="1174"/>
                  </a:lnTo>
                  <a:cubicBezTo>
                    <a:pt x="131" y="1065"/>
                    <a:pt x="88" y="437"/>
                    <a:pt x="88" y="46"/>
                  </a:cubicBezTo>
                  <a:cubicBezTo>
                    <a:pt x="88" y="25"/>
                    <a:pt x="66" y="14"/>
                    <a:pt x="44" y="14"/>
                  </a:cubicBezTo>
                  <a:cubicBezTo>
                    <a:pt x="23" y="14"/>
                    <a:pt x="1" y="25"/>
                    <a:pt x="1" y="46"/>
                  </a:cubicBezTo>
                  <a:cubicBezTo>
                    <a:pt x="1" y="155"/>
                    <a:pt x="1" y="1087"/>
                    <a:pt x="196" y="1239"/>
                  </a:cubicBezTo>
                  <a:cubicBezTo>
                    <a:pt x="218" y="1260"/>
                    <a:pt x="239" y="1260"/>
                    <a:pt x="283" y="1260"/>
                  </a:cubicBezTo>
                  <a:lnTo>
                    <a:pt x="304" y="1260"/>
                  </a:lnTo>
                  <a:cubicBezTo>
                    <a:pt x="565" y="1174"/>
                    <a:pt x="825" y="176"/>
                    <a:pt x="846" y="46"/>
                  </a:cubicBezTo>
                  <a:cubicBezTo>
                    <a:pt x="860" y="19"/>
                    <a:pt x="832" y="1"/>
                    <a:pt x="80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4" name="Google Shape;5080;p83"/>
            <p:cNvSpPr/>
            <p:nvPr/>
          </p:nvSpPr>
          <p:spPr>
            <a:xfrm>
              <a:off x="3684548" y="1781452"/>
              <a:ext cx="187419" cy="25988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684" h="6495">
                  <a:moveTo>
                    <a:pt x="3781" y="1"/>
                  </a:moveTo>
                  <a:cubicBezTo>
                    <a:pt x="3757" y="1"/>
                    <a:pt x="3730" y="12"/>
                    <a:pt x="3730" y="33"/>
                  </a:cubicBezTo>
                  <a:cubicBezTo>
                    <a:pt x="4597" y="5323"/>
                    <a:pt x="1562" y="6060"/>
                    <a:pt x="261" y="6364"/>
                  </a:cubicBezTo>
                  <a:lnTo>
                    <a:pt x="44" y="6429"/>
                  </a:lnTo>
                  <a:cubicBezTo>
                    <a:pt x="22" y="6429"/>
                    <a:pt x="1" y="6451"/>
                    <a:pt x="22" y="6472"/>
                  </a:cubicBezTo>
                  <a:cubicBezTo>
                    <a:pt x="22" y="6494"/>
                    <a:pt x="44" y="6494"/>
                    <a:pt x="44" y="6494"/>
                  </a:cubicBezTo>
                  <a:lnTo>
                    <a:pt x="66" y="6494"/>
                  </a:lnTo>
                  <a:lnTo>
                    <a:pt x="282" y="6451"/>
                  </a:lnTo>
                  <a:cubicBezTo>
                    <a:pt x="1605" y="6126"/>
                    <a:pt x="4684" y="5388"/>
                    <a:pt x="3816" y="33"/>
                  </a:cubicBezTo>
                  <a:cubicBezTo>
                    <a:pt x="3827" y="12"/>
                    <a:pt x="3806" y="1"/>
                    <a:pt x="37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5" name="Google Shape;5081;p83"/>
            <p:cNvSpPr/>
            <p:nvPr/>
          </p:nvSpPr>
          <p:spPr>
            <a:xfrm>
              <a:off x="3684548" y="1790775"/>
              <a:ext cx="76864" cy="215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1" h="538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282" y="364"/>
                    <a:pt x="673" y="537"/>
                    <a:pt x="1063" y="537"/>
                  </a:cubicBezTo>
                  <a:cubicBezTo>
                    <a:pt x="1345" y="537"/>
                    <a:pt x="1648" y="451"/>
                    <a:pt x="1887" y="299"/>
                  </a:cubicBezTo>
                  <a:cubicBezTo>
                    <a:pt x="1920" y="266"/>
                    <a:pt x="1902" y="220"/>
                    <a:pt x="1873" y="220"/>
                  </a:cubicBezTo>
                  <a:cubicBezTo>
                    <a:pt x="1864" y="220"/>
                    <a:pt x="1854" y="224"/>
                    <a:pt x="1843" y="234"/>
                  </a:cubicBezTo>
                  <a:cubicBezTo>
                    <a:pt x="1611" y="386"/>
                    <a:pt x="1348" y="461"/>
                    <a:pt x="1087" y="461"/>
                  </a:cubicBezTo>
                  <a:cubicBezTo>
                    <a:pt x="715" y="461"/>
                    <a:pt x="346" y="310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6" name="Google Shape;5082;p83"/>
            <p:cNvSpPr/>
            <p:nvPr/>
          </p:nvSpPr>
          <p:spPr>
            <a:xfrm>
              <a:off x="3688909" y="1838508"/>
              <a:ext cx="68541" cy="162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3" h="407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22" y="17"/>
                    <a:pt x="0" y="38"/>
                    <a:pt x="22" y="60"/>
                  </a:cubicBezTo>
                  <a:cubicBezTo>
                    <a:pt x="195" y="233"/>
                    <a:pt x="412" y="342"/>
                    <a:pt x="650" y="385"/>
                  </a:cubicBezTo>
                  <a:cubicBezTo>
                    <a:pt x="737" y="385"/>
                    <a:pt x="802" y="407"/>
                    <a:pt x="889" y="407"/>
                  </a:cubicBezTo>
                  <a:cubicBezTo>
                    <a:pt x="1192" y="385"/>
                    <a:pt x="1474" y="277"/>
                    <a:pt x="1691" y="60"/>
                  </a:cubicBezTo>
                  <a:cubicBezTo>
                    <a:pt x="1713" y="60"/>
                    <a:pt x="1713" y="38"/>
                    <a:pt x="1691" y="17"/>
                  </a:cubicBezTo>
                  <a:cubicBezTo>
                    <a:pt x="1691" y="6"/>
                    <a:pt x="1680" y="0"/>
                    <a:pt x="1669" y="0"/>
                  </a:cubicBezTo>
                  <a:cubicBezTo>
                    <a:pt x="1659" y="0"/>
                    <a:pt x="1648" y="6"/>
                    <a:pt x="1648" y="17"/>
                  </a:cubicBezTo>
                  <a:cubicBezTo>
                    <a:pt x="1444" y="202"/>
                    <a:pt x="1177" y="308"/>
                    <a:pt x="901" y="308"/>
                  </a:cubicBezTo>
                  <a:cubicBezTo>
                    <a:pt x="854" y="308"/>
                    <a:pt x="806" y="305"/>
                    <a:pt x="759" y="298"/>
                  </a:cubicBezTo>
                  <a:cubicBezTo>
                    <a:pt x="499" y="277"/>
                    <a:pt x="282" y="16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7" name="Google Shape;5083;p83"/>
            <p:cNvSpPr/>
            <p:nvPr/>
          </p:nvSpPr>
          <p:spPr>
            <a:xfrm>
              <a:off x="3784291" y="1996151"/>
              <a:ext cx="38212" cy="56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55" h="1410">
                  <a:moveTo>
                    <a:pt x="153" y="1"/>
                  </a:moveTo>
                  <a:cubicBezTo>
                    <a:pt x="131" y="1"/>
                    <a:pt x="109" y="1"/>
                    <a:pt x="109" y="22"/>
                  </a:cubicBezTo>
                  <a:cubicBezTo>
                    <a:pt x="1" y="239"/>
                    <a:pt x="1" y="499"/>
                    <a:pt x="88" y="738"/>
                  </a:cubicBezTo>
                  <a:cubicBezTo>
                    <a:pt x="261" y="1063"/>
                    <a:pt x="543" y="1302"/>
                    <a:pt x="911" y="1410"/>
                  </a:cubicBezTo>
                  <a:cubicBezTo>
                    <a:pt x="933" y="1410"/>
                    <a:pt x="933" y="1388"/>
                    <a:pt x="955" y="1388"/>
                  </a:cubicBezTo>
                  <a:cubicBezTo>
                    <a:pt x="955" y="1367"/>
                    <a:pt x="955" y="1345"/>
                    <a:pt x="933" y="1323"/>
                  </a:cubicBezTo>
                  <a:cubicBezTo>
                    <a:pt x="586" y="1236"/>
                    <a:pt x="326" y="998"/>
                    <a:pt x="174" y="694"/>
                  </a:cubicBezTo>
                  <a:cubicBezTo>
                    <a:pt x="88" y="499"/>
                    <a:pt x="88" y="261"/>
                    <a:pt x="174" y="66"/>
                  </a:cubicBezTo>
                  <a:cubicBezTo>
                    <a:pt x="196" y="44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8" name="Google Shape;5084;p83"/>
            <p:cNvSpPr/>
            <p:nvPr/>
          </p:nvSpPr>
          <p:spPr>
            <a:xfrm>
              <a:off x="3922243" y="2039523"/>
              <a:ext cx="185658" cy="784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640" h="196">
                  <a:moveTo>
                    <a:pt x="43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0" y="44"/>
                    <a:pt x="0" y="66"/>
                    <a:pt x="22" y="87"/>
                  </a:cubicBezTo>
                  <a:cubicBezTo>
                    <a:pt x="585" y="174"/>
                    <a:pt x="1127" y="196"/>
                    <a:pt x="1691" y="196"/>
                  </a:cubicBezTo>
                  <a:cubicBezTo>
                    <a:pt x="2992" y="196"/>
                    <a:pt x="4510" y="87"/>
                    <a:pt x="4618" y="87"/>
                  </a:cubicBezTo>
                  <a:cubicBezTo>
                    <a:pt x="4640" y="87"/>
                    <a:pt x="4640" y="66"/>
                    <a:pt x="4640" y="44"/>
                  </a:cubicBezTo>
                  <a:cubicBezTo>
                    <a:pt x="4640" y="22"/>
                    <a:pt x="4618" y="1"/>
                    <a:pt x="4596" y="1"/>
                  </a:cubicBezTo>
                  <a:cubicBezTo>
                    <a:pt x="4582" y="1"/>
                    <a:pt x="3006" y="107"/>
                    <a:pt x="1662" y="107"/>
                  </a:cubicBezTo>
                  <a:cubicBezTo>
                    <a:pt x="990" y="107"/>
                    <a:pt x="376" y="80"/>
                    <a:pt x="4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09" name="Google Shape;5085;p83"/>
            <p:cNvSpPr/>
            <p:nvPr/>
          </p:nvSpPr>
          <p:spPr>
            <a:xfrm>
              <a:off x="4145175" y="2095458"/>
              <a:ext cx="88868" cy="274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221" h="685">
                  <a:moveTo>
                    <a:pt x="1403" y="0"/>
                  </a:moveTo>
                  <a:cubicBezTo>
                    <a:pt x="1179" y="0"/>
                    <a:pt x="1011" y="355"/>
                    <a:pt x="932" y="532"/>
                  </a:cubicBezTo>
                  <a:cubicBezTo>
                    <a:pt x="867" y="359"/>
                    <a:pt x="759" y="229"/>
                    <a:pt x="607" y="142"/>
                  </a:cubicBezTo>
                  <a:cubicBezTo>
                    <a:pt x="577" y="128"/>
                    <a:pt x="547" y="122"/>
                    <a:pt x="517" y="122"/>
                  </a:cubicBezTo>
                  <a:cubicBezTo>
                    <a:pt x="268" y="122"/>
                    <a:pt x="41" y="561"/>
                    <a:pt x="22" y="619"/>
                  </a:cubicBezTo>
                  <a:cubicBezTo>
                    <a:pt x="0" y="641"/>
                    <a:pt x="0" y="662"/>
                    <a:pt x="22" y="684"/>
                  </a:cubicBezTo>
                  <a:lnTo>
                    <a:pt x="43" y="684"/>
                  </a:lnTo>
                  <a:cubicBezTo>
                    <a:pt x="65" y="684"/>
                    <a:pt x="87" y="684"/>
                    <a:pt x="87" y="662"/>
                  </a:cubicBezTo>
                  <a:cubicBezTo>
                    <a:pt x="167" y="523"/>
                    <a:pt x="375" y="199"/>
                    <a:pt x="543" y="199"/>
                  </a:cubicBezTo>
                  <a:cubicBezTo>
                    <a:pt x="557" y="199"/>
                    <a:pt x="572" y="202"/>
                    <a:pt x="585" y="207"/>
                  </a:cubicBezTo>
                  <a:cubicBezTo>
                    <a:pt x="737" y="315"/>
                    <a:pt x="867" y="467"/>
                    <a:pt x="911" y="662"/>
                  </a:cubicBezTo>
                  <a:cubicBezTo>
                    <a:pt x="911" y="662"/>
                    <a:pt x="932" y="684"/>
                    <a:pt x="954" y="684"/>
                  </a:cubicBezTo>
                  <a:cubicBezTo>
                    <a:pt x="976" y="684"/>
                    <a:pt x="976" y="662"/>
                    <a:pt x="997" y="662"/>
                  </a:cubicBezTo>
                  <a:cubicBezTo>
                    <a:pt x="1037" y="484"/>
                    <a:pt x="1204" y="88"/>
                    <a:pt x="1414" y="88"/>
                  </a:cubicBezTo>
                  <a:cubicBezTo>
                    <a:pt x="1434" y="88"/>
                    <a:pt x="1454" y="91"/>
                    <a:pt x="1474" y="99"/>
                  </a:cubicBezTo>
                  <a:cubicBezTo>
                    <a:pt x="1734" y="229"/>
                    <a:pt x="1951" y="424"/>
                    <a:pt x="2125" y="662"/>
                  </a:cubicBezTo>
                  <a:cubicBezTo>
                    <a:pt x="2137" y="675"/>
                    <a:pt x="2152" y="680"/>
                    <a:pt x="2165" y="680"/>
                  </a:cubicBezTo>
                  <a:cubicBezTo>
                    <a:pt x="2197" y="680"/>
                    <a:pt x="2220" y="650"/>
                    <a:pt x="2190" y="619"/>
                  </a:cubicBezTo>
                  <a:cubicBezTo>
                    <a:pt x="2016" y="359"/>
                    <a:pt x="1756" y="164"/>
                    <a:pt x="1474" y="12"/>
                  </a:cubicBezTo>
                  <a:cubicBezTo>
                    <a:pt x="1450" y="4"/>
                    <a:pt x="1426" y="0"/>
                    <a:pt x="140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0" name="Google Shape;5086;p83"/>
            <p:cNvSpPr/>
            <p:nvPr/>
          </p:nvSpPr>
          <p:spPr>
            <a:xfrm>
              <a:off x="4022867" y="2094858"/>
              <a:ext cx="77224" cy="288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30" h="721">
                  <a:moveTo>
                    <a:pt x="1238" y="1"/>
                  </a:moveTo>
                  <a:cubicBezTo>
                    <a:pt x="1223" y="1"/>
                    <a:pt x="1207" y="2"/>
                    <a:pt x="1192" y="5"/>
                  </a:cubicBezTo>
                  <a:cubicBezTo>
                    <a:pt x="932" y="49"/>
                    <a:pt x="802" y="309"/>
                    <a:pt x="759" y="439"/>
                  </a:cubicBezTo>
                  <a:cubicBezTo>
                    <a:pt x="694" y="309"/>
                    <a:pt x="542" y="92"/>
                    <a:pt x="390" y="70"/>
                  </a:cubicBezTo>
                  <a:cubicBezTo>
                    <a:pt x="378" y="64"/>
                    <a:pt x="365" y="61"/>
                    <a:pt x="353" y="61"/>
                  </a:cubicBezTo>
                  <a:cubicBezTo>
                    <a:pt x="323" y="61"/>
                    <a:pt x="297" y="77"/>
                    <a:pt x="282" y="92"/>
                  </a:cubicBezTo>
                  <a:cubicBezTo>
                    <a:pt x="130" y="244"/>
                    <a:pt x="43" y="439"/>
                    <a:pt x="0" y="634"/>
                  </a:cubicBezTo>
                  <a:cubicBezTo>
                    <a:pt x="0" y="656"/>
                    <a:pt x="0" y="677"/>
                    <a:pt x="22" y="677"/>
                  </a:cubicBezTo>
                  <a:cubicBezTo>
                    <a:pt x="43" y="677"/>
                    <a:pt x="65" y="677"/>
                    <a:pt x="65" y="656"/>
                  </a:cubicBezTo>
                  <a:cubicBezTo>
                    <a:pt x="108" y="461"/>
                    <a:pt x="195" y="309"/>
                    <a:pt x="325" y="157"/>
                  </a:cubicBezTo>
                  <a:lnTo>
                    <a:pt x="390" y="157"/>
                  </a:lnTo>
                  <a:cubicBezTo>
                    <a:pt x="499" y="200"/>
                    <a:pt x="672" y="482"/>
                    <a:pt x="737" y="591"/>
                  </a:cubicBezTo>
                  <a:cubicBezTo>
                    <a:pt x="737" y="591"/>
                    <a:pt x="759" y="612"/>
                    <a:pt x="781" y="612"/>
                  </a:cubicBezTo>
                  <a:cubicBezTo>
                    <a:pt x="781" y="591"/>
                    <a:pt x="802" y="591"/>
                    <a:pt x="802" y="569"/>
                  </a:cubicBezTo>
                  <a:cubicBezTo>
                    <a:pt x="802" y="569"/>
                    <a:pt x="932" y="157"/>
                    <a:pt x="1192" y="92"/>
                  </a:cubicBezTo>
                  <a:cubicBezTo>
                    <a:pt x="1203" y="90"/>
                    <a:pt x="1214" y="89"/>
                    <a:pt x="1225" y="89"/>
                  </a:cubicBezTo>
                  <a:cubicBezTo>
                    <a:pt x="1458" y="89"/>
                    <a:pt x="1739" y="513"/>
                    <a:pt x="1843" y="699"/>
                  </a:cubicBezTo>
                  <a:cubicBezTo>
                    <a:pt x="1843" y="699"/>
                    <a:pt x="1865" y="721"/>
                    <a:pt x="1865" y="721"/>
                  </a:cubicBezTo>
                  <a:lnTo>
                    <a:pt x="1886" y="677"/>
                  </a:lnTo>
                  <a:cubicBezTo>
                    <a:pt x="1908" y="677"/>
                    <a:pt x="1930" y="656"/>
                    <a:pt x="1908" y="634"/>
                  </a:cubicBezTo>
                  <a:cubicBezTo>
                    <a:pt x="1887" y="613"/>
                    <a:pt x="1551" y="1"/>
                    <a:pt x="123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1" name="Google Shape;5087;p83"/>
            <p:cNvSpPr/>
            <p:nvPr/>
          </p:nvSpPr>
          <p:spPr>
            <a:xfrm>
              <a:off x="3849346" y="2095058"/>
              <a:ext cx="76384" cy="286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09" h="716">
                  <a:moveTo>
                    <a:pt x="1454" y="0"/>
                  </a:moveTo>
                  <a:cubicBezTo>
                    <a:pt x="1128" y="0"/>
                    <a:pt x="998" y="347"/>
                    <a:pt x="955" y="542"/>
                  </a:cubicBezTo>
                  <a:cubicBezTo>
                    <a:pt x="846" y="325"/>
                    <a:pt x="673" y="174"/>
                    <a:pt x="478" y="87"/>
                  </a:cubicBezTo>
                  <a:cubicBezTo>
                    <a:pt x="459" y="81"/>
                    <a:pt x="440" y="78"/>
                    <a:pt x="421" y="78"/>
                  </a:cubicBezTo>
                  <a:cubicBezTo>
                    <a:pt x="375" y="78"/>
                    <a:pt x="329" y="93"/>
                    <a:pt x="283" y="109"/>
                  </a:cubicBezTo>
                  <a:cubicBezTo>
                    <a:pt x="88" y="239"/>
                    <a:pt x="1" y="651"/>
                    <a:pt x="1" y="651"/>
                  </a:cubicBezTo>
                  <a:cubicBezTo>
                    <a:pt x="1" y="683"/>
                    <a:pt x="23" y="699"/>
                    <a:pt x="44" y="699"/>
                  </a:cubicBezTo>
                  <a:cubicBezTo>
                    <a:pt x="66" y="699"/>
                    <a:pt x="88" y="683"/>
                    <a:pt x="88" y="651"/>
                  </a:cubicBezTo>
                  <a:cubicBezTo>
                    <a:pt x="109" y="477"/>
                    <a:pt x="196" y="304"/>
                    <a:pt x="326" y="174"/>
                  </a:cubicBezTo>
                  <a:cubicBezTo>
                    <a:pt x="348" y="163"/>
                    <a:pt x="369" y="157"/>
                    <a:pt x="391" y="157"/>
                  </a:cubicBezTo>
                  <a:cubicBezTo>
                    <a:pt x="413" y="157"/>
                    <a:pt x="435" y="163"/>
                    <a:pt x="456" y="174"/>
                  </a:cubicBezTo>
                  <a:cubicBezTo>
                    <a:pt x="738" y="260"/>
                    <a:pt x="933" y="672"/>
                    <a:pt x="933" y="672"/>
                  </a:cubicBezTo>
                  <a:cubicBezTo>
                    <a:pt x="933" y="694"/>
                    <a:pt x="955" y="694"/>
                    <a:pt x="977" y="694"/>
                  </a:cubicBezTo>
                  <a:cubicBezTo>
                    <a:pt x="977" y="694"/>
                    <a:pt x="998" y="672"/>
                    <a:pt x="998" y="651"/>
                  </a:cubicBezTo>
                  <a:cubicBezTo>
                    <a:pt x="998" y="651"/>
                    <a:pt x="1085" y="87"/>
                    <a:pt x="1475" y="87"/>
                  </a:cubicBezTo>
                  <a:cubicBezTo>
                    <a:pt x="1540" y="87"/>
                    <a:pt x="1714" y="391"/>
                    <a:pt x="1844" y="672"/>
                  </a:cubicBezTo>
                  <a:cubicBezTo>
                    <a:pt x="1844" y="694"/>
                    <a:pt x="1844" y="716"/>
                    <a:pt x="1865" y="716"/>
                  </a:cubicBezTo>
                  <a:lnTo>
                    <a:pt x="1887" y="694"/>
                  </a:lnTo>
                  <a:cubicBezTo>
                    <a:pt x="1909" y="672"/>
                    <a:pt x="1909" y="651"/>
                    <a:pt x="1909" y="629"/>
                  </a:cubicBezTo>
                  <a:cubicBezTo>
                    <a:pt x="1844" y="477"/>
                    <a:pt x="1627" y="0"/>
                    <a:pt x="14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2" name="Google Shape;5088;p83"/>
            <p:cNvSpPr/>
            <p:nvPr/>
          </p:nvSpPr>
          <p:spPr>
            <a:xfrm>
              <a:off x="3708833" y="2080694"/>
              <a:ext cx="72903" cy="4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2" h="1184">
                  <a:moveTo>
                    <a:pt x="703" y="1"/>
                  </a:moveTo>
                  <a:cubicBezTo>
                    <a:pt x="486" y="1"/>
                    <a:pt x="114" y="308"/>
                    <a:pt x="22" y="381"/>
                  </a:cubicBezTo>
                  <a:cubicBezTo>
                    <a:pt x="1" y="381"/>
                    <a:pt x="1" y="424"/>
                    <a:pt x="22" y="424"/>
                  </a:cubicBezTo>
                  <a:cubicBezTo>
                    <a:pt x="33" y="435"/>
                    <a:pt x="44" y="441"/>
                    <a:pt x="55" y="441"/>
                  </a:cubicBezTo>
                  <a:cubicBezTo>
                    <a:pt x="66" y="441"/>
                    <a:pt x="77" y="435"/>
                    <a:pt x="87" y="424"/>
                  </a:cubicBezTo>
                  <a:cubicBezTo>
                    <a:pt x="266" y="282"/>
                    <a:pt x="517" y="66"/>
                    <a:pt x="673" y="66"/>
                  </a:cubicBezTo>
                  <a:cubicBezTo>
                    <a:pt x="707" y="66"/>
                    <a:pt x="736" y="76"/>
                    <a:pt x="759" y="99"/>
                  </a:cubicBezTo>
                  <a:cubicBezTo>
                    <a:pt x="868" y="208"/>
                    <a:pt x="846" y="619"/>
                    <a:pt x="825" y="750"/>
                  </a:cubicBezTo>
                  <a:cubicBezTo>
                    <a:pt x="825" y="771"/>
                    <a:pt x="825" y="793"/>
                    <a:pt x="846" y="793"/>
                  </a:cubicBezTo>
                  <a:cubicBezTo>
                    <a:pt x="846" y="804"/>
                    <a:pt x="852" y="809"/>
                    <a:pt x="860" y="809"/>
                  </a:cubicBezTo>
                  <a:cubicBezTo>
                    <a:pt x="868" y="809"/>
                    <a:pt x="879" y="804"/>
                    <a:pt x="890" y="793"/>
                  </a:cubicBezTo>
                  <a:cubicBezTo>
                    <a:pt x="1096" y="587"/>
                    <a:pt x="1383" y="316"/>
                    <a:pt x="1541" y="316"/>
                  </a:cubicBezTo>
                  <a:cubicBezTo>
                    <a:pt x="1566" y="316"/>
                    <a:pt x="1587" y="323"/>
                    <a:pt x="1605" y="338"/>
                  </a:cubicBezTo>
                  <a:cubicBezTo>
                    <a:pt x="1735" y="446"/>
                    <a:pt x="1648" y="945"/>
                    <a:pt x="1605" y="1118"/>
                  </a:cubicBezTo>
                  <a:cubicBezTo>
                    <a:pt x="1605" y="1140"/>
                    <a:pt x="1605" y="1161"/>
                    <a:pt x="1627" y="1183"/>
                  </a:cubicBezTo>
                  <a:cubicBezTo>
                    <a:pt x="1648" y="1183"/>
                    <a:pt x="1692" y="1161"/>
                    <a:pt x="1692" y="1140"/>
                  </a:cubicBezTo>
                  <a:cubicBezTo>
                    <a:pt x="1713" y="1075"/>
                    <a:pt x="1822" y="424"/>
                    <a:pt x="1648" y="273"/>
                  </a:cubicBezTo>
                  <a:cubicBezTo>
                    <a:pt x="1622" y="253"/>
                    <a:pt x="1591" y="244"/>
                    <a:pt x="1556" y="244"/>
                  </a:cubicBezTo>
                  <a:cubicBezTo>
                    <a:pt x="1361" y="244"/>
                    <a:pt x="1058" y="516"/>
                    <a:pt x="911" y="663"/>
                  </a:cubicBezTo>
                  <a:cubicBezTo>
                    <a:pt x="911" y="489"/>
                    <a:pt x="933" y="164"/>
                    <a:pt x="803" y="34"/>
                  </a:cubicBezTo>
                  <a:cubicBezTo>
                    <a:pt x="776" y="11"/>
                    <a:pt x="742" y="1"/>
                    <a:pt x="70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3" name="Google Shape;5089;p83"/>
            <p:cNvSpPr/>
            <p:nvPr/>
          </p:nvSpPr>
          <p:spPr>
            <a:xfrm>
              <a:off x="3930885" y="1658939"/>
              <a:ext cx="108474" cy="20366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711" h="5090">
                  <a:moveTo>
                    <a:pt x="52" y="0"/>
                  </a:moveTo>
                  <a:cubicBezTo>
                    <a:pt x="44" y="0"/>
                    <a:pt x="33" y="6"/>
                    <a:pt x="23" y="17"/>
                  </a:cubicBezTo>
                  <a:cubicBezTo>
                    <a:pt x="1" y="38"/>
                    <a:pt x="23" y="60"/>
                    <a:pt x="44" y="60"/>
                  </a:cubicBezTo>
                  <a:cubicBezTo>
                    <a:pt x="500" y="364"/>
                    <a:pt x="868" y="754"/>
                    <a:pt x="1128" y="1231"/>
                  </a:cubicBezTo>
                  <a:cubicBezTo>
                    <a:pt x="1887" y="2575"/>
                    <a:pt x="1540" y="4028"/>
                    <a:pt x="1107" y="5025"/>
                  </a:cubicBezTo>
                  <a:cubicBezTo>
                    <a:pt x="1085" y="5047"/>
                    <a:pt x="1107" y="5068"/>
                    <a:pt x="1128" y="5090"/>
                  </a:cubicBezTo>
                  <a:lnTo>
                    <a:pt x="1150" y="5090"/>
                  </a:lnTo>
                  <a:cubicBezTo>
                    <a:pt x="1150" y="5090"/>
                    <a:pt x="1172" y="5090"/>
                    <a:pt x="1172" y="5068"/>
                  </a:cubicBezTo>
                  <a:cubicBezTo>
                    <a:pt x="2711" y="1556"/>
                    <a:pt x="109" y="17"/>
                    <a:pt x="66" y="17"/>
                  </a:cubicBezTo>
                  <a:cubicBezTo>
                    <a:pt x="66" y="6"/>
                    <a:pt x="61" y="0"/>
                    <a:pt x="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4" name="Google Shape;5090;p83"/>
            <p:cNvSpPr/>
            <p:nvPr/>
          </p:nvSpPr>
          <p:spPr>
            <a:xfrm>
              <a:off x="3946529" y="1669982"/>
              <a:ext cx="124079" cy="1492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101" h="373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66"/>
                  </a:cubicBezTo>
                  <a:cubicBezTo>
                    <a:pt x="2992" y="1475"/>
                    <a:pt x="2450" y="3665"/>
                    <a:pt x="2450" y="3687"/>
                  </a:cubicBezTo>
                  <a:cubicBezTo>
                    <a:pt x="2450" y="3708"/>
                    <a:pt x="2450" y="3730"/>
                    <a:pt x="2472" y="3730"/>
                  </a:cubicBezTo>
                  <a:cubicBezTo>
                    <a:pt x="2493" y="3730"/>
                    <a:pt x="2515" y="3730"/>
                    <a:pt x="2537" y="3708"/>
                  </a:cubicBezTo>
                  <a:cubicBezTo>
                    <a:pt x="2537" y="3687"/>
                    <a:pt x="3100" y="1432"/>
                    <a:pt x="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5" name="Google Shape;5091;p83"/>
            <p:cNvSpPr/>
            <p:nvPr/>
          </p:nvSpPr>
          <p:spPr>
            <a:xfrm>
              <a:off x="3786892" y="1787094"/>
              <a:ext cx="83346" cy="879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83" h="2199">
                  <a:moveTo>
                    <a:pt x="1497" y="1"/>
                  </a:moveTo>
                  <a:cubicBezTo>
                    <a:pt x="1280" y="1323"/>
                    <a:pt x="1" y="1974"/>
                    <a:pt x="1" y="1974"/>
                  </a:cubicBezTo>
                  <a:cubicBezTo>
                    <a:pt x="234" y="2127"/>
                    <a:pt x="494" y="2198"/>
                    <a:pt x="750" y="2198"/>
                  </a:cubicBezTo>
                  <a:cubicBezTo>
                    <a:pt x="1326" y="2198"/>
                    <a:pt x="1880" y="1837"/>
                    <a:pt x="2061" y="1236"/>
                  </a:cubicBezTo>
                  <a:cubicBezTo>
                    <a:pt x="2082" y="976"/>
                    <a:pt x="1497" y="1"/>
                    <a:pt x="1497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6" name="Google Shape;5092;p83"/>
            <p:cNvSpPr/>
            <p:nvPr/>
          </p:nvSpPr>
          <p:spPr>
            <a:xfrm>
              <a:off x="3801655" y="1539867"/>
              <a:ext cx="21727" cy="1132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43" h="283">
                  <a:moveTo>
                    <a:pt x="499" y="1"/>
                  </a:moveTo>
                  <a:cubicBezTo>
                    <a:pt x="326" y="22"/>
                    <a:pt x="152" y="109"/>
                    <a:pt x="22" y="218"/>
                  </a:cubicBezTo>
                  <a:cubicBezTo>
                    <a:pt x="0" y="239"/>
                    <a:pt x="0" y="261"/>
                    <a:pt x="22" y="283"/>
                  </a:cubicBezTo>
                  <a:lnTo>
                    <a:pt x="87" y="283"/>
                  </a:lnTo>
                  <a:cubicBezTo>
                    <a:pt x="196" y="174"/>
                    <a:pt x="347" y="109"/>
                    <a:pt x="521" y="87"/>
                  </a:cubicBezTo>
                  <a:cubicBezTo>
                    <a:pt x="543" y="66"/>
                    <a:pt x="543" y="66"/>
                    <a:pt x="543" y="22"/>
                  </a:cubicBezTo>
                  <a:cubicBezTo>
                    <a:pt x="543" y="22"/>
                    <a:pt x="521" y="1"/>
                    <a:pt x="49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7" name="Google Shape;5093;p83"/>
            <p:cNvSpPr/>
            <p:nvPr/>
          </p:nvSpPr>
          <p:spPr>
            <a:xfrm>
              <a:off x="3792973" y="1559832"/>
              <a:ext cx="21727" cy="113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43" h="283">
                  <a:moveTo>
                    <a:pt x="499" y="0"/>
                  </a:moveTo>
                  <a:cubicBezTo>
                    <a:pt x="326" y="22"/>
                    <a:pt x="152" y="109"/>
                    <a:pt x="22" y="217"/>
                  </a:cubicBezTo>
                  <a:cubicBezTo>
                    <a:pt x="1" y="239"/>
                    <a:pt x="1" y="261"/>
                    <a:pt x="22" y="282"/>
                  </a:cubicBezTo>
                  <a:lnTo>
                    <a:pt x="87" y="282"/>
                  </a:lnTo>
                  <a:cubicBezTo>
                    <a:pt x="196" y="174"/>
                    <a:pt x="348" y="109"/>
                    <a:pt x="499" y="87"/>
                  </a:cubicBezTo>
                  <a:cubicBezTo>
                    <a:pt x="521" y="65"/>
                    <a:pt x="543" y="65"/>
                    <a:pt x="543" y="44"/>
                  </a:cubicBezTo>
                  <a:cubicBezTo>
                    <a:pt x="543" y="22"/>
                    <a:pt x="521" y="0"/>
                    <a:pt x="49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8" name="Google Shape;5094;p83"/>
            <p:cNvSpPr/>
            <p:nvPr/>
          </p:nvSpPr>
          <p:spPr>
            <a:xfrm>
              <a:off x="3830262" y="1541427"/>
              <a:ext cx="22607" cy="88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65" h="222">
                  <a:moveTo>
                    <a:pt x="447" y="1"/>
                  </a:moveTo>
                  <a:cubicBezTo>
                    <a:pt x="282" y="1"/>
                    <a:pt x="136" y="62"/>
                    <a:pt x="23" y="157"/>
                  </a:cubicBezTo>
                  <a:cubicBezTo>
                    <a:pt x="1" y="157"/>
                    <a:pt x="1" y="200"/>
                    <a:pt x="23" y="200"/>
                  </a:cubicBezTo>
                  <a:cubicBezTo>
                    <a:pt x="23" y="211"/>
                    <a:pt x="28" y="216"/>
                    <a:pt x="33" y="216"/>
                  </a:cubicBezTo>
                  <a:cubicBezTo>
                    <a:pt x="39" y="216"/>
                    <a:pt x="44" y="211"/>
                    <a:pt x="44" y="200"/>
                  </a:cubicBezTo>
                  <a:cubicBezTo>
                    <a:pt x="44" y="222"/>
                    <a:pt x="66" y="222"/>
                    <a:pt x="66" y="222"/>
                  </a:cubicBezTo>
                  <a:cubicBezTo>
                    <a:pt x="196" y="114"/>
                    <a:pt x="348" y="70"/>
                    <a:pt x="521" y="70"/>
                  </a:cubicBezTo>
                  <a:cubicBezTo>
                    <a:pt x="543" y="70"/>
                    <a:pt x="565" y="48"/>
                    <a:pt x="565" y="27"/>
                  </a:cubicBezTo>
                  <a:cubicBezTo>
                    <a:pt x="565" y="5"/>
                    <a:pt x="543" y="5"/>
                    <a:pt x="521" y="5"/>
                  </a:cubicBezTo>
                  <a:cubicBezTo>
                    <a:pt x="496" y="2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19" name="Google Shape;5095;p83"/>
            <p:cNvSpPr/>
            <p:nvPr/>
          </p:nvSpPr>
          <p:spPr>
            <a:xfrm>
              <a:off x="3788652" y="1580478"/>
              <a:ext cx="18886" cy="166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72" h="417">
                  <a:moveTo>
                    <a:pt x="408" y="0"/>
                  </a:moveTo>
                  <a:cubicBezTo>
                    <a:pt x="403" y="0"/>
                    <a:pt x="397" y="2"/>
                    <a:pt x="391" y="5"/>
                  </a:cubicBezTo>
                  <a:cubicBezTo>
                    <a:pt x="239" y="91"/>
                    <a:pt x="109" y="200"/>
                    <a:pt x="22" y="373"/>
                  </a:cubicBezTo>
                  <a:cubicBezTo>
                    <a:pt x="0" y="395"/>
                    <a:pt x="22" y="417"/>
                    <a:pt x="44" y="417"/>
                  </a:cubicBezTo>
                  <a:lnTo>
                    <a:pt x="65" y="417"/>
                  </a:lnTo>
                  <a:cubicBezTo>
                    <a:pt x="65" y="417"/>
                    <a:pt x="87" y="395"/>
                    <a:pt x="87" y="395"/>
                  </a:cubicBezTo>
                  <a:cubicBezTo>
                    <a:pt x="174" y="243"/>
                    <a:pt x="282" y="135"/>
                    <a:pt x="434" y="70"/>
                  </a:cubicBezTo>
                  <a:cubicBezTo>
                    <a:pt x="471" y="51"/>
                    <a:pt x="444" y="0"/>
                    <a:pt x="40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0" name="Google Shape;5096;p83"/>
            <p:cNvSpPr/>
            <p:nvPr/>
          </p:nvSpPr>
          <p:spPr>
            <a:xfrm>
              <a:off x="3754804" y="1602324"/>
              <a:ext cx="18286" cy="174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7" h="435">
                  <a:moveTo>
                    <a:pt x="391" y="1"/>
                  </a:moveTo>
                  <a:cubicBezTo>
                    <a:pt x="239" y="87"/>
                    <a:pt x="109" y="218"/>
                    <a:pt x="22" y="369"/>
                  </a:cubicBezTo>
                  <a:cubicBezTo>
                    <a:pt x="1" y="391"/>
                    <a:pt x="22" y="413"/>
                    <a:pt x="44" y="434"/>
                  </a:cubicBezTo>
                  <a:lnTo>
                    <a:pt x="66" y="434"/>
                  </a:lnTo>
                  <a:cubicBezTo>
                    <a:pt x="66" y="413"/>
                    <a:pt x="87" y="413"/>
                    <a:pt x="87" y="391"/>
                  </a:cubicBezTo>
                  <a:cubicBezTo>
                    <a:pt x="174" y="261"/>
                    <a:pt x="283" y="153"/>
                    <a:pt x="434" y="66"/>
                  </a:cubicBezTo>
                  <a:cubicBezTo>
                    <a:pt x="456" y="66"/>
                    <a:pt x="456" y="44"/>
                    <a:pt x="456" y="22"/>
                  </a:cubicBezTo>
                  <a:cubicBezTo>
                    <a:pt x="434" y="1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1" name="Google Shape;5097;p83"/>
            <p:cNvSpPr/>
            <p:nvPr/>
          </p:nvSpPr>
          <p:spPr>
            <a:xfrm>
              <a:off x="3734879" y="1600043"/>
              <a:ext cx="11764" cy="2140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4" h="535">
                  <a:moveTo>
                    <a:pt x="237" y="0"/>
                  </a:moveTo>
                  <a:cubicBezTo>
                    <a:pt x="229" y="0"/>
                    <a:pt x="222" y="4"/>
                    <a:pt x="217" y="14"/>
                  </a:cubicBezTo>
                  <a:cubicBezTo>
                    <a:pt x="87" y="144"/>
                    <a:pt x="22" y="318"/>
                    <a:pt x="0" y="491"/>
                  </a:cubicBezTo>
                  <a:cubicBezTo>
                    <a:pt x="0" y="513"/>
                    <a:pt x="0" y="535"/>
                    <a:pt x="22" y="535"/>
                  </a:cubicBezTo>
                  <a:cubicBezTo>
                    <a:pt x="65" y="535"/>
                    <a:pt x="65" y="513"/>
                    <a:pt x="65" y="491"/>
                  </a:cubicBezTo>
                  <a:cubicBezTo>
                    <a:pt x="87" y="340"/>
                    <a:pt x="174" y="188"/>
                    <a:pt x="260" y="79"/>
                  </a:cubicBezTo>
                  <a:cubicBezTo>
                    <a:pt x="294" y="46"/>
                    <a:pt x="263" y="0"/>
                    <a:pt x="2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2" name="Google Shape;5098;p83"/>
            <p:cNvSpPr/>
            <p:nvPr/>
          </p:nvSpPr>
          <p:spPr>
            <a:xfrm>
              <a:off x="3820739" y="1558952"/>
              <a:ext cx="20847" cy="1372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21" h="343">
                  <a:moveTo>
                    <a:pt x="456" y="1"/>
                  </a:moveTo>
                  <a:cubicBezTo>
                    <a:pt x="282" y="44"/>
                    <a:pt x="131" y="131"/>
                    <a:pt x="22" y="283"/>
                  </a:cubicBezTo>
                  <a:cubicBezTo>
                    <a:pt x="0" y="283"/>
                    <a:pt x="0" y="304"/>
                    <a:pt x="22" y="326"/>
                  </a:cubicBezTo>
                  <a:lnTo>
                    <a:pt x="44" y="326"/>
                  </a:lnTo>
                  <a:cubicBezTo>
                    <a:pt x="44" y="337"/>
                    <a:pt x="49" y="342"/>
                    <a:pt x="57" y="342"/>
                  </a:cubicBezTo>
                  <a:cubicBezTo>
                    <a:pt x="66" y="342"/>
                    <a:pt x="76" y="337"/>
                    <a:pt x="87" y="326"/>
                  </a:cubicBezTo>
                  <a:cubicBezTo>
                    <a:pt x="196" y="218"/>
                    <a:pt x="326" y="131"/>
                    <a:pt x="477" y="87"/>
                  </a:cubicBezTo>
                  <a:cubicBezTo>
                    <a:pt x="499" y="66"/>
                    <a:pt x="521" y="44"/>
                    <a:pt x="521" y="22"/>
                  </a:cubicBezTo>
                  <a:cubicBezTo>
                    <a:pt x="499" y="1"/>
                    <a:pt x="477" y="1"/>
                    <a:pt x="45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3" name="Google Shape;5099;p83"/>
            <p:cNvSpPr/>
            <p:nvPr/>
          </p:nvSpPr>
          <p:spPr>
            <a:xfrm>
              <a:off x="4204549" y="1750964"/>
              <a:ext cx="14364" cy="205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59" h="514">
                  <a:moveTo>
                    <a:pt x="48" y="0"/>
                  </a:moveTo>
                  <a:cubicBezTo>
                    <a:pt x="18" y="0"/>
                    <a:pt x="0" y="47"/>
                    <a:pt x="34" y="80"/>
                  </a:cubicBezTo>
                  <a:cubicBezTo>
                    <a:pt x="164" y="188"/>
                    <a:pt x="250" y="318"/>
                    <a:pt x="294" y="470"/>
                  </a:cubicBezTo>
                  <a:cubicBezTo>
                    <a:pt x="294" y="492"/>
                    <a:pt x="294" y="492"/>
                    <a:pt x="315" y="513"/>
                  </a:cubicBezTo>
                  <a:lnTo>
                    <a:pt x="337" y="513"/>
                  </a:lnTo>
                  <a:cubicBezTo>
                    <a:pt x="337" y="492"/>
                    <a:pt x="359" y="470"/>
                    <a:pt x="359" y="448"/>
                  </a:cubicBezTo>
                  <a:cubicBezTo>
                    <a:pt x="315" y="275"/>
                    <a:pt x="229" y="123"/>
                    <a:pt x="77" y="15"/>
                  </a:cubicBezTo>
                  <a:cubicBezTo>
                    <a:pt x="67" y="5"/>
                    <a:pt x="57" y="0"/>
                    <a:pt x="4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4" name="Google Shape;5100;p83"/>
            <p:cNvSpPr/>
            <p:nvPr/>
          </p:nvSpPr>
          <p:spPr>
            <a:xfrm>
              <a:off x="4219313" y="1783933"/>
              <a:ext cx="7402" cy="2316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5" h="579">
                  <a:moveTo>
                    <a:pt x="74" y="0"/>
                  </a:moveTo>
                  <a:cubicBezTo>
                    <a:pt x="42" y="0"/>
                    <a:pt x="0" y="42"/>
                    <a:pt x="33" y="58"/>
                  </a:cubicBezTo>
                  <a:cubicBezTo>
                    <a:pt x="98" y="210"/>
                    <a:pt x="120" y="362"/>
                    <a:pt x="77" y="513"/>
                  </a:cubicBezTo>
                  <a:cubicBezTo>
                    <a:pt x="77" y="557"/>
                    <a:pt x="98" y="578"/>
                    <a:pt x="120" y="578"/>
                  </a:cubicBezTo>
                  <a:cubicBezTo>
                    <a:pt x="142" y="578"/>
                    <a:pt x="163" y="557"/>
                    <a:pt x="163" y="535"/>
                  </a:cubicBezTo>
                  <a:cubicBezTo>
                    <a:pt x="185" y="362"/>
                    <a:pt x="163" y="188"/>
                    <a:pt x="98" y="15"/>
                  </a:cubicBezTo>
                  <a:cubicBezTo>
                    <a:pt x="93" y="4"/>
                    <a:pt x="84" y="0"/>
                    <a:pt x="7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5" name="Google Shape;5101;p83"/>
            <p:cNvSpPr/>
            <p:nvPr/>
          </p:nvSpPr>
          <p:spPr>
            <a:xfrm>
              <a:off x="4204149" y="1791455"/>
              <a:ext cx="6962" cy="234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174" h="586">
                  <a:moveTo>
                    <a:pt x="22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65" y="217"/>
                    <a:pt x="87" y="369"/>
                    <a:pt x="65" y="520"/>
                  </a:cubicBezTo>
                  <a:cubicBezTo>
                    <a:pt x="65" y="542"/>
                    <a:pt x="65" y="564"/>
                    <a:pt x="109" y="585"/>
                  </a:cubicBezTo>
                  <a:cubicBezTo>
                    <a:pt x="130" y="585"/>
                    <a:pt x="152" y="564"/>
                    <a:pt x="152" y="520"/>
                  </a:cubicBezTo>
                  <a:cubicBezTo>
                    <a:pt x="174" y="347"/>
                    <a:pt x="152" y="174"/>
                    <a:pt x="6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6" name="Google Shape;5102;p83"/>
            <p:cNvSpPr/>
            <p:nvPr/>
          </p:nvSpPr>
          <p:spPr>
            <a:xfrm>
              <a:off x="4221473" y="1816822"/>
              <a:ext cx="7002" cy="232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5" h="581">
                  <a:moveTo>
                    <a:pt x="44" y="0"/>
                  </a:moveTo>
                  <a:cubicBezTo>
                    <a:pt x="33" y="0"/>
                    <a:pt x="23" y="6"/>
                    <a:pt x="23" y="17"/>
                  </a:cubicBezTo>
                  <a:cubicBezTo>
                    <a:pt x="1" y="17"/>
                    <a:pt x="1" y="38"/>
                    <a:pt x="23" y="60"/>
                  </a:cubicBezTo>
                  <a:cubicBezTo>
                    <a:pt x="88" y="212"/>
                    <a:pt x="109" y="363"/>
                    <a:pt x="88" y="537"/>
                  </a:cubicBezTo>
                  <a:cubicBezTo>
                    <a:pt x="66" y="537"/>
                    <a:pt x="88" y="559"/>
                    <a:pt x="109" y="580"/>
                  </a:cubicBezTo>
                  <a:cubicBezTo>
                    <a:pt x="131" y="559"/>
                    <a:pt x="153" y="559"/>
                    <a:pt x="153" y="537"/>
                  </a:cubicBezTo>
                  <a:cubicBezTo>
                    <a:pt x="174" y="342"/>
                    <a:pt x="153" y="168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7" name="Google Shape;5103;p83"/>
            <p:cNvSpPr/>
            <p:nvPr/>
          </p:nvSpPr>
          <p:spPr>
            <a:xfrm>
              <a:off x="4214552" y="2062089"/>
              <a:ext cx="6962" cy="228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174" h="571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65" y="217"/>
                    <a:pt x="87" y="369"/>
                    <a:pt x="65" y="521"/>
                  </a:cubicBezTo>
                  <a:cubicBezTo>
                    <a:pt x="65" y="542"/>
                    <a:pt x="87" y="564"/>
                    <a:pt x="109" y="564"/>
                  </a:cubicBezTo>
                  <a:cubicBezTo>
                    <a:pt x="113" y="568"/>
                    <a:pt x="117" y="570"/>
                    <a:pt x="121" y="570"/>
                  </a:cubicBezTo>
                  <a:cubicBezTo>
                    <a:pt x="138" y="570"/>
                    <a:pt x="152" y="538"/>
                    <a:pt x="152" y="521"/>
                  </a:cubicBezTo>
                  <a:cubicBezTo>
                    <a:pt x="174" y="347"/>
                    <a:pt x="152" y="174"/>
                    <a:pt x="6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8" name="Google Shape;5104;p83"/>
            <p:cNvSpPr/>
            <p:nvPr/>
          </p:nvSpPr>
          <p:spPr>
            <a:xfrm>
              <a:off x="4204149" y="2031721"/>
              <a:ext cx="6962" cy="234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4" h="586">
                  <a:moveTo>
                    <a:pt x="22" y="1"/>
                  </a:moveTo>
                  <a:cubicBezTo>
                    <a:pt x="0" y="22"/>
                    <a:pt x="0" y="44"/>
                    <a:pt x="0" y="66"/>
                  </a:cubicBezTo>
                  <a:cubicBezTo>
                    <a:pt x="65" y="217"/>
                    <a:pt x="87" y="369"/>
                    <a:pt x="65" y="521"/>
                  </a:cubicBezTo>
                  <a:cubicBezTo>
                    <a:pt x="65" y="543"/>
                    <a:pt x="65" y="564"/>
                    <a:pt x="109" y="586"/>
                  </a:cubicBezTo>
                  <a:cubicBezTo>
                    <a:pt x="130" y="586"/>
                    <a:pt x="152" y="564"/>
                    <a:pt x="152" y="521"/>
                  </a:cubicBezTo>
                  <a:cubicBezTo>
                    <a:pt x="174" y="347"/>
                    <a:pt x="152" y="174"/>
                    <a:pt x="65" y="1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29" name="Google Shape;5105;p83"/>
            <p:cNvSpPr/>
            <p:nvPr/>
          </p:nvSpPr>
          <p:spPr>
            <a:xfrm>
              <a:off x="4218032" y="2021518"/>
              <a:ext cx="7842" cy="232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6" h="581">
                  <a:moveTo>
                    <a:pt x="54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212"/>
                    <a:pt x="109" y="386"/>
                    <a:pt x="87" y="537"/>
                  </a:cubicBezTo>
                  <a:cubicBezTo>
                    <a:pt x="65" y="559"/>
                    <a:pt x="87" y="581"/>
                    <a:pt x="109" y="581"/>
                  </a:cubicBezTo>
                  <a:cubicBezTo>
                    <a:pt x="130" y="581"/>
                    <a:pt x="152" y="559"/>
                    <a:pt x="152" y="537"/>
                  </a:cubicBezTo>
                  <a:cubicBezTo>
                    <a:pt x="195" y="364"/>
                    <a:pt x="152" y="169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0" name="Google Shape;5106;p83"/>
            <p:cNvSpPr/>
            <p:nvPr/>
          </p:nvSpPr>
          <p:spPr>
            <a:xfrm>
              <a:off x="4197188" y="2052166"/>
              <a:ext cx="7002" cy="2296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5" h="574">
                  <a:moveTo>
                    <a:pt x="41" y="1"/>
                  </a:moveTo>
                  <a:cubicBezTo>
                    <a:pt x="35" y="1"/>
                    <a:pt x="29" y="4"/>
                    <a:pt x="23" y="10"/>
                  </a:cubicBezTo>
                  <a:cubicBezTo>
                    <a:pt x="1" y="10"/>
                    <a:pt x="1" y="32"/>
                    <a:pt x="1" y="53"/>
                  </a:cubicBezTo>
                  <a:cubicBezTo>
                    <a:pt x="66" y="205"/>
                    <a:pt x="88" y="379"/>
                    <a:pt x="66" y="530"/>
                  </a:cubicBezTo>
                  <a:cubicBezTo>
                    <a:pt x="66" y="552"/>
                    <a:pt x="88" y="574"/>
                    <a:pt x="109" y="574"/>
                  </a:cubicBezTo>
                  <a:cubicBezTo>
                    <a:pt x="131" y="574"/>
                    <a:pt x="153" y="552"/>
                    <a:pt x="153" y="530"/>
                  </a:cubicBezTo>
                  <a:cubicBezTo>
                    <a:pt x="174" y="357"/>
                    <a:pt x="153" y="183"/>
                    <a:pt x="66" y="32"/>
                  </a:cubicBezTo>
                  <a:cubicBezTo>
                    <a:pt x="66" y="16"/>
                    <a:pt x="55" y="1"/>
                    <a:pt x="4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1" name="Google Shape;5107;p83"/>
            <p:cNvSpPr/>
            <p:nvPr/>
          </p:nvSpPr>
          <p:spPr>
            <a:xfrm>
              <a:off x="3840704" y="2032241"/>
              <a:ext cx="8683" cy="2292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17" h="573">
                  <a:moveTo>
                    <a:pt x="47" y="0"/>
                  </a:moveTo>
                  <a:cubicBezTo>
                    <a:pt x="33" y="0"/>
                    <a:pt x="22" y="16"/>
                    <a:pt x="22" y="31"/>
                  </a:cubicBezTo>
                  <a:cubicBezTo>
                    <a:pt x="0" y="204"/>
                    <a:pt x="43" y="400"/>
                    <a:pt x="130" y="551"/>
                  </a:cubicBezTo>
                  <a:cubicBezTo>
                    <a:pt x="130" y="551"/>
                    <a:pt x="152" y="573"/>
                    <a:pt x="174" y="573"/>
                  </a:cubicBezTo>
                  <a:cubicBezTo>
                    <a:pt x="174" y="573"/>
                    <a:pt x="195" y="573"/>
                    <a:pt x="195" y="551"/>
                  </a:cubicBezTo>
                  <a:cubicBezTo>
                    <a:pt x="217" y="551"/>
                    <a:pt x="217" y="508"/>
                    <a:pt x="195" y="508"/>
                  </a:cubicBezTo>
                  <a:cubicBezTo>
                    <a:pt x="109" y="356"/>
                    <a:pt x="87" y="204"/>
                    <a:pt x="87" y="53"/>
                  </a:cubicBezTo>
                  <a:cubicBezTo>
                    <a:pt x="109" y="31"/>
                    <a:pt x="87" y="9"/>
                    <a:pt x="65" y="9"/>
                  </a:cubicBezTo>
                  <a:cubicBezTo>
                    <a:pt x="59" y="3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2" name="Google Shape;5108;p83"/>
            <p:cNvSpPr/>
            <p:nvPr/>
          </p:nvSpPr>
          <p:spPr>
            <a:xfrm>
              <a:off x="3853707" y="2061209"/>
              <a:ext cx="7842" cy="230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6" h="575">
                  <a:moveTo>
                    <a:pt x="65" y="1"/>
                  </a:moveTo>
                  <a:cubicBezTo>
                    <a:pt x="44" y="1"/>
                    <a:pt x="22" y="22"/>
                    <a:pt x="0" y="44"/>
                  </a:cubicBezTo>
                  <a:cubicBezTo>
                    <a:pt x="0" y="218"/>
                    <a:pt x="22" y="391"/>
                    <a:pt x="130" y="564"/>
                  </a:cubicBezTo>
                  <a:lnTo>
                    <a:pt x="152" y="564"/>
                  </a:lnTo>
                  <a:cubicBezTo>
                    <a:pt x="159" y="572"/>
                    <a:pt x="164" y="574"/>
                    <a:pt x="168" y="574"/>
                  </a:cubicBezTo>
                  <a:cubicBezTo>
                    <a:pt x="176" y="574"/>
                    <a:pt x="181" y="564"/>
                    <a:pt x="195" y="564"/>
                  </a:cubicBezTo>
                  <a:cubicBezTo>
                    <a:pt x="195" y="543"/>
                    <a:pt x="195" y="521"/>
                    <a:pt x="195" y="499"/>
                  </a:cubicBezTo>
                  <a:cubicBezTo>
                    <a:pt x="109" y="369"/>
                    <a:pt x="65" y="218"/>
                    <a:pt x="87" y="44"/>
                  </a:cubicBezTo>
                  <a:cubicBezTo>
                    <a:pt x="87" y="22"/>
                    <a:pt x="87" y="1"/>
                    <a:pt x="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3" name="Google Shape;5109;p83"/>
            <p:cNvSpPr/>
            <p:nvPr/>
          </p:nvSpPr>
          <p:spPr>
            <a:xfrm>
              <a:off x="3839824" y="2072492"/>
              <a:ext cx="8723" cy="226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8" h="565">
                  <a:moveTo>
                    <a:pt x="65" y="1"/>
                  </a:moveTo>
                  <a:cubicBezTo>
                    <a:pt x="44" y="1"/>
                    <a:pt x="22" y="22"/>
                    <a:pt x="22" y="44"/>
                  </a:cubicBezTo>
                  <a:cubicBezTo>
                    <a:pt x="0" y="217"/>
                    <a:pt x="44" y="391"/>
                    <a:pt x="131" y="543"/>
                  </a:cubicBezTo>
                  <a:cubicBezTo>
                    <a:pt x="131" y="564"/>
                    <a:pt x="152" y="564"/>
                    <a:pt x="174" y="564"/>
                  </a:cubicBezTo>
                  <a:lnTo>
                    <a:pt x="196" y="564"/>
                  </a:lnTo>
                  <a:cubicBezTo>
                    <a:pt x="217" y="543"/>
                    <a:pt x="217" y="521"/>
                    <a:pt x="196" y="499"/>
                  </a:cubicBezTo>
                  <a:cubicBezTo>
                    <a:pt x="131" y="369"/>
                    <a:pt x="87" y="196"/>
                    <a:pt x="109" y="44"/>
                  </a:cubicBezTo>
                  <a:cubicBezTo>
                    <a:pt x="109" y="22"/>
                    <a:pt x="87" y="1"/>
                    <a:pt x="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4" name="Google Shape;5110;p83"/>
            <p:cNvSpPr/>
            <p:nvPr/>
          </p:nvSpPr>
          <p:spPr>
            <a:xfrm>
              <a:off x="3858908" y="2040403"/>
              <a:ext cx="7842" cy="2296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6" h="574">
                  <a:moveTo>
                    <a:pt x="65" y="0"/>
                  </a:moveTo>
                  <a:cubicBezTo>
                    <a:pt x="44" y="0"/>
                    <a:pt x="22" y="22"/>
                    <a:pt x="22" y="44"/>
                  </a:cubicBezTo>
                  <a:cubicBezTo>
                    <a:pt x="0" y="217"/>
                    <a:pt x="44" y="391"/>
                    <a:pt x="130" y="564"/>
                  </a:cubicBezTo>
                  <a:lnTo>
                    <a:pt x="152" y="564"/>
                  </a:lnTo>
                  <a:cubicBezTo>
                    <a:pt x="159" y="571"/>
                    <a:pt x="164" y="574"/>
                    <a:pt x="168" y="574"/>
                  </a:cubicBezTo>
                  <a:cubicBezTo>
                    <a:pt x="176" y="574"/>
                    <a:pt x="181" y="564"/>
                    <a:pt x="196" y="564"/>
                  </a:cubicBezTo>
                  <a:cubicBezTo>
                    <a:pt x="196" y="542"/>
                    <a:pt x="196" y="521"/>
                    <a:pt x="196" y="521"/>
                  </a:cubicBezTo>
                  <a:cubicBezTo>
                    <a:pt x="109" y="369"/>
                    <a:pt x="87" y="217"/>
                    <a:pt x="87" y="44"/>
                  </a:cubicBezTo>
                  <a:cubicBezTo>
                    <a:pt x="87" y="22"/>
                    <a:pt x="87" y="0"/>
                    <a:pt x="6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5" name="Google Shape;5111;p83"/>
            <p:cNvSpPr/>
            <p:nvPr/>
          </p:nvSpPr>
          <p:spPr>
            <a:xfrm>
              <a:off x="4183304" y="1750884"/>
              <a:ext cx="13924" cy="2064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48" h="516">
                  <a:moveTo>
                    <a:pt x="33" y="1"/>
                  </a:moveTo>
                  <a:cubicBezTo>
                    <a:pt x="23" y="1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131" y="190"/>
                    <a:pt x="218" y="320"/>
                    <a:pt x="261" y="472"/>
                  </a:cubicBezTo>
                  <a:cubicBezTo>
                    <a:pt x="261" y="494"/>
                    <a:pt x="283" y="515"/>
                    <a:pt x="283" y="515"/>
                  </a:cubicBezTo>
                  <a:lnTo>
                    <a:pt x="304" y="515"/>
                  </a:lnTo>
                  <a:cubicBezTo>
                    <a:pt x="326" y="515"/>
                    <a:pt x="348" y="494"/>
                    <a:pt x="326" y="472"/>
                  </a:cubicBezTo>
                  <a:cubicBezTo>
                    <a:pt x="283" y="299"/>
                    <a:pt x="196" y="147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6" name="Google Shape;5112;p83"/>
            <p:cNvSpPr/>
            <p:nvPr/>
          </p:nvSpPr>
          <p:spPr>
            <a:xfrm>
              <a:off x="4180704" y="1727238"/>
              <a:ext cx="18286" cy="174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7" h="435">
                  <a:moveTo>
                    <a:pt x="66" y="1"/>
                  </a:moveTo>
                  <a:cubicBezTo>
                    <a:pt x="44" y="1"/>
                    <a:pt x="23" y="1"/>
                    <a:pt x="23" y="22"/>
                  </a:cubicBezTo>
                  <a:cubicBezTo>
                    <a:pt x="1" y="44"/>
                    <a:pt x="23" y="66"/>
                    <a:pt x="44" y="87"/>
                  </a:cubicBezTo>
                  <a:cubicBezTo>
                    <a:pt x="174" y="153"/>
                    <a:pt x="304" y="283"/>
                    <a:pt x="369" y="413"/>
                  </a:cubicBezTo>
                  <a:cubicBezTo>
                    <a:pt x="369" y="434"/>
                    <a:pt x="391" y="434"/>
                    <a:pt x="413" y="434"/>
                  </a:cubicBezTo>
                  <a:lnTo>
                    <a:pt x="435" y="434"/>
                  </a:lnTo>
                  <a:cubicBezTo>
                    <a:pt x="456" y="413"/>
                    <a:pt x="456" y="391"/>
                    <a:pt x="456" y="369"/>
                  </a:cubicBezTo>
                  <a:cubicBezTo>
                    <a:pt x="369" y="218"/>
                    <a:pt x="239" y="87"/>
                    <a:pt x="6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7" name="Google Shape;5113;p83"/>
            <p:cNvSpPr/>
            <p:nvPr/>
          </p:nvSpPr>
          <p:spPr>
            <a:xfrm>
              <a:off x="4155578" y="1726397"/>
              <a:ext cx="21727" cy="112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43" h="282">
                  <a:moveTo>
                    <a:pt x="44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0" y="65"/>
                    <a:pt x="22" y="87"/>
                    <a:pt x="44" y="87"/>
                  </a:cubicBezTo>
                  <a:cubicBezTo>
                    <a:pt x="195" y="108"/>
                    <a:pt x="347" y="174"/>
                    <a:pt x="455" y="282"/>
                  </a:cubicBezTo>
                  <a:lnTo>
                    <a:pt x="521" y="282"/>
                  </a:lnTo>
                  <a:cubicBezTo>
                    <a:pt x="542" y="260"/>
                    <a:pt x="542" y="239"/>
                    <a:pt x="521" y="217"/>
                  </a:cubicBezTo>
                  <a:cubicBezTo>
                    <a:pt x="390" y="108"/>
                    <a:pt x="217" y="22"/>
                    <a:pt x="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8" name="Google Shape;5114;p83"/>
            <p:cNvSpPr/>
            <p:nvPr/>
          </p:nvSpPr>
          <p:spPr>
            <a:xfrm>
              <a:off x="4037590" y="2020437"/>
              <a:ext cx="23447" cy="70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86" h="175">
                  <a:moveTo>
                    <a:pt x="521" y="1"/>
                  </a:moveTo>
                  <a:cubicBezTo>
                    <a:pt x="405" y="67"/>
                    <a:pt x="289" y="95"/>
                    <a:pt x="163" y="95"/>
                  </a:cubicBezTo>
                  <a:cubicBezTo>
                    <a:pt x="125" y="95"/>
                    <a:pt x="85" y="93"/>
                    <a:pt x="44" y="87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3"/>
                    <a:pt x="22" y="174"/>
                    <a:pt x="44" y="174"/>
                  </a:cubicBezTo>
                  <a:lnTo>
                    <a:pt x="152" y="174"/>
                  </a:lnTo>
                  <a:cubicBezTo>
                    <a:pt x="304" y="174"/>
                    <a:pt x="434" y="131"/>
                    <a:pt x="564" y="66"/>
                  </a:cubicBezTo>
                  <a:cubicBezTo>
                    <a:pt x="564" y="44"/>
                    <a:pt x="586" y="22"/>
                    <a:pt x="564" y="1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39" name="Google Shape;5115;p83"/>
            <p:cNvSpPr/>
            <p:nvPr/>
          </p:nvSpPr>
          <p:spPr>
            <a:xfrm>
              <a:off x="4002022" y="2027879"/>
              <a:ext cx="23247" cy="56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81" h="140">
                  <a:moveTo>
                    <a:pt x="26" y="1"/>
                  </a:moveTo>
                  <a:cubicBezTo>
                    <a:pt x="12" y="1"/>
                    <a:pt x="1" y="16"/>
                    <a:pt x="1" y="32"/>
                  </a:cubicBezTo>
                  <a:cubicBezTo>
                    <a:pt x="1" y="53"/>
                    <a:pt x="1" y="75"/>
                    <a:pt x="22" y="75"/>
                  </a:cubicBezTo>
                  <a:cubicBezTo>
                    <a:pt x="131" y="118"/>
                    <a:pt x="239" y="140"/>
                    <a:pt x="348" y="140"/>
                  </a:cubicBezTo>
                  <a:cubicBezTo>
                    <a:pt x="413" y="140"/>
                    <a:pt x="478" y="118"/>
                    <a:pt x="543" y="97"/>
                  </a:cubicBezTo>
                  <a:cubicBezTo>
                    <a:pt x="580" y="78"/>
                    <a:pt x="569" y="27"/>
                    <a:pt x="538" y="27"/>
                  </a:cubicBezTo>
                  <a:cubicBezTo>
                    <a:pt x="533" y="27"/>
                    <a:pt x="527" y="29"/>
                    <a:pt x="521" y="32"/>
                  </a:cubicBezTo>
                  <a:cubicBezTo>
                    <a:pt x="463" y="48"/>
                    <a:pt x="402" y="55"/>
                    <a:pt x="340" y="55"/>
                  </a:cubicBezTo>
                  <a:cubicBezTo>
                    <a:pt x="240" y="55"/>
                    <a:pt x="138" y="37"/>
                    <a:pt x="44" y="10"/>
                  </a:cubicBezTo>
                  <a:cubicBezTo>
                    <a:pt x="38" y="4"/>
                    <a:pt x="31" y="1"/>
                    <a:pt x="2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0" name="Google Shape;5116;p83"/>
            <p:cNvSpPr/>
            <p:nvPr/>
          </p:nvSpPr>
          <p:spPr>
            <a:xfrm>
              <a:off x="3996821" y="2010915"/>
              <a:ext cx="23447" cy="52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86" h="131">
                  <a:moveTo>
                    <a:pt x="66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1" y="44"/>
                    <a:pt x="22" y="65"/>
                    <a:pt x="44" y="65"/>
                  </a:cubicBezTo>
                  <a:cubicBezTo>
                    <a:pt x="152" y="109"/>
                    <a:pt x="261" y="130"/>
                    <a:pt x="369" y="130"/>
                  </a:cubicBezTo>
                  <a:cubicBezTo>
                    <a:pt x="434" y="130"/>
                    <a:pt x="499" y="130"/>
                    <a:pt x="564" y="109"/>
                  </a:cubicBezTo>
                  <a:cubicBezTo>
                    <a:pt x="586" y="87"/>
                    <a:pt x="586" y="65"/>
                    <a:pt x="586" y="44"/>
                  </a:cubicBezTo>
                  <a:cubicBezTo>
                    <a:pt x="586" y="22"/>
                    <a:pt x="564" y="22"/>
                    <a:pt x="543" y="22"/>
                  </a:cubicBezTo>
                  <a:cubicBezTo>
                    <a:pt x="474" y="41"/>
                    <a:pt x="402" y="52"/>
                    <a:pt x="329" y="52"/>
                  </a:cubicBezTo>
                  <a:cubicBezTo>
                    <a:pt x="239" y="52"/>
                    <a:pt x="149" y="36"/>
                    <a:pt x="6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1" name="Google Shape;5117;p83"/>
            <p:cNvSpPr/>
            <p:nvPr/>
          </p:nvSpPr>
          <p:spPr>
            <a:xfrm>
              <a:off x="3969054" y="2023558"/>
              <a:ext cx="23487" cy="56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87" h="140">
                  <a:moveTo>
                    <a:pt x="47" y="0"/>
                  </a:moveTo>
                  <a:cubicBezTo>
                    <a:pt x="33" y="0"/>
                    <a:pt x="23" y="16"/>
                    <a:pt x="23" y="31"/>
                  </a:cubicBezTo>
                  <a:cubicBezTo>
                    <a:pt x="1" y="53"/>
                    <a:pt x="23" y="75"/>
                    <a:pt x="44" y="75"/>
                  </a:cubicBezTo>
                  <a:cubicBezTo>
                    <a:pt x="131" y="118"/>
                    <a:pt x="261" y="140"/>
                    <a:pt x="369" y="140"/>
                  </a:cubicBezTo>
                  <a:cubicBezTo>
                    <a:pt x="434" y="140"/>
                    <a:pt x="499" y="140"/>
                    <a:pt x="565" y="118"/>
                  </a:cubicBezTo>
                  <a:cubicBezTo>
                    <a:pt x="586" y="96"/>
                    <a:pt x="586" y="75"/>
                    <a:pt x="586" y="53"/>
                  </a:cubicBezTo>
                  <a:cubicBezTo>
                    <a:pt x="565" y="31"/>
                    <a:pt x="543" y="31"/>
                    <a:pt x="543" y="31"/>
                  </a:cubicBezTo>
                  <a:cubicBezTo>
                    <a:pt x="477" y="48"/>
                    <a:pt x="414" y="55"/>
                    <a:pt x="352" y="55"/>
                  </a:cubicBezTo>
                  <a:cubicBezTo>
                    <a:pt x="253" y="55"/>
                    <a:pt x="160" y="36"/>
                    <a:pt x="66" y="9"/>
                  </a:cubicBezTo>
                  <a:cubicBezTo>
                    <a:pt x="60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2" name="Google Shape;5118;p83"/>
            <p:cNvSpPr/>
            <p:nvPr/>
          </p:nvSpPr>
          <p:spPr>
            <a:xfrm>
              <a:off x="4042791" y="1998992"/>
              <a:ext cx="21727" cy="1020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43" h="255">
                  <a:moveTo>
                    <a:pt x="499" y="0"/>
                  </a:moveTo>
                  <a:cubicBezTo>
                    <a:pt x="489" y="0"/>
                    <a:pt x="478" y="6"/>
                    <a:pt x="478" y="16"/>
                  </a:cubicBezTo>
                  <a:cubicBezTo>
                    <a:pt x="348" y="103"/>
                    <a:pt x="196" y="168"/>
                    <a:pt x="44" y="168"/>
                  </a:cubicBezTo>
                  <a:cubicBezTo>
                    <a:pt x="1" y="168"/>
                    <a:pt x="1" y="190"/>
                    <a:pt x="1" y="212"/>
                  </a:cubicBezTo>
                  <a:cubicBezTo>
                    <a:pt x="1" y="233"/>
                    <a:pt x="22" y="255"/>
                    <a:pt x="44" y="255"/>
                  </a:cubicBezTo>
                  <a:cubicBezTo>
                    <a:pt x="218" y="255"/>
                    <a:pt x="391" y="190"/>
                    <a:pt x="521" y="81"/>
                  </a:cubicBezTo>
                  <a:cubicBezTo>
                    <a:pt x="543" y="60"/>
                    <a:pt x="543" y="38"/>
                    <a:pt x="521" y="16"/>
                  </a:cubicBezTo>
                  <a:cubicBezTo>
                    <a:pt x="521" y="6"/>
                    <a:pt x="510" y="0"/>
                    <a:pt x="49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3" name="Google Shape;5119;p83"/>
            <p:cNvSpPr/>
            <p:nvPr/>
          </p:nvSpPr>
          <p:spPr>
            <a:xfrm>
              <a:off x="4068838" y="2023758"/>
              <a:ext cx="23207" cy="8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80" h="204">
                  <a:moveTo>
                    <a:pt x="517" y="0"/>
                  </a:moveTo>
                  <a:cubicBezTo>
                    <a:pt x="511" y="0"/>
                    <a:pt x="505" y="1"/>
                    <a:pt x="499" y="4"/>
                  </a:cubicBezTo>
                  <a:cubicBezTo>
                    <a:pt x="369" y="91"/>
                    <a:pt x="195" y="135"/>
                    <a:pt x="43" y="135"/>
                  </a:cubicBezTo>
                  <a:cubicBezTo>
                    <a:pt x="0" y="135"/>
                    <a:pt x="0" y="200"/>
                    <a:pt x="43" y="200"/>
                  </a:cubicBezTo>
                  <a:lnTo>
                    <a:pt x="87" y="200"/>
                  </a:lnTo>
                  <a:cubicBezTo>
                    <a:pt x="107" y="202"/>
                    <a:pt x="127" y="204"/>
                    <a:pt x="148" y="204"/>
                  </a:cubicBezTo>
                  <a:cubicBezTo>
                    <a:pt x="283" y="204"/>
                    <a:pt x="429" y="145"/>
                    <a:pt x="542" y="70"/>
                  </a:cubicBezTo>
                  <a:cubicBezTo>
                    <a:pt x="579" y="51"/>
                    <a:pt x="553" y="0"/>
                    <a:pt x="51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4" name="Google Shape;5120;p83"/>
            <p:cNvSpPr/>
            <p:nvPr/>
          </p:nvSpPr>
          <p:spPr>
            <a:xfrm>
              <a:off x="3761766" y="1580278"/>
              <a:ext cx="18246" cy="1688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6" h="422">
                  <a:moveTo>
                    <a:pt x="409" y="1"/>
                  </a:moveTo>
                  <a:cubicBezTo>
                    <a:pt x="403" y="1"/>
                    <a:pt x="397" y="3"/>
                    <a:pt x="390" y="10"/>
                  </a:cubicBezTo>
                  <a:cubicBezTo>
                    <a:pt x="217" y="75"/>
                    <a:pt x="87" y="205"/>
                    <a:pt x="0" y="378"/>
                  </a:cubicBezTo>
                  <a:cubicBezTo>
                    <a:pt x="0" y="400"/>
                    <a:pt x="0" y="422"/>
                    <a:pt x="22" y="422"/>
                  </a:cubicBezTo>
                  <a:lnTo>
                    <a:pt x="44" y="422"/>
                  </a:lnTo>
                  <a:cubicBezTo>
                    <a:pt x="65" y="422"/>
                    <a:pt x="65" y="422"/>
                    <a:pt x="87" y="400"/>
                  </a:cubicBezTo>
                  <a:cubicBezTo>
                    <a:pt x="152" y="270"/>
                    <a:pt x="282" y="140"/>
                    <a:pt x="412" y="75"/>
                  </a:cubicBezTo>
                  <a:cubicBezTo>
                    <a:pt x="434" y="75"/>
                    <a:pt x="455" y="53"/>
                    <a:pt x="434" y="31"/>
                  </a:cubicBezTo>
                  <a:cubicBezTo>
                    <a:pt x="434" y="16"/>
                    <a:pt x="423" y="1"/>
                    <a:pt x="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5" name="Google Shape;5121;p83"/>
            <p:cNvSpPr/>
            <p:nvPr/>
          </p:nvSpPr>
          <p:spPr>
            <a:xfrm>
              <a:off x="3768687" y="1553390"/>
              <a:ext cx="19126" cy="160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78" h="400">
                  <a:moveTo>
                    <a:pt x="431" y="1"/>
                  </a:moveTo>
                  <a:cubicBezTo>
                    <a:pt x="425" y="1"/>
                    <a:pt x="419" y="3"/>
                    <a:pt x="413" y="10"/>
                  </a:cubicBezTo>
                  <a:cubicBezTo>
                    <a:pt x="239" y="75"/>
                    <a:pt x="109" y="183"/>
                    <a:pt x="1" y="335"/>
                  </a:cubicBezTo>
                  <a:cubicBezTo>
                    <a:pt x="1" y="357"/>
                    <a:pt x="1" y="378"/>
                    <a:pt x="22" y="400"/>
                  </a:cubicBezTo>
                  <a:lnTo>
                    <a:pt x="44" y="400"/>
                  </a:lnTo>
                  <a:cubicBezTo>
                    <a:pt x="66" y="400"/>
                    <a:pt x="66" y="378"/>
                    <a:pt x="87" y="378"/>
                  </a:cubicBezTo>
                  <a:cubicBezTo>
                    <a:pt x="174" y="248"/>
                    <a:pt x="304" y="140"/>
                    <a:pt x="434" y="75"/>
                  </a:cubicBezTo>
                  <a:cubicBezTo>
                    <a:pt x="456" y="75"/>
                    <a:pt x="478" y="31"/>
                    <a:pt x="456" y="31"/>
                  </a:cubicBezTo>
                  <a:cubicBezTo>
                    <a:pt x="456" y="16"/>
                    <a:pt x="445" y="1"/>
                    <a:pt x="4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6" name="Google Shape;5122;p83"/>
            <p:cNvSpPr/>
            <p:nvPr/>
          </p:nvSpPr>
          <p:spPr>
            <a:xfrm>
              <a:off x="3740081" y="1573716"/>
              <a:ext cx="18246" cy="1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6" h="413">
                  <a:moveTo>
                    <a:pt x="390" y="0"/>
                  </a:moveTo>
                  <a:cubicBezTo>
                    <a:pt x="217" y="87"/>
                    <a:pt x="87" y="195"/>
                    <a:pt x="0" y="369"/>
                  </a:cubicBezTo>
                  <a:cubicBezTo>
                    <a:pt x="0" y="391"/>
                    <a:pt x="0" y="412"/>
                    <a:pt x="22" y="412"/>
                  </a:cubicBezTo>
                  <a:lnTo>
                    <a:pt x="44" y="412"/>
                  </a:lnTo>
                  <a:cubicBezTo>
                    <a:pt x="65" y="412"/>
                    <a:pt x="65" y="412"/>
                    <a:pt x="87" y="391"/>
                  </a:cubicBezTo>
                  <a:cubicBezTo>
                    <a:pt x="152" y="260"/>
                    <a:pt x="282" y="152"/>
                    <a:pt x="412" y="65"/>
                  </a:cubicBezTo>
                  <a:cubicBezTo>
                    <a:pt x="434" y="65"/>
                    <a:pt x="455" y="44"/>
                    <a:pt x="434" y="22"/>
                  </a:cubicBezTo>
                  <a:cubicBezTo>
                    <a:pt x="434" y="0"/>
                    <a:pt x="390" y="0"/>
                    <a:pt x="39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7" name="Google Shape;5123;p83"/>
            <p:cNvSpPr/>
            <p:nvPr/>
          </p:nvSpPr>
          <p:spPr>
            <a:xfrm>
              <a:off x="3573522" y="1796817"/>
              <a:ext cx="34731" cy="102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68" h="257">
                  <a:moveTo>
                    <a:pt x="498" y="1"/>
                  </a:moveTo>
                  <a:cubicBezTo>
                    <a:pt x="330" y="1"/>
                    <a:pt x="161" y="56"/>
                    <a:pt x="22" y="170"/>
                  </a:cubicBezTo>
                  <a:cubicBezTo>
                    <a:pt x="1" y="191"/>
                    <a:pt x="1" y="213"/>
                    <a:pt x="22" y="235"/>
                  </a:cubicBezTo>
                  <a:cubicBezTo>
                    <a:pt x="22" y="235"/>
                    <a:pt x="44" y="256"/>
                    <a:pt x="66" y="256"/>
                  </a:cubicBezTo>
                  <a:cubicBezTo>
                    <a:pt x="66" y="256"/>
                    <a:pt x="66" y="235"/>
                    <a:pt x="87" y="235"/>
                  </a:cubicBezTo>
                  <a:cubicBezTo>
                    <a:pt x="201" y="121"/>
                    <a:pt x="345" y="66"/>
                    <a:pt x="492" y="66"/>
                  </a:cubicBezTo>
                  <a:cubicBezTo>
                    <a:pt x="597" y="66"/>
                    <a:pt x="703" y="94"/>
                    <a:pt x="803" y="148"/>
                  </a:cubicBezTo>
                  <a:cubicBezTo>
                    <a:pt x="814" y="159"/>
                    <a:pt x="824" y="164"/>
                    <a:pt x="835" y="164"/>
                  </a:cubicBezTo>
                  <a:cubicBezTo>
                    <a:pt x="846" y="164"/>
                    <a:pt x="857" y="159"/>
                    <a:pt x="868" y="148"/>
                  </a:cubicBezTo>
                  <a:cubicBezTo>
                    <a:pt x="868" y="126"/>
                    <a:pt x="868" y="105"/>
                    <a:pt x="846" y="83"/>
                  </a:cubicBezTo>
                  <a:cubicBezTo>
                    <a:pt x="738" y="29"/>
                    <a:pt x="618" y="1"/>
                    <a:pt x="49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8" name="Google Shape;5124;p83"/>
            <p:cNvSpPr/>
            <p:nvPr/>
          </p:nvSpPr>
          <p:spPr>
            <a:xfrm>
              <a:off x="3568320" y="1833066"/>
              <a:ext cx="40573" cy="70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4" h="175">
                  <a:moveTo>
                    <a:pt x="646" y="1"/>
                  </a:moveTo>
                  <a:cubicBezTo>
                    <a:pt x="439" y="1"/>
                    <a:pt x="232" y="30"/>
                    <a:pt x="44" y="87"/>
                  </a:cubicBezTo>
                  <a:cubicBezTo>
                    <a:pt x="22" y="87"/>
                    <a:pt x="0" y="109"/>
                    <a:pt x="0" y="131"/>
                  </a:cubicBezTo>
                  <a:cubicBezTo>
                    <a:pt x="0" y="153"/>
                    <a:pt x="22" y="174"/>
                    <a:pt x="44" y="174"/>
                  </a:cubicBezTo>
                  <a:lnTo>
                    <a:pt x="65" y="174"/>
                  </a:lnTo>
                  <a:cubicBezTo>
                    <a:pt x="253" y="116"/>
                    <a:pt x="441" y="87"/>
                    <a:pt x="636" y="87"/>
                  </a:cubicBezTo>
                  <a:cubicBezTo>
                    <a:pt x="733" y="87"/>
                    <a:pt x="832" y="95"/>
                    <a:pt x="933" y="109"/>
                  </a:cubicBezTo>
                  <a:cubicBezTo>
                    <a:pt x="939" y="111"/>
                    <a:pt x="944" y="112"/>
                    <a:pt x="949" y="112"/>
                  </a:cubicBezTo>
                  <a:cubicBezTo>
                    <a:pt x="1001" y="112"/>
                    <a:pt x="1013" y="22"/>
                    <a:pt x="954" y="22"/>
                  </a:cubicBezTo>
                  <a:cubicBezTo>
                    <a:pt x="853" y="8"/>
                    <a:pt x="750" y="1"/>
                    <a:pt x="64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49" name="Google Shape;5125;p83"/>
            <p:cNvSpPr/>
            <p:nvPr/>
          </p:nvSpPr>
          <p:spPr>
            <a:xfrm>
              <a:off x="3568320" y="1877238"/>
              <a:ext cx="44294" cy="200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07" h="502">
                  <a:moveTo>
                    <a:pt x="989" y="0"/>
                  </a:moveTo>
                  <a:cubicBezTo>
                    <a:pt x="624" y="0"/>
                    <a:pt x="266" y="152"/>
                    <a:pt x="22" y="436"/>
                  </a:cubicBezTo>
                  <a:cubicBezTo>
                    <a:pt x="0" y="458"/>
                    <a:pt x="0" y="479"/>
                    <a:pt x="22" y="501"/>
                  </a:cubicBezTo>
                  <a:lnTo>
                    <a:pt x="44" y="501"/>
                  </a:lnTo>
                  <a:cubicBezTo>
                    <a:pt x="65" y="501"/>
                    <a:pt x="65" y="501"/>
                    <a:pt x="87" y="479"/>
                  </a:cubicBezTo>
                  <a:cubicBezTo>
                    <a:pt x="311" y="236"/>
                    <a:pt x="648" y="87"/>
                    <a:pt x="993" y="87"/>
                  </a:cubicBezTo>
                  <a:cubicBezTo>
                    <a:pt x="1016" y="87"/>
                    <a:pt x="1039" y="88"/>
                    <a:pt x="1063" y="89"/>
                  </a:cubicBezTo>
                  <a:cubicBezTo>
                    <a:pt x="1084" y="89"/>
                    <a:pt x="1106" y="68"/>
                    <a:pt x="1106" y="46"/>
                  </a:cubicBezTo>
                  <a:cubicBezTo>
                    <a:pt x="1106" y="24"/>
                    <a:pt x="1084" y="2"/>
                    <a:pt x="1063" y="2"/>
                  </a:cubicBezTo>
                  <a:cubicBezTo>
                    <a:pt x="1038" y="1"/>
                    <a:pt x="1014" y="0"/>
                    <a:pt x="98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50" name="Google Shape;5126;p83"/>
            <p:cNvSpPr/>
            <p:nvPr/>
          </p:nvSpPr>
          <p:spPr>
            <a:xfrm>
              <a:off x="3588285" y="1909407"/>
              <a:ext cx="36451" cy="4341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11" h="1085">
                  <a:moveTo>
                    <a:pt x="846" y="1"/>
                  </a:moveTo>
                  <a:cubicBezTo>
                    <a:pt x="477" y="66"/>
                    <a:pt x="43" y="976"/>
                    <a:pt x="22" y="1020"/>
                  </a:cubicBezTo>
                  <a:cubicBezTo>
                    <a:pt x="0" y="1041"/>
                    <a:pt x="22" y="1063"/>
                    <a:pt x="43" y="1085"/>
                  </a:cubicBezTo>
                  <a:cubicBezTo>
                    <a:pt x="65" y="1085"/>
                    <a:pt x="65" y="1063"/>
                    <a:pt x="87" y="1063"/>
                  </a:cubicBezTo>
                  <a:cubicBezTo>
                    <a:pt x="195" y="803"/>
                    <a:pt x="585" y="131"/>
                    <a:pt x="846" y="87"/>
                  </a:cubicBezTo>
                  <a:cubicBezTo>
                    <a:pt x="911" y="87"/>
                    <a:pt x="911" y="1"/>
                    <a:pt x="84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51" name="Google Shape;5127;p83"/>
            <p:cNvSpPr/>
            <p:nvPr/>
          </p:nvSpPr>
          <p:spPr>
            <a:xfrm>
              <a:off x="3647259" y="1931973"/>
              <a:ext cx="12164" cy="581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4" h="1453">
                  <a:moveTo>
                    <a:pt x="195" y="0"/>
                  </a:moveTo>
                  <a:cubicBezTo>
                    <a:pt x="174" y="0"/>
                    <a:pt x="152" y="22"/>
                    <a:pt x="152" y="44"/>
                  </a:cubicBezTo>
                  <a:cubicBezTo>
                    <a:pt x="0" y="542"/>
                    <a:pt x="239" y="1388"/>
                    <a:pt x="239" y="1410"/>
                  </a:cubicBezTo>
                  <a:cubicBezTo>
                    <a:pt x="239" y="1431"/>
                    <a:pt x="261" y="1431"/>
                    <a:pt x="261" y="1453"/>
                  </a:cubicBezTo>
                  <a:lnTo>
                    <a:pt x="282" y="1431"/>
                  </a:lnTo>
                  <a:cubicBezTo>
                    <a:pt x="304" y="1431"/>
                    <a:pt x="304" y="1410"/>
                    <a:pt x="304" y="1388"/>
                  </a:cubicBezTo>
                  <a:cubicBezTo>
                    <a:pt x="304" y="1388"/>
                    <a:pt x="87" y="542"/>
                    <a:pt x="217" y="65"/>
                  </a:cubicBezTo>
                  <a:cubicBezTo>
                    <a:pt x="217" y="44"/>
                    <a:pt x="217" y="0"/>
                    <a:pt x="19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52" name="Google Shape;5128;p83"/>
            <p:cNvSpPr/>
            <p:nvPr/>
          </p:nvSpPr>
          <p:spPr>
            <a:xfrm>
              <a:off x="3672425" y="1916569"/>
              <a:ext cx="52056" cy="31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01" h="776">
                  <a:moveTo>
                    <a:pt x="35" y="1"/>
                  </a:moveTo>
                  <a:cubicBezTo>
                    <a:pt x="27" y="1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347" y="450"/>
                    <a:pt x="781" y="689"/>
                    <a:pt x="1279" y="776"/>
                  </a:cubicBezTo>
                  <a:cubicBezTo>
                    <a:pt x="1279" y="776"/>
                    <a:pt x="1301" y="754"/>
                    <a:pt x="1301" y="732"/>
                  </a:cubicBezTo>
                  <a:cubicBezTo>
                    <a:pt x="1301" y="711"/>
                    <a:pt x="1301" y="689"/>
                    <a:pt x="1279" y="689"/>
                  </a:cubicBezTo>
                  <a:cubicBezTo>
                    <a:pt x="802" y="602"/>
                    <a:pt x="369" y="364"/>
                    <a:pt x="65" y="17"/>
                  </a:cubicBezTo>
                  <a:cubicBezTo>
                    <a:pt x="54" y="6"/>
                    <a:pt x="43" y="1"/>
                    <a:pt x="3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153" name="Google Shape;5129;p83"/>
            <p:cNvSpPr/>
            <p:nvPr/>
          </p:nvSpPr>
          <p:spPr>
            <a:xfrm>
              <a:off x="3684548" y="1880799"/>
              <a:ext cx="63380" cy="2604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1584" h="651">
                  <a:moveTo>
                    <a:pt x="22" y="0"/>
                  </a:moveTo>
                  <a:cubicBezTo>
                    <a:pt x="1" y="22"/>
                    <a:pt x="1" y="44"/>
                    <a:pt x="22" y="65"/>
                  </a:cubicBezTo>
                  <a:cubicBezTo>
                    <a:pt x="22" y="65"/>
                    <a:pt x="499" y="651"/>
                    <a:pt x="1106" y="651"/>
                  </a:cubicBezTo>
                  <a:cubicBezTo>
                    <a:pt x="1258" y="651"/>
                    <a:pt x="1432" y="607"/>
                    <a:pt x="1562" y="521"/>
                  </a:cubicBezTo>
                  <a:cubicBezTo>
                    <a:pt x="1583" y="499"/>
                    <a:pt x="1583" y="477"/>
                    <a:pt x="1583" y="455"/>
                  </a:cubicBezTo>
                  <a:cubicBezTo>
                    <a:pt x="1572" y="445"/>
                    <a:pt x="1562" y="439"/>
                    <a:pt x="1551" y="439"/>
                  </a:cubicBezTo>
                  <a:cubicBezTo>
                    <a:pt x="1540" y="439"/>
                    <a:pt x="1529" y="445"/>
                    <a:pt x="1518" y="455"/>
                  </a:cubicBezTo>
                  <a:cubicBezTo>
                    <a:pt x="1381" y="535"/>
                    <a:pt x="1243" y="566"/>
                    <a:pt x="1109" y="566"/>
                  </a:cubicBezTo>
                  <a:cubicBezTo>
                    <a:pt x="547" y="566"/>
                    <a:pt x="66" y="0"/>
                    <a:pt x="66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9944" name="Google Shape;5130;p83"/>
          <p:cNvGrpSpPr/>
          <p:nvPr/>
        </p:nvGrpSpPr>
        <p:grpSpPr>
          <a:xfrm>
            <a:off x="2379663" y="4608513"/>
            <a:ext cx="2946400" cy="2160587"/>
            <a:chOff x="2050862" y="1413575"/>
            <a:chExt cx="1069442" cy="746926"/>
          </a:xfrm>
        </p:grpSpPr>
        <p:sp>
          <p:nvSpPr>
            <p:cNvPr id="40034" name="Google Shape;5131;p83"/>
            <p:cNvSpPr/>
            <p:nvPr/>
          </p:nvSpPr>
          <p:spPr>
            <a:xfrm>
              <a:off x="2895599" y="1436982"/>
              <a:ext cx="76384" cy="7378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909" h="1844">
                  <a:moveTo>
                    <a:pt x="0" y="1"/>
                  </a:moveTo>
                  <a:lnTo>
                    <a:pt x="0" y="1800"/>
                  </a:lnTo>
                  <a:lnTo>
                    <a:pt x="521" y="1843"/>
                  </a:lnTo>
                  <a:cubicBezTo>
                    <a:pt x="1908" y="9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5" name="Google Shape;5132;p83"/>
            <p:cNvSpPr/>
            <p:nvPr/>
          </p:nvSpPr>
          <p:spPr>
            <a:xfrm>
              <a:off x="2901680" y="1454347"/>
              <a:ext cx="51216" cy="581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0" h="1453">
                  <a:moveTo>
                    <a:pt x="44" y="0"/>
                  </a:moveTo>
                  <a:lnTo>
                    <a:pt x="0" y="1323"/>
                  </a:lnTo>
                  <a:lnTo>
                    <a:pt x="217" y="1453"/>
                  </a:lnTo>
                  <a:cubicBezTo>
                    <a:pt x="1279" y="521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6" name="Google Shape;5133;p83"/>
            <p:cNvSpPr/>
            <p:nvPr/>
          </p:nvSpPr>
          <p:spPr>
            <a:xfrm>
              <a:off x="2905121" y="1469071"/>
              <a:ext cx="16525" cy="425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3" h="1064">
                  <a:moveTo>
                    <a:pt x="131" y="1"/>
                  </a:moveTo>
                  <a:cubicBezTo>
                    <a:pt x="109" y="22"/>
                    <a:pt x="109" y="22"/>
                    <a:pt x="109" y="44"/>
                  </a:cubicBezTo>
                  <a:lnTo>
                    <a:pt x="1" y="976"/>
                  </a:lnTo>
                  <a:cubicBezTo>
                    <a:pt x="1" y="998"/>
                    <a:pt x="23" y="1020"/>
                    <a:pt x="44" y="1020"/>
                  </a:cubicBezTo>
                  <a:cubicBezTo>
                    <a:pt x="66" y="1020"/>
                    <a:pt x="88" y="1020"/>
                    <a:pt x="88" y="998"/>
                  </a:cubicBezTo>
                  <a:lnTo>
                    <a:pt x="174" y="131"/>
                  </a:lnTo>
                  <a:cubicBezTo>
                    <a:pt x="239" y="196"/>
                    <a:pt x="283" y="283"/>
                    <a:pt x="305" y="369"/>
                  </a:cubicBezTo>
                  <a:cubicBezTo>
                    <a:pt x="348" y="586"/>
                    <a:pt x="261" y="825"/>
                    <a:pt x="109" y="998"/>
                  </a:cubicBezTo>
                  <a:cubicBezTo>
                    <a:pt x="88" y="1020"/>
                    <a:pt x="88" y="1041"/>
                    <a:pt x="109" y="1063"/>
                  </a:cubicBezTo>
                  <a:lnTo>
                    <a:pt x="131" y="1063"/>
                  </a:lnTo>
                  <a:cubicBezTo>
                    <a:pt x="153" y="1063"/>
                    <a:pt x="174" y="1063"/>
                    <a:pt x="174" y="1041"/>
                  </a:cubicBezTo>
                  <a:cubicBezTo>
                    <a:pt x="348" y="846"/>
                    <a:pt x="413" y="608"/>
                    <a:pt x="391" y="348"/>
                  </a:cubicBezTo>
                  <a:cubicBezTo>
                    <a:pt x="370" y="218"/>
                    <a:pt x="283" y="87"/>
                    <a:pt x="174" y="1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7" name="Google Shape;5134;p83"/>
            <p:cNvSpPr/>
            <p:nvPr/>
          </p:nvSpPr>
          <p:spPr>
            <a:xfrm>
              <a:off x="2687430" y="1413575"/>
              <a:ext cx="201303" cy="34270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031" h="8565">
                  <a:moveTo>
                    <a:pt x="4401" y="0"/>
                  </a:moveTo>
                  <a:cubicBezTo>
                    <a:pt x="4380" y="0"/>
                    <a:pt x="2147" y="390"/>
                    <a:pt x="976" y="2363"/>
                  </a:cubicBezTo>
                  <a:cubicBezTo>
                    <a:pt x="44" y="3924"/>
                    <a:pt x="0" y="5984"/>
                    <a:pt x="846" y="8542"/>
                  </a:cubicBezTo>
                  <a:cubicBezTo>
                    <a:pt x="867" y="8564"/>
                    <a:pt x="867" y="8564"/>
                    <a:pt x="889" y="8564"/>
                  </a:cubicBezTo>
                  <a:lnTo>
                    <a:pt x="2428" y="8564"/>
                  </a:lnTo>
                  <a:cubicBezTo>
                    <a:pt x="2472" y="8564"/>
                    <a:pt x="2472" y="8477"/>
                    <a:pt x="2428" y="8477"/>
                  </a:cubicBezTo>
                  <a:lnTo>
                    <a:pt x="932" y="8477"/>
                  </a:lnTo>
                  <a:cubicBezTo>
                    <a:pt x="87" y="5984"/>
                    <a:pt x="130" y="3924"/>
                    <a:pt x="1041" y="2407"/>
                  </a:cubicBezTo>
                  <a:cubicBezTo>
                    <a:pt x="2125" y="629"/>
                    <a:pt x="4076" y="130"/>
                    <a:pt x="4380" y="87"/>
                  </a:cubicBezTo>
                  <a:lnTo>
                    <a:pt x="4943" y="2819"/>
                  </a:lnTo>
                  <a:cubicBezTo>
                    <a:pt x="4952" y="2835"/>
                    <a:pt x="4966" y="2842"/>
                    <a:pt x="4981" y="2842"/>
                  </a:cubicBezTo>
                  <a:cubicBezTo>
                    <a:pt x="5005" y="2842"/>
                    <a:pt x="5030" y="2824"/>
                    <a:pt x="5030" y="2797"/>
                  </a:cubicBezTo>
                  <a:lnTo>
                    <a:pt x="4445" y="22"/>
                  </a:lnTo>
                  <a:cubicBezTo>
                    <a:pt x="4445" y="22"/>
                    <a:pt x="4423" y="0"/>
                    <a:pt x="44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8" name="Google Shape;5135;p83"/>
            <p:cNvSpPr/>
            <p:nvPr/>
          </p:nvSpPr>
          <p:spPr>
            <a:xfrm>
              <a:off x="2802137" y="1435782"/>
              <a:ext cx="60539" cy="1027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13" h="2568">
                  <a:moveTo>
                    <a:pt x="57" y="0"/>
                  </a:moveTo>
                  <a:cubicBezTo>
                    <a:pt x="31" y="0"/>
                    <a:pt x="1" y="21"/>
                    <a:pt x="17" y="52"/>
                  </a:cubicBezTo>
                  <a:lnTo>
                    <a:pt x="1426" y="2546"/>
                  </a:lnTo>
                  <a:cubicBezTo>
                    <a:pt x="1426" y="2567"/>
                    <a:pt x="1448" y="2567"/>
                    <a:pt x="1469" y="2567"/>
                  </a:cubicBezTo>
                  <a:cubicBezTo>
                    <a:pt x="1491" y="2567"/>
                    <a:pt x="1513" y="2524"/>
                    <a:pt x="1491" y="2524"/>
                  </a:cubicBezTo>
                  <a:lnTo>
                    <a:pt x="82" y="9"/>
                  </a:lnTo>
                  <a:cubicBezTo>
                    <a:pt x="76" y="3"/>
                    <a:pt x="67" y="0"/>
                    <a:pt x="5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9" name="Google Shape;5136;p83"/>
            <p:cNvSpPr/>
            <p:nvPr/>
          </p:nvSpPr>
          <p:spPr>
            <a:xfrm>
              <a:off x="2738122" y="1488476"/>
              <a:ext cx="96790" cy="847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19" h="2118">
                  <a:moveTo>
                    <a:pt x="67" y="0"/>
                  </a:moveTo>
                  <a:cubicBezTo>
                    <a:pt x="31" y="0"/>
                    <a:pt x="1" y="46"/>
                    <a:pt x="34" y="79"/>
                  </a:cubicBezTo>
                  <a:lnTo>
                    <a:pt x="2354" y="2117"/>
                  </a:lnTo>
                  <a:lnTo>
                    <a:pt x="2375" y="2117"/>
                  </a:lnTo>
                  <a:cubicBezTo>
                    <a:pt x="2375" y="2117"/>
                    <a:pt x="2397" y="2117"/>
                    <a:pt x="2397" y="2096"/>
                  </a:cubicBezTo>
                  <a:cubicBezTo>
                    <a:pt x="2419" y="2096"/>
                    <a:pt x="2419" y="2052"/>
                    <a:pt x="2397" y="2052"/>
                  </a:cubicBezTo>
                  <a:lnTo>
                    <a:pt x="99" y="14"/>
                  </a:ln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0" name="Google Shape;5137;p83"/>
            <p:cNvSpPr/>
            <p:nvPr/>
          </p:nvSpPr>
          <p:spPr>
            <a:xfrm>
              <a:off x="2707355" y="1548012"/>
              <a:ext cx="111075" cy="3909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776" h="977">
                  <a:moveTo>
                    <a:pt x="66" y="1"/>
                  </a:moveTo>
                  <a:cubicBezTo>
                    <a:pt x="44" y="1"/>
                    <a:pt x="22" y="22"/>
                    <a:pt x="1" y="44"/>
                  </a:cubicBezTo>
                  <a:cubicBezTo>
                    <a:pt x="1" y="66"/>
                    <a:pt x="22" y="87"/>
                    <a:pt x="44" y="87"/>
                  </a:cubicBezTo>
                  <a:lnTo>
                    <a:pt x="2733" y="976"/>
                  </a:lnTo>
                  <a:cubicBezTo>
                    <a:pt x="2754" y="976"/>
                    <a:pt x="2776" y="955"/>
                    <a:pt x="2776" y="955"/>
                  </a:cubicBezTo>
                  <a:cubicBezTo>
                    <a:pt x="2776" y="933"/>
                    <a:pt x="2776" y="911"/>
                    <a:pt x="2754" y="8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1" name="Google Shape;5138;p83"/>
            <p:cNvSpPr/>
            <p:nvPr/>
          </p:nvSpPr>
          <p:spPr>
            <a:xfrm>
              <a:off x="2696952" y="1618271"/>
              <a:ext cx="117157" cy="70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8" h="175">
                  <a:moveTo>
                    <a:pt x="44" y="1"/>
                  </a:moveTo>
                  <a:cubicBezTo>
                    <a:pt x="1" y="1"/>
                    <a:pt x="1" y="66"/>
                    <a:pt x="44" y="66"/>
                  </a:cubicBezTo>
                  <a:lnTo>
                    <a:pt x="2884" y="174"/>
                  </a:lnTo>
                  <a:cubicBezTo>
                    <a:pt x="2906" y="174"/>
                    <a:pt x="2928" y="153"/>
                    <a:pt x="2928" y="131"/>
                  </a:cubicBezTo>
                  <a:cubicBezTo>
                    <a:pt x="2928" y="109"/>
                    <a:pt x="2906" y="88"/>
                    <a:pt x="2884" y="88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2" name="Google Shape;5139;p83"/>
            <p:cNvSpPr/>
            <p:nvPr/>
          </p:nvSpPr>
          <p:spPr>
            <a:xfrm>
              <a:off x="2700433" y="1663403"/>
              <a:ext cx="107594" cy="78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89" h="196">
                  <a:moveTo>
                    <a:pt x="2645" y="0"/>
                  </a:moveTo>
                  <a:lnTo>
                    <a:pt x="44" y="109"/>
                  </a:lnTo>
                  <a:cubicBezTo>
                    <a:pt x="22" y="109"/>
                    <a:pt x="0" y="130"/>
                    <a:pt x="0" y="152"/>
                  </a:cubicBezTo>
                  <a:cubicBezTo>
                    <a:pt x="0" y="174"/>
                    <a:pt x="22" y="195"/>
                    <a:pt x="44" y="195"/>
                  </a:cubicBezTo>
                  <a:lnTo>
                    <a:pt x="2645" y="87"/>
                  </a:lnTo>
                  <a:cubicBezTo>
                    <a:pt x="2689" y="87"/>
                    <a:pt x="2689" y="65"/>
                    <a:pt x="2689" y="44"/>
                  </a:cubicBezTo>
                  <a:cubicBezTo>
                    <a:pt x="2689" y="22"/>
                    <a:pt x="2667" y="0"/>
                    <a:pt x="264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3" name="Google Shape;5140;p83"/>
            <p:cNvSpPr/>
            <p:nvPr/>
          </p:nvSpPr>
          <p:spPr>
            <a:xfrm>
              <a:off x="2711716" y="1698093"/>
              <a:ext cx="97190" cy="2520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29" h="630">
                  <a:moveTo>
                    <a:pt x="2363" y="0"/>
                  </a:moveTo>
                  <a:lnTo>
                    <a:pt x="22" y="542"/>
                  </a:lnTo>
                  <a:cubicBezTo>
                    <a:pt x="0" y="542"/>
                    <a:pt x="0" y="564"/>
                    <a:pt x="0" y="607"/>
                  </a:cubicBezTo>
                  <a:cubicBezTo>
                    <a:pt x="0" y="607"/>
                    <a:pt x="22" y="629"/>
                    <a:pt x="44" y="629"/>
                  </a:cubicBezTo>
                  <a:lnTo>
                    <a:pt x="2385" y="87"/>
                  </a:lnTo>
                  <a:cubicBezTo>
                    <a:pt x="2428" y="65"/>
                    <a:pt x="2407" y="0"/>
                    <a:pt x="236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4" name="Google Shape;5141;p83"/>
            <p:cNvSpPr/>
            <p:nvPr/>
          </p:nvSpPr>
          <p:spPr>
            <a:xfrm>
              <a:off x="2469339" y="1803322"/>
              <a:ext cx="149607" cy="1654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39" h="4135">
                  <a:moveTo>
                    <a:pt x="2676" y="0"/>
                  </a:moveTo>
                  <a:cubicBezTo>
                    <a:pt x="0" y="0"/>
                    <a:pt x="313" y="3419"/>
                    <a:pt x="313" y="3419"/>
                  </a:cubicBezTo>
                  <a:lnTo>
                    <a:pt x="920" y="3636"/>
                  </a:lnTo>
                  <a:cubicBezTo>
                    <a:pt x="905" y="3356"/>
                    <a:pt x="1031" y="2994"/>
                    <a:pt x="1203" y="2637"/>
                  </a:cubicBezTo>
                  <a:cubicBezTo>
                    <a:pt x="1027" y="3487"/>
                    <a:pt x="1462" y="4135"/>
                    <a:pt x="1462" y="4135"/>
                  </a:cubicBezTo>
                  <a:lnTo>
                    <a:pt x="2264" y="4005"/>
                  </a:lnTo>
                  <a:cubicBezTo>
                    <a:pt x="1375" y="1923"/>
                    <a:pt x="3738" y="427"/>
                    <a:pt x="3738" y="427"/>
                  </a:cubicBezTo>
                  <a:lnTo>
                    <a:pt x="3435" y="80"/>
                  </a:lnTo>
                  <a:cubicBezTo>
                    <a:pt x="3158" y="26"/>
                    <a:pt x="2906" y="0"/>
                    <a:pt x="267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5" name="Google Shape;5142;p83"/>
            <p:cNvSpPr/>
            <p:nvPr/>
          </p:nvSpPr>
          <p:spPr>
            <a:xfrm>
              <a:off x="2050862" y="1509671"/>
              <a:ext cx="559775" cy="50943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990" h="12732">
                  <a:moveTo>
                    <a:pt x="8276" y="0"/>
                  </a:moveTo>
                  <a:cubicBezTo>
                    <a:pt x="7991" y="0"/>
                    <a:pt x="7712" y="53"/>
                    <a:pt x="7444" y="170"/>
                  </a:cubicBezTo>
                  <a:cubicBezTo>
                    <a:pt x="4734" y="1341"/>
                    <a:pt x="5666" y="5850"/>
                    <a:pt x="5666" y="5850"/>
                  </a:cubicBezTo>
                  <a:cubicBezTo>
                    <a:pt x="5666" y="5850"/>
                    <a:pt x="5294" y="5789"/>
                    <a:pt x="4756" y="5789"/>
                  </a:cubicBezTo>
                  <a:cubicBezTo>
                    <a:pt x="3131" y="5789"/>
                    <a:pt x="0" y="6352"/>
                    <a:pt x="1092" y="10880"/>
                  </a:cubicBezTo>
                  <a:cubicBezTo>
                    <a:pt x="1425" y="12214"/>
                    <a:pt x="2906" y="12731"/>
                    <a:pt x="4674" y="12731"/>
                  </a:cubicBezTo>
                  <a:cubicBezTo>
                    <a:pt x="6469" y="12731"/>
                    <a:pt x="8560" y="12198"/>
                    <a:pt x="10046" y="11444"/>
                  </a:cubicBezTo>
                  <a:cubicBezTo>
                    <a:pt x="12973" y="9926"/>
                    <a:pt x="9764" y="3487"/>
                    <a:pt x="9764" y="3487"/>
                  </a:cubicBezTo>
                  <a:cubicBezTo>
                    <a:pt x="9764" y="3487"/>
                    <a:pt x="11766" y="4915"/>
                    <a:pt x="12838" y="4915"/>
                  </a:cubicBezTo>
                  <a:cubicBezTo>
                    <a:pt x="12962" y="4915"/>
                    <a:pt x="13073" y="4896"/>
                    <a:pt x="13168" y="4853"/>
                  </a:cubicBezTo>
                  <a:cubicBezTo>
                    <a:pt x="13989" y="4482"/>
                    <a:pt x="10895" y="0"/>
                    <a:pt x="827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6" name="Google Shape;5143;p83"/>
            <p:cNvSpPr/>
            <p:nvPr/>
          </p:nvSpPr>
          <p:spPr>
            <a:xfrm>
              <a:off x="2915563" y="1919273"/>
              <a:ext cx="86787" cy="2351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69" h="5877">
                  <a:moveTo>
                    <a:pt x="1583" y="1"/>
                  </a:moveTo>
                  <a:lnTo>
                    <a:pt x="0" y="738"/>
                  </a:lnTo>
                  <a:lnTo>
                    <a:pt x="954" y="5876"/>
                  </a:lnTo>
                  <a:lnTo>
                    <a:pt x="2168" y="5638"/>
                  </a:lnTo>
                  <a:cubicBezTo>
                    <a:pt x="2147" y="4879"/>
                    <a:pt x="1583" y="1"/>
                    <a:pt x="1583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7" name="Google Shape;5144;p83"/>
            <p:cNvSpPr/>
            <p:nvPr/>
          </p:nvSpPr>
          <p:spPr>
            <a:xfrm>
              <a:off x="2679628" y="1919273"/>
              <a:ext cx="87627" cy="2351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90" h="5877">
                  <a:moveTo>
                    <a:pt x="1604" y="1"/>
                  </a:moveTo>
                  <a:lnTo>
                    <a:pt x="0" y="738"/>
                  </a:lnTo>
                  <a:lnTo>
                    <a:pt x="976" y="5876"/>
                  </a:lnTo>
                  <a:lnTo>
                    <a:pt x="2190" y="5638"/>
                  </a:lnTo>
                  <a:cubicBezTo>
                    <a:pt x="2168" y="4879"/>
                    <a:pt x="1604" y="1"/>
                    <a:pt x="1604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8" name="Google Shape;5145;p83"/>
            <p:cNvSpPr/>
            <p:nvPr/>
          </p:nvSpPr>
          <p:spPr>
            <a:xfrm>
              <a:off x="2582445" y="1927955"/>
              <a:ext cx="83346" cy="22387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83" h="5595">
                  <a:moveTo>
                    <a:pt x="2082" y="1"/>
                  </a:moveTo>
                  <a:lnTo>
                    <a:pt x="348" y="304"/>
                  </a:lnTo>
                  <a:lnTo>
                    <a:pt x="1" y="5551"/>
                  </a:lnTo>
                  <a:lnTo>
                    <a:pt x="1237" y="5594"/>
                  </a:lnTo>
                  <a:cubicBezTo>
                    <a:pt x="1410" y="4857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49" name="Google Shape;5146;p83"/>
            <p:cNvSpPr/>
            <p:nvPr/>
          </p:nvSpPr>
          <p:spPr>
            <a:xfrm>
              <a:off x="2960654" y="1862058"/>
              <a:ext cx="159650" cy="1926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90" h="4814">
                  <a:moveTo>
                    <a:pt x="803" y="0"/>
                  </a:moveTo>
                  <a:lnTo>
                    <a:pt x="1" y="1041"/>
                  </a:lnTo>
                  <a:cubicBezTo>
                    <a:pt x="1" y="1041"/>
                    <a:pt x="2234" y="1713"/>
                    <a:pt x="2429" y="1800"/>
                  </a:cubicBezTo>
                  <a:cubicBezTo>
                    <a:pt x="2646" y="1886"/>
                    <a:pt x="1041" y="3946"/>
                    <a:pt x="1041" y="3946"/>
                  </a:cubicBezTo>
                  <a:lnTo>
                    <a:pt x="2169" y="4813"/>
                  </a:lnTo>
                  <a:cubicBezTo>
                    <a:pt x="2169" y="4813"/>
                    <a:pt x="3990" y="2363"/>
                    <a:pt x="3990" y="1431"/>
                  </a:cubicBezTo>
                  <a:cubicBezTo>
                    <a:pt x="3990" y="499"/>
                    <a:pt x="803" y="0"/>
                    <a:pt x="80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0" name="Google Shape;5147;p83"/>
            <p:cNvSpPr/>
            <p:nvPr/>
          </p:nvSpPr>
          <p:spPr>
            <a:xfrm>
              <a:off x="2992741" y="1587023"/>
              <a:ext cx="109354" cy="11579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733" h="2894">
                  <a:moveTo>
                    <a:pt x="755" y="0"/>
                  </a:moveTo>
                  <a:cubicBezTo>
                    <a:pt x="373" y="0"/>
                    <a:pt x="1" y="2213"/>
                    <a:pt x="1" y="2213"/>
                  </a:cubicBezTo>
                  <a:cubicBezTo>
                    <a:pt x="1" y="2213"/>
                    <a:pt x="1044" y="2894"/>
                    <a:pt x="1744" y="2894"/>
                  </a:cubicBezTo>
                  <a:cubicBezTo>
                    <a:pt x="1901" y="2894"/>
                    <a:pt x="2040" y="2860"/>
                    <a:pt x="2147" y="2776"/>
                  </a:cubicBezTo>
                  <a:cubicBezTo>
                    <a:pt x="2732" y="2343"/>
                    <a:pt x="1258" y="457"/>
                    <a:pt x="846" y="45"/>
                  </a:cubicBezTo>
                  <a:cubicBezTo>
                    <a:pt x="816" y="14"/>
                    <a:pt x="785" y="0"/>
                    <a:pt x="75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1" name="Google Shape;5148;p83"/>
            <p:cNvSpPr/>
            <p:nvPr/>
          </p:nvSpPr>
          <p:spPr>
            <a:xfrm>
              <a:off x="2754205" y="1456473"/>
              <a:ext cx="78985" cy="9783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74" h="2445">
                  <a:moveTo>
                    <a:pt x="738" y="0"/>
                  </a:moveTo>
                  <a:cubicBezTo>
                    <a:pt x="738" y="0"/>
                    <a:pt x="1" y="954"/>
                    <a:pt x="152" y="1843"/>
                  </a:cubicBezTo>
                  <a:cubicBezTo>
                    <a:pt x="239" y="2339"/>
                    <a:pt x="772" y="2445"/>
                    <a:pt x="1212" y="2445"/>
                  </a:cubicBezTo>
                  <a:cubicBezTo>
                    <a:pt x="1543" y="2445"/>
                    <a:pt x="1822" y="2385"/>
                    <a:pt x="1822" y="2385"/>
                  </a:cubicBezTo>
                  <a:lnTo>
                    <a:pt x="1973" y="2103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2" name="Google Shape;5149;p83"/>
            <p:cNvSpPr/>
            <p:nvPr/>
          </p:nvSpPr>
          <p:spPr>
            <a:xfrm>
              <a:off x="2894718" y="1555094"/>
              <a:ext cx="34771" cy="320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69" h="800">
                  <a:moveTo>
                    <a:pt x="268" y="1"/>
                  </a:moveTo>
                  <a:cubicBezTo>
                    <a:pt x="241" y="1"/>
                    <a:pt x="224" y="32"/>
                    <a:pt x="239" y="62"/>
                  </a:cubicBezTo>
                  <a:cubicBezTo>
                    <a:pt x="434" y="257"/>
                    <a:pt x="608" y="474"/>
                    <a:pt x="738" y="734"/>
                  </a:cubicBezTo>
                  <a:cubicBezTo>
                    <a:pt x="499" y="648"/>
                    <a:pt x="261" y="539"/>
                    <a:pt x="66" y="387"/>
                  </a:cubicBezTo>
                  <a:cubicBezTo>
                    <a:pt x="44" y="387"/>
                    <a:pt x="22" y="387"/>
                    <a:pt x="22" y="409"/>
                  </a:cubicBezTo>
                  <a:cubicBezTo>
                    <a:pt x="1" y="431"/>
                    <a:pt x="1" y="452"/>
                    <a:pt x="22" y="474"/>
                  </a:cubicBezTo>
                  <a:cubicBezTo>
                    <a:pt x="218" y="626"/>
                    <a:pt x="456" y="734"/>
                    <a:pt x="716" y="799"/>
                  </a:cubicBezTo>
                  <a:cubicBezTo>
                    <a:pt x="760" y="799"/>
                    <a:pt x="781" y="799"/>
                    <a:pt x="803" y="778"/>
                  </a:cubicBezTo>
                  <a:cubicBezTo>
                    <a:pt x="868" y="669"/>
                    <a:pt x="565" y="301"/>
                    <a:pt x="304" y="19"/>
                  </a:cubicBezTo>
                  <a:cubicBezTo>
                    <a:pt x="292" y="6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3" name="Google Shape;5150;p83"/>
            <p:cNvSpPr/>
            <p:nvPr/>
          </p:nvSpPr>
          <p:spPr>
            <a:xfrm>
              <a:off x="2922485" y="1525606"/>
              <a:ext cx="33891" cy="320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47" h="800">
                  <a:moveTo>
                    <a:pt x="246" y="1"/>
                  </a:moveTo>
                  <a:cubicBezTo>
                    <a:pt x="219" y="1"/>
                    <a:pt x="202" y="31"/>
                    <a:pt x="217" y="62"/>
                  </a:cubicBezTo>
                  <a:cubicBezTo>
                    <a:pt x="413" y="257"/>
                    <a:pt x="586" y="474"/>
                    <a:pt x="716" y="734"/>
                  </a:cubicBezTo>
                  <a:cubicBezTo>
                    <a:pt x="478" y="647"/>
                    <a:pt x="261" y="539"/>
                    <a:pt x="66" y="409"/>
                  </a:cubicBezTo>
                  <a:cubicBezTo>
                    <a:pt x="55" y="398"/>
                    <a:pt x="44" y="393"/>
                    <a:pt x="33" y="393"/>
                  </a:cubicBezTo>
                  <a:cubicBezTo>
                    <a:pt x="22" y="393"/>
                    <a:pt x="11" y="398"/>
                    <a:pt x="1" y="409"/>
                  </a:cubicBezTo>
                  <a:cubicBezTo>
                    <a:pt x="1" y="409"/>
                    <a:pt x="1" y="431"/>
                    <a:pt x="1" y="452"/>
                  </a:cubicBezTo>
                  <a:cubicBezTo>
                    <a:pt x="217" y="626"/>
                    <a:pt x="456" y="734"/>
                    <a:pt x="716" y="799"/>
                  </a:cubicBezTo>
                  <a:cubicBezTo>
                    <a:pt x="738" y="799"/>
                    <a:pt x="781" y="799"/>
                    <a:pt x="781" y="777"/>
                  </a:cubicBezTo>
                  <a:cubicBezTo>
                    <a:pt x="846" y="669"/>
                    <a:pt x="543" y="301"/>
                    <a:pt x="282" y="19"/>
                  </a:cubicBezTo>
                  <a:cubicBezTo>
                    <a:pt x="270" y="6"/>
                    <a:pt x="257" y="1"/>
                    <a:pt x="24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4" name="Google Shape;5151;p83"/>
            <p:cNvSpPr/>
            <p:nvPr/>
          </p:nvSpPr>
          <p:spPr>
            <a:xfrm>
              <a:off x="3028830" y="1656242"/>
              <a:ext cx="28169" cy="2712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04" h="678">
                  <a:moveTo>
                    <a:pt x="223" y="0"/>
                  </a:moveTo>
                  <a:cubicBezTo>
                    <a:pt x="147" y="0"/>
                    <a:pt x="67" y="42"/>
                    <a:pt x="31" y="114"/>
                  </a:cubicBezTo>
                  <a:cubicBezTo>
                    <a:pt x="0" y="145"/>
                    <a:pt x="24" y="175"/>
                    <a:pt x="56" y="175"/>
                  </a:cubicBezTo>
                  <a:cubicBezTo>
                    <a:pt x="69" y="175"/>
                    <a:pt x="83" y="170"/>
                    <a:pt x="96" y="158"/>
                  </a:cubicBezTo>
                  <a:cubicBezTo>
                    <a:pt x="139" y="114"/>
                    <a:pt x="204" y="71"/>
                    <a:pt x="269" y="71"/>
                  </a:cubicBezTo>
                  <a:cubicBezTo>
                    <a:pt x="356" y="92"/>
                    <a:pt x="486" y="201"/>
                    <a:pt x="638" y="634"/>
                  </a:cubicBezTo>
                  <a:cubicBezTo>
                    <a:pt x="638" y="656"/>
                    <a:pt x="638" y="678"/>
                    <a:pt x="660" y="678"/>
                  </a:cubicBezTo>
                  <a:lnTo>
                    <a:pt x="681" y="678"/>
                  </a:lnTo>
                  <a:cubicBezTo>
                    <a:pt x="703" y="656"/>
                    <a:pt x="703" y="634"/>
                    <a:pt x="703" y="613"/>
                  </a:cubicBezTo>
                  <a:cubicBezTo>
                    <a:pt x="573" y="244"/>
                    <a:pt x="443" y="27"/>
                    <a:pt x="269" y="6"/>
                  </a:cubicBezTo>
                  <a:cubicBezTo>
                    <a:pt x="255" y="2"/>
                    <a:pt x="239" y="0"/>
                    <a:pt x="22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5" name="Google Shape;5152;p83"/>
            <p:cNvSpPr/>
            <p:nvPr/>
          </p:nvSpPr>
          <p:spPr>
            <a:xfrm>
              <a:off x="3045674" y="1638237"/>
              <a:ext cx="21727" cy="390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43" h="977">
                  <a:moveTo>
                    <a:pt x="260" y="0"/>
                  </a:moveTo>
                  <a:cubicBezTo>
                    <a:pt x="239" y="0"/>
                    <a:pt x="217" y="0"/>
                    <a:pt x="217" y="22"/>
                  </a:cubicBezTo>
                  <a:cubicBezTo>
                    <a:pt x="195" y="44"/>
                    <a:pt x="0" y="434"/>
                    <a:pt x="456" y="954"/>
                  </a:cubicBezTo>
                  <a:cubicBezTo>
                    <a:pt x="477" y="954"/>
                    <a:pt x="477" y="976"/>
                    <a:pt x="499" y="976"/>
                  </a:cubicBezTo>
                  <a:cubicBezTo>
                    <a:pt x="499" y="976"/>
                    <a:pt x="521" y="954"/>
                    <a:pt x="521" y="954"/>
                  </a:cubicBezTo>
                  <a:cubicBezTo>
                    <a:pt x="542" y="933"/>
                    <a:pt x="542" y="911"/>
                    <a:pt x="521" y="889"/>
                  </a:cubicBezTo>
                  <a:cubicBezTo>
                    <a:pt x="109" y="434"/>
                    <a:pt x="282" y="66"/>
                    <a:pt x="282" y="66"/>
                  </a:cubicBezTo>
                  <a:cubicBezTo>
                    <a:pt x="282" y="44"/>
                    <a:pt x="282" y="22"/>
                    <a:pt x="26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6" name="Google Shape;5153;p83"/>
            <p:cNvSpPr/>
            <p:nvPr/>
          </p:nvSpPr>
          <p:spPr>
            <a:xfrm>
              <a:off x="2766368" y="1483434"/>
              <a:ext cx="52056" cy="630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01" h="1575">
                  <a:moveTo>
                    <a:pt x="332" y="1"/>
                  </a:moveTo>
                  <a:cubicBezTo>
                    <a:pt x="328" y="1"/>
                    <a:pt x="325" y="3"/>
                    <a:pt x="325" y="10"/>
                  </a:cubicBezTo>
                  <a:cubicBezTo>
                    <a:pt x="304" y="10"/>
                    <a:pt x="304" y="10"/>
                    <a:pt x="282" y="32"/>
                  </a:cubicBezTo>
                  <a:cubicBezTo>
                    <a:pt x="282" y="54"/>
                    <a:pt x="0" y="878"/>
                    <a:pt x="325" y="1311"/>
                  </a:cubicBezTo>
                  <a:cubicBezTo>
                    <a:pt x="462" y="1487"/>
                    <a:pt x="651" y="1575"/>
                    <a:pt x="862" y="1575"/>
                  </a:cubicBezTo>
                  <a:cubicBezTo>
                    <a:pt x="885" y="1575"/>
                    <a:pt x="909" y="1573"/>
                    <a:pt x="932" y="1571"/>
                  </a:cubicBezTo>
                  <a:lnTo>
                    <a:pt x="1041" y="1571"/>
                  </a:lnTo>
                  <a:cubicBezTo>
                    <a:pt x="1062" y="1571"/>
                    <a:pt x="1084" y="1550"/>
                    <a:pt x="1084" y="1528"/>
                  </a:cubicBezTo>
                  <a:cubicBezTo>
                    <a:pt x="1084" y="1506"/>
                    <a:pt x="1062" y="1506"/>
                    <a:pt x="1041" y="1506"/>
                  </a:cubicBezTo>
                  <a:cubicBezTo>
                    <a:pt x="1000" y="1514"/>
                    <a:pt x="959" y="1517"/>
                    <a:pt x="918" y="1517"/>
                  </a:cubicBezTo>
                  <a:cubicBezTo>
                    <a:pt x="722" y="1517"/>
                    <a:pt x="534" y="1433"/>
                    <a:pt x="390" y="1289"/>
                  </a:cubicBezTo>
                  <a:cubicBezTo>
                    <a:pt x="152" y="964"/>
                    <a:pt x="282" y="357"/>
                    <a:pt x="347" y="140"/>
                  </a:cubicBezTo>
                  <a:lnTo>
                    <a:pt x="1236" y="1420"/>
                  </a:lnTo>
                  <a:lnTo>
                    <a:pt x="1301" y="1420"/>
                  </a:lnTo>
                  <a:cubicBezTo>
                    <a:pt x="1301" y="1398"/>
                    <a:pt x="1301" y="1376"/>
                    <a:pt x="1301" y="1355"/>
                  </a:cubicBezTo>
                  <a:lnTo>
                    <a:pt x="369" y="10"/>
                  </a:lnTo>
                  <a:cubicBezTo>
                    <a:pt x="354" y="10"/>
                    <a:pt x="340" y="1"/>
                    <a:pt x="33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7" name="Google Shape;5154;p83"/>
            <p:cNvSpPr/>
            <p:nvPr/>
          </p:nvSpPr>
          <p:spPr>
            <a:xfrm>
              <a:off x="2827943" y="1516804"/>
              <a:ext cx="176135" cy="13276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02" h="3318">
                  <a:moveTo>
                    <a:pt x="304" y="0"/>
                  </a:moveTo>
                  <a:lnTo>
                    <a:pt x="0" y="174"/>
                  </a:lnTo>
                  <a:cubicBezTo>
                    <a:pt x="673" y="499"/>
                    <a:pt x="347" y="1626"/>
                    <a:pt x="391" y="2168"/>
                  </a:cubicBezTo>
                  <a:cubicBezTo>
                    <a:pt x="434" y="2689"/>
                    <a:pt x="1041" y="2710"/>
                    <a:pt x="2385" y="2754"/>
                  </a:cubicBezTo>
                  <a:cubicBezTo>
                    <a:pt x="3751" y="2775"/>
                    <a:pt x="4315" y="3317"/>
                    <a:pt x="4315" y="3317"/>
                  </a:cubicBezTo>
                  <a:lnTo>
                    <a:pt x="4402" y="2970"/>
                  </a:lnTo>
                  <a:cubicBezTo>
                    <a:pt x="3708" y="2515"/>
                    <a:pt x="1388" y="2428"/>
                    <a:pt x="911" y="2385"/>
                  </a:cubicBezTo>
                  <a:cubicBezTo>
                    <a:pt x="456" y="2342"/>
                    <a:pt x="759" y="1084"/>
                    <a:pt x="759" y="997"/>
                  </a:cubicBezTo>
                  <a:cubicBezTo>
                    <a:pt x="759" y="217"/>
                    <a:pt x="304" y="0"/>
                    <a:pt x="30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8" name="Google Shape;5155;p83"/>
            <p:cNvSpPr/>
            <p:nvPr/>
          </p:nvSpPr>
          <p:spPr>
            <a:xfrm>
              <a:off x="2855709" y="1507561"/>
              <a:ext cx="159650" cy="1273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90" h="3182">
                  <a:moveTo>
                    <a:pt x="155" y="0"/>
                  </a:moveTo>
                  <a:cubicBezTo>
                    <a:pt x="92" y="0"/>
                    <a:pt x="28" y="8"/>
                    <a:pt x="0" y="36"/>
                  </a:cubicBezTo>
                  <a:cubicBezTo>
                    <a:pt x="0" y="36"/>
                    <a:pt x="3838" y="3028"/>
                    <a:pt x="3859" y="3158"/>
                  </a:cubicBezTo>
                  <a:cubicBezTo>
                    <a:pt x="3862" y="3174"/>
                    <a:pt x="3866" y="3181"/>
                    <a:pt x="3871" y="3181"/>
                  </a:cubicBezTo>
                  <a:cubicBezTo>
                    <a:pt x="3906" y="3181"/>
                    <a:pt x="3989" y="2833"/>
                    <a:pt x="3989" y="2833"/>
                  </a:cubicBezTo>
                  <a:lnTo>
                    <a:pt x="325" y="14"/>
                  </a:lnTo>
                  <a:cubicBezTo>
                    <a:pt x="325" y="14"/>
                    <a:pt x="240" y="0"/>
                    <a:pt x="15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59" name="Google Shape;5156;p83"/>
            <p:cNvSpPr/>
            <p:nvPr/>
          </p:nvSpPr>
          <p:spPr>
            <a:xfrm>
              <a:off x="2866112" y="1525446"/>
              <a:ext cx="105873" cy="7698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46" h="1924">
                  <a:moveTo>
                    <a:pt x="521" y="1"/>
                  </a:moveTo>
                  <a:cubicBezTo>
                    <a:pt x="521" y="1"/>
                    <a:pt x="0" y="1389"/>
                    <a:pt x="347" y="1735"/>
                  </a:cubicBezTo>
                  <a:cubicBezTo>
                    <a:pt x="495" y="1883"/>
                    <a:pt x="983" y="1924"/>
                    <a:pt x="1472" y="1924"/>
                  </a:cubicBezTo>
                  <a:cubicBezTo>
                    <a:pt x="2058" y="1924"/>
                    <a:pt x="2645" y="1866"/>
                    <a:pt x="2645" y="1866"/>
                  </a:cubicBezTo>
                  <a:lnTo>
                    <a:pt x="2645" y="1649"/>
                  </a:lnTo>
                  <a:cubicBezTo>
                    <a:pt x="2645" y="1649"/>
                    <a:pt x="2485" y="1653"/>
                    <a:pt x="2254" y="1653"/>
                  </a:cubicBezTo>
                  <a:cubicBezTo>
                    <a:pt x="1734" y="1653"/>
                    <a:pt x="854" y="1632"/>
                    <a:pt x="629" y="1497"/>
                  </a:cubicBezTo>
                  <a:cubicBezTo>
                    <a:pt x="282" y="1324"/>
                    <a:pt x="824" y="131"/>
                    <a:pt x="824" y="131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0" name="Google Shape;5157;p83"/>
            <p:cNvSpPr/>
            <p:nvPr/>
          </p:nvSpPr>
          <p:spPr>
            <a:xfrm>
              <a:off x="2883436" y="1504640"/>
              <a:ext cx="46895" cy="1272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72" h="318">
                  <a:moveTo>
                    <a:pt x="1" y="1"/>
                  </a:moveTo>
                  <a:cubicBezTo>
                    <a:pt x="1" y="1"/>
                    <a:pt x="1" y="317"/>
                    <a:pt x="634" y="317"/>
                  </a:cubicBezTo>
                  <a:cubicBezTo>
                    <a:pt x="778" y="317"/>
                    <a:pt x="955" y="301"/>
                    <a:pt x="1172" y="261"/>
                  </a:cubicBezTo>
                  <a:lnTo>
                    <a:pt x="890" y="152"/>
                  </a:lnTo>
                  <a:cubicBezTo>
                    <a:pt x="890" y="152"/>
                    <a:pt x="814" y="162"/>
                    <a:pt x="716" y="162"/>
                  </a:cubicBezTo>
                  <a:cubicBezTo>
                    <a:pt x="553" y="162"/>
                    <a:pt x="332" y="136"/>
                    <a:pt x="304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1" name="Google Shape;5158;p83"/>
            <p:cNvSpPr/>
            <p:nvPr/>
          </p:nvSpPr>
          <p:spPr>
            <a:xfrm>
              <a:off x="2978858" y="1549773"/>
              <a:ext cx="44294" cy="62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07" h="1562">
                  <a:moveTo>
                    <a:pt x="174" y="0"/>
                  </a:moveTo>
                  <a:cubicBezTo>
                    <a:pt x="174" y="0"/>
                    <a:pt x="1" y="781"/>
                    <a:pt x="911" y="1561"/>
                  </a:cubicBezTo>
                  <a:lnTo>
                    <a:pt x="1107" y="1344"/>
                  </a:lnTo>
                  <a:cubicBezTo>
                    <a:pt x="1107" y="1344"/>
                    <a:pt x="434" y="867"/>
                    <a:pt x="391" y="195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2" name="Google Shape;5159;p83"/>
            <p:cNvSpPr/>
            <p:nvPr/>
          </p:nvSpPr>
          <p:spPr>
            <a:xfrm>
              <a:off x="2891278" y="1519884"/>
              <a:ext cx="84186" cy="7502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104" h="1875">
                  <a:moveTo>
                    <a:pt x="925" y="0"/>
                  </a:moveTo>
                  <a:cubicBezTo>
                    <a:pt x="443" y="0"/>
                    <a:pt x="0" y="183"/>
                    <a:pt x="0" y="183"/>
                  </a:cubicBezTo>
                  <a:lnTo>
                    <a:pt x="130" y="335"/>
                  </a:lnTo>
                  <a:cubicBezTo>
                    <a:pt x="130" y="335"/>
                    <a:pt x="640" y="112"/>
                    <a:pt x="1058" y="112"/>
                  </a:cubicBezTo>
                  <a:cubicBezTo>
                    <a:pt x="1237" y="112"/>
                    <a:pt x="1398" y="153"/>
                    <a:pt x="1496" y="270"/>
                  </a:cubicBezTo>
                  <a:cubicBezTo>
                    <a:pt x="1821" y="660"/>
                    <a:pt x="1886" y="1723"/>
                    <a:pt x="1886" y="1723"/>
                  </a:cubicBezTo>
                  <a:lnTo>
                    <a:pt x="2103" y="1874"/>
                  </a:lnTo>
                  <a:cubicBezTo>
                    <a:pt x="2103" y="1874"/>
                    <a:pt x="2038" y="465"/>
                    <a:pt x="1626" y="183"/>
                  </a:cubicBezTo>
                  <a:cubicBezTo>
                    <a:pt x="1417" y="46"/>
                    <a:pt x="1166" y="0"/>
                    <a:pt x="92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3" name="Google Shape;5160;p83"/>
            <p:cNvSpPr/>
            <p:nvPr/>
          </p:nvSpPr>
          <p:spPr>
            <a:xfrm>
              <a:off x="2781972" y="1580101"/>
              <a:ext cx="167452" cy="922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85" h="2305">
                  <a:moveTo>
                    <a:pt x="152" y="1"/>
                  </a:moveTo>
                  <a:lnTo>
                    <a:pt x="0" y="456"/>
                  </a:lnTo>
                  <a:cubicBezTo>
                    <a:pt x="521" y="781"/>
                    <a:pt x="521" y="1627"/>
                    <a:pt x="1106" y="1930"/>
                  </a:cubicBezTo>
                  <a:cubicBezTo>
                    <a:pt x="1594" y="2180"/>
                    <a:pt x="2120" y="2304"/>
                    <a:pt x="2645" y="2304"/>
                  </a:cubicBezTo>
                  <a:cubicBezTo>
                    <a:pt x="3171" y="2304"/>
                    <a:pt x="3697" y="2180"/>
                    <a:pt x="4185" y="1930"/>
                  </a:cubicBezTo>
                  <a:lnTo>
                    <a:pt x="4033" y="1584"/>
                  </a:lnTo>
                  <a:cubicBezTo>
                    <a:pt x="3667" y="1807"/>
                    <a:pt x="3043" y="1940"/>
                    <a:pt x="2451" y="1940"/>
                  </a:cubicBezTo>
                  <a:cubicBezTo>
                    <a:pt x="1780" y="1940"/>
                    <a:pt x="1149" y="1770"/>
                    <a:pt x="976" y="1367"/>
                  </a:cubicBezTo>
                  <a:cubicBezTo>
                    <a:pt x="781" y="868"/>
                    <a:pt x="499" y="391"/>
                    <a:pt x="15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4" name="Google Shape;5161;p83"/>
            <p:cNvSpPr/>
            <p:nvPr/>
          </p:nvSpPr>
          <p:spPr>
            <a:xfrm>
              <a:off x="2772410" y="1658202"/>
              <a:ext cx="196101" cy="777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01" h="1944">
                  <a:moveTo>
                    <a:pt x="1" y="0"/>
                  </a:moveTo>
                  <a:lnTo>
                    <a:pt x="1" y="434"/>
                  </a:lnTo>
                  <a:cubicBezTo>
                    <a:pt x="1" y="434"/>
                    <a:pt x="1974" y="1214"/>
                    <a:pt x="2082" y="1626"/>
                  </a:cubicBezTo>
                  <a:cubicBezTo>
                    <a:pt x="2096" y="1663"/>
                    <a:pt x="2060" y="1679"/>
                    <a:pt x="1989" y="1679"/>
                  </a:cubicBezTo>
                  <a:cubicBezTo>
                    <a:pt x="1602" y="1679"/>
                    <a:pt x="176" y="1214"/>
                    <a:pt x="66" y="1214"/>
                  </a:cubicBezTo>
                  <a:lnTo>
                    <a:pt x="109" y="1474"/>
                  </a:lnTo>
                  <a:cubicBezTo>
                    <a:pt x="109" y="1474"/>
                    <a:pt x="777" y="1944"/>
                    <a:pt x="2129" y="1944"/>
                  </a:cubicBezTo>
                  <a:cubicBezTo>
                    <a:pt x="2259" y="1944"/>
                    <a:pt x="2395" y="1939"/>
                    <a:pt x="2537" y="1930"/>
                  </a:cubicBezTo>
                  <a:cubicBezTo>
                    <a:pt x="4164" y="1821"/>
                    <a:pt x="4901" y="1128"/>
                    <a:pt x="4901" y="1128"/>
                  </a:cubicBezTo>
                  <a:cubicBezTo>
                    <a:pt x="4857" y="1019"/>
                    <a:pt x="4684" y="585"/>
                    <a:pt x="4684" y="585"/>
                  </a:cubicBezTo>
                  <a:cubicBezTo>
                    <a:pt x="4684" y="585"/>
                    <a:pt x="4100" y="1487"/>
                    <a:pt x="3143" y="1487"/>
                  </a:cubicBezTo>
                  <a:cubicBezTo>
                    <a:pt x="2708" y="1487"/>
                    <a:pt x="2196" y="1301"/>
                    <a:pt x="1627" y="759"/>
                  </a:cubicBezTo>
                  <a:cubicBezTo>
                    <a:pt x="1150" y="369"/>
                    <a:pt x="608" y="109"/>
                    <a:pt x="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5" name="Google Shape;5162;p83"/>
            <p:cNvSpPr/>
            <p:nvPr/>
          </p:nvSpPr>
          <p:spPr>
            <a:xfrm>
              <a:off x="2626696" y="1754468"/>
              <a:ext cx="201303" cy="2568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031" h="6419">
                  <a:moveTo>
                    <a:pt x="651" y="1"/>
                  </a:moveTo>
                  <a:cubicBezTo>
                    <a:pt x="412" y="87"/>
                    <a:pt x="196" y="239"/>
                    <a:pt x="1" y="391"/>
                  </a:cubicBezTo>
                  <a:cubicBezTo>
                    <a:pt x="1" y="391"/>
                    <a:pt x="3014" y="1475"/>
                    <a:pt x="4076" y="6418"/>
                  </a:cubicBezTo>
                  <a:cubicBezTo>
                    <a:pt x="4380" y="6331"/>
                    <a:pt x="4705" y="6288"/>
                    <a:pt x="5030" y="6266"/>
                  </a:cubicBezTo>
                  <a:cubicBezTo>
                    <a:pt x="5030" y="6266"/>
                    <a:pt x="3253" y="2104"/>
                    <a:pt x="6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6" name="Google Shape;5163;p83"/>
            <p:cNvSpPr/>
            <p:nvPr/>
          </p:nvSpPr>
          <p:spPr>
            <a:xfrm>
              <a:off x="2592008" y="1803041"/>
              <a:ext cx="174414" cy="2117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59" h="5291">
                  <a:moveTo>
                    <a:pt x="217" y="1"/>
                  </a:moveTo>
                  <a:lnTo>
                    <a:pt x="0" y="413"/>
                  </a:lnTo>
                  <a:cubicBezTo>
                    <a:pt x="0" y="413"/>
                    <a:pt x="3599" y="3773"/>
                    <a:pt x="3903" y="5291"/>
                  </a:cubicBezTo>
                  <a:lnTo>
                    <a:pt x="4358" y="5247"/>
                  </a:lnTo>
                  <a:cubicBezTo>
                    <a:pt x="4358" y="5247"/>
                    <a:pt x="3187" y="1995"/>
                    <a:pt x="21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7" name="Google Shape;5164;p83"/>
            <p:cNvSpPr/>
            <p:nvPr/>
          </p:nvSpPr>
          <p:spPr>
            <a:xfrm>
              <a:off x="2587647" y="1862058"/>
              <a:ext cx="104153" cy="1526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03" h="3816">
                  <a:moveTo>
                    <a:pt x="1" y="0"/>
                  </a:moveTo>
                  <a:lnTo>
                    <a:pt x="1" y="520"/>
                  </a:lnTo>
                  <a:cubicBezTo>
                    <a:pt x="1" y="520"/>
                    <a:pt x="1627" y="1908"/>
                    <a:pt x="1692" y="3469"/>
                  </a:cubicBezTo>
                  <a:cubicBezTo>
                    <a:pt x="1692" y="3469"/>
                    <a:pt x="2321" y="3751"/>
                    <a:pt x="2603" y="3816"/>
                  </a:cubicBezTo>
                  <a:cubicBezTo>
                    <a:pt x="2603" y="3816"/>
                    <a:pt x="1952" y="1366"/>
                    <a:pt x="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8" name="Google Shape;5165;p83"/>
            <p:cNvSpPr/>
            <p:nvPr/>
          </p:nvSpPr>
          <p:spPr>
            <a:xfrm>
              <a:off x="2691751" y="1740584"/>
              <a:ext cx="310617" cy="25423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763" h="6354">
                  <a:moveTo>
                    <a:pt x="673" y="1"/>
                  </a:moveTo>
                  <a:lnTo>
                    <a:pt x="1" y="22"/>
                  </a:lnTo>
                  <a:cubicBezTo>
                    <a:pt x="1" y="22"/>
                    <a:pt x="4055" y="3318"/>
                    <a:pt x="4467" y="6353"/>
                  </a:cubicBezTo>
                  <a:cubicBezTo>
                    <a:pt x="4749" y="6331"/>
                    <a:pt x="5009" y="6245"/>
                    <a:pt x="5247" y="6093"/>
                  </a:cubicBezTo>
                  <a:cubicBezTo>
                    <a:pt x="5247" y="6093"/>
                    <a:pt x="4770" y="2841"/>
                    <a:pt x="7762" y="2472"/>
                  </a:cubicBezTo>
                  <a:lnTo>
                    <a:pt x="7675" y="1757"/>
                  </a:lnTo>
                  <a:cubicBezTo>
                    <a:pt x="6158" y="2125"/>
                    <a:pt x="5009" y="3361"/>
                    <a:pt x="4792" y="4901"/>
                  </a:cubicBezTo>
                  <a:cubicBezTo>
                    <a:pt x="4792" y="4901"/>
                    <a:pt x="3708" y="2407"/>
                    <a:pt x="67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69" name="Google Shape;5166;p83"/>
            <p:cNvSpPr/>
            <p:nvPr/>
          </p:nvSpPr>
          <p:spPr>
            <a:xfrm>
              <a:off x="2753325" y="1735623"/>
              <a:ext cx="232553" cy="918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812" h="2295">
                  <a:moveTo>
                    <a:pt x="356" y="1"/>
                  </a:moveTo>
                  <a:cubicBezTo>
                    <a:pt x="181" y="1"/>
                    <a:pt x="1" y="38"/>
                    <a:pt x="1" y="38"/>
                  </a:cubicBezTo>
                  <a:cubicBezTo>
                    <a:pt x="1" y="38"/>
                    <a:pt x="2082" y="2228"/>
                    <a:pt x="2841" y="2293"/>
                  </a:cubicBezTo>
                  <a:cubicBezTo>
                    <a:pt x="2854" y="2294"/>
                    <a:pt x="2867" y="2294"/>
                    <a:pt x="2881" y="2294"/>
                  </a:cubicBezTo>
                  <a:cubicBezTo>
                    <a:pt x="3674" y="2294"/>
                    <a:pt x="5811" y="472"/>
                    <a:pt x="5811" y="472"/>
                  </a:cubicBezTo>
                  <a:lnTo>
                    <a:pt x="5703" y="125"/>
                  </a:lnTo>
                  <a:cubicBezTo>
                    <a:pt x="5703" y="125"/>
                    <a:pt x="3600" y="1572"/>
                    <a:pt x="3016" y="1572"/>
                  </a:cubicBezTo>
                  <a:cubicBezTo>
                    <a:pt x="2981" y="1572"/>
                    <a:pt x="2951" y="1567"/>
                    <a:pt x="2928" y="1556"/>
                  </a:cubicBezTo>
                  <a:cubicBezTo>
                    <a:pt x="2126" y="1144"/>
                    <a:pt x="1345" y="645"/>
                    <a:pt x="651" y="81"/>
                  </a:cubicBezTo>
                  <a:cubicBezTo>
                    <a:pt x="598" y="19"/>
                    <a:pt x="478" y="1"/>
                    <a:pt x="35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0" name="Google Shape;5167;p83"/>
            <p:cNvSpPr/>
            <p:nvPr/>
          </p:nvSpPr>
          <p:spPr>
            <a:xfrm>
              <a:off x="2946771" y="2098842"/>
              <a:ext cx="70302" cy="5645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57" h="1411">
                  <a:moveTo>
                    <a:pt x="1258" y="1"/>
                  </a:moveTo>
                  <a:lnTo>
                    <a:pt x="1" y="413"/>
                  </a:lnTo>
                  <a:lnTo>
                    <a:pt x="174" y="1410"/>
                  </a:lnTo>
                  <a:lnTo>
                    <a:pt x="1757" y="1323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1" name="Google Shape;5168;p83"/>
            <p:cNvSpPr/>
            <p:nvPr/>
          </p:nvSpPr>
          <p:spPr>
            <a:xfrm>
              <a:off x="2996222" y="2000815"/>
              <a:ext cx="66821" cy="677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0" h="1692">
                  <a:moveTo>
                    <a:pt x="521" y="1"/>
                  </a:moveTo>
                  <a:lnTo>
                    <a:pt x="0" y="738"/>
                  </a:lnTo>
                  <a:lnTo>
                    <a:pt x="1236" y="1692"/>
                  </a:lnTo>
                  <a:lnTo>
                    <a:pt x="1670" y="78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2" name="Google Shape;5169;p83"/>
            <p:cNvSpPr/>
            <p:nvPr/>
          </p:nvSpPr>
          <p:spPr>
            <a:xfrm>
              <a:off x="3017027" y="1873301"/>
              <a:ext cx="46014" cy="538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50" h="1346">
                  <a:moveTo>
                    <a:pt x="716" y="1"/>
                  </a:moveTo>
                  <a:lnTo>
                    <a:pt x="1" y="1172"/>
                  </a:lnTo>
                  <a:lnTo>
                    <a:pt x="586" y="1345"/>
                  </a:lnTo>
                  <a:lnTo>
                    <a:pt x="1150" y="131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3" name="Google Shape;5170;p83"/>
            <p:cNvSpPr/>
            <p:nvPr/>
          </p:nvSpPr>
          <p:spPr>
            <a:xfrm>
              <a:off x="3049875" y="1905429"/>
              <a:ext cx="70422" cy="472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60" h="1181">
                  <a:moveTo>
                    <a:pt x="1586" y="0"/>
                  </a:moveTo>
                  <a:lnTo>
                    <a:pt x="199" y="716"/>
                  </a:lnTo>
                  <a:cubicBezTo>
                    <a:pt x="199" y="716"/>
                    <a:pt x="69" y="1106"/>
                    <a:pt x="4" y="1171"/>
                  </a:cubicBezTo>
                  <a:cubicBezTo>
                    <a:pt x="0" y="1177"/>
                    <a:pt x="7" y="1180"/>
                    <a:pt x="22" y="1180"/>
                  </a:cubicBezTo>
                  <a:cubicBezTo>
                    <a:pt x="208" y="1180"/>
                    <a:pt x="1695" y="716"/>
                    <a:pt x="1695" y="716"/>
                  </a:cubicBezTo>
                  <a:cubicBezTo>
                    <a:pt x="1760" y="477"/>
                    <a:pt x="1738" y="217"/>
                    <a:pt x="1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4" name="Google Shape;5171;p83"/>
            <p:cNvSpPr/>
            <p:nvPr/>
          </p:nvSpPr>
          <p:spPr>
            <a:xfrm>
              <a:off x="3030030" y="1967886"/>
              <a:ext cx="65140" cy="3297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628" h="824">
                  <a:moveTo>
                    <a:pt x="261" y="0"/>
                  </a:moveTo>
                  <a:lnTo>
                    <a:pt x="1" y="390"/>
                  </a:lnTo>
                  <a:cubicBezTo>
                    <a:pt x="435" y="542"/>
                    <a:pt x="890" y="694"/>
                    <a:pt x="1345" y="824"/>
                  </a:cubicBezTo>
                  <a:lnTo>
                    <a:pt x="1627" y="347"/>
                  </a:lnTo>
                  <a:cubicBezTo>
                    <a:pt x="1172" y="217"/>
                    <a:pt x="716" y="87"/>
                    <a:pt x="26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5" name="Google Shape;5172;p83"/>
            <p:cNvSpPr/>
            <p:nvPr/>
          </p:nvSpPr>
          <p:spPr>
            <a:xfrm>
              <a:off x="2924205" y="1980890"/>
              <a:ext cx="65100" cy="38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627" h="973">
                  <a:moveTo>
                    <a:pt x="1540" y="0"/>
                  </a:moveTo>
                  <a:lnTo>
                    <a:pt x="1" y="347"/>
                  </a:lnTo>
                  <a:lnTo>
                    <a:pt x="109" y="933"/>
                  </a:lnTo>
                  <a:cubicBezTo>
                    <a:pt x="113" y="961"/>
                    <a:pt x="170" y="973"/>
                    <a:pt x="260" y="973"/>
                  </a:cubicBezTo>
                  <a:cubicBezTo>
                    <a:pt x="644" y="973"/>
                    <a:pt x="1627" y="759"/>
                    <a:pt x="1627" y="759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6" name="Google Shape;5173;p83"/>
            <p:cNvSpPr/>
            <p:nvPr/>
          </p:nvSpPr>
          <p:spPr>
            <a:xfrm>
              <a:off x="2936368" y="2047668"/>
              <a:ext cx="59018" cy="324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75" h="812">
                  <a:moveTo>
                    <a:pt x="1410" y="1"/>
                  </a:moveTo>
                  <a:lnTo>
                    <a:pt x="0" y="304"/>
                  </a:lnTo>
                  <a:lnTo>
                    <a:pt x="66" y="803"/>
                  </a:lnTo>
                  <a:cubicBezTo>
                    <a:pt x="67" y="809"/>
                    <a:pt x="81" y="811"/>
                    <a:pt x="103" y="811"/>
                  </a:cubicBezTo>
                  <a:cubicBezTo>
                    <a:pt x="328" y="811"/>
                    <a:pt x="1475" y="543"/>
                    <a:pt x="1475" y="543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7" name="Google Shape;5174;p83"/>
            <p:cNvSpPr/>
            <p:nvPr/>
          </p:nvSpPr>
          <p:spPr>
            <a:xfrm>
              <a:off x="2931167" y="1872780"/>
              <a:ext cx="71182" cy="951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9" h="2378">
                  <a:moveTo>
                    <a:pt x="1743" y="1"/>
                  </a:moveTo>
                  <a:cubicBezTo>
                    <a:pt x="1594" y="1"/>
                    <a:pt x="1011" y="184"/>
                    <a:pt x="542" y="578"/>
                  </a:cubicBezTo>
                  <a:cubicBezTo>
                    <a:pt x="0" y="1011"/>
                    <a:pt x="174" y="2377"/>
                    <a:pt x="174" y="2377"/>
                  </a:cubicBezTo>
                  <a:cubicBezTo>
                    <a:pt x="174" y="2377"/>
                    <a:pt x="607" y="2269"/>
                    <a:pt x="629" y="2139"/>
                  </a:cubicBezTo>
                  <a:cubicBezTo>
                    <a:pt x="629" y="2117"/>
                    <a:pt x="824" y="838"/>
                    <a:pt x="1713" y="686"/>
                  </a:cubicBezTo>
                  <a:cubicBezTo>
                    <a:pt x="1713" y="686"/>
                    <a:pt x="1778" y="57"/>
                    <a:pt x="1778" y="14"/>
                  </a:cubicBezTo>
                  <a:cubicBezTo>
                    <a:pt x="1778" y="5"/>
                    <a:pt x="1766" y="1"/>
                    <a:pt x="174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8" name="Google Shape;5175;p83"/>
            <p:cNvSpPr/>
            <p:nvPr/>
          </p:nvSpPr>
          <p:spPr>
            <a:xfrm>
              <a:off x="2794975" y="1556694"/>
              <a:ext cx="52096" cy="5209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02" h="1302">
                  <a:moveTo>
                    <a:pt x="109" y="0"/>
                  </a:moveTo>
                  <a:cubicBezTo>
                    <a:pt x="109" y="0"/>
                    <a:pt x="44" y="109"/>
                    <a:pt x="1" y="174"/>
                  </a:cubicBezTo>
                  <a:cubicBezTo>
                    <a:pt x="1" y="174"/>
                    <a:pt x="1020" y="694"/>
                    <a:pt x="1236" y="1301"/>
                  </a:cubicBezTo>
                  <a:lnTo>
                    <a:pt x="1301" y="954"/>
                  </a:lnTo>
                  <a:cubicBezTo>
                    <a:pt x="1020" y="499"/>
                    <a:pt x="586" y="174"/>
                    <a:pt x="1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79" name="Google Shape;5176;p83"/>
            <p:cNvSpPr/>
            <p:nvPr/>
          </p:nvSpPr>
          <p:spPr>
            <a:xfrm>
              <a:off x="2711716" y="2117087"/>
              <a:ext cx="61619" cy="434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40" h="1085">
                  <a:moveTo>
                    <a:pt x="1323" y="0"/>
                  </a:moveTo>
                  <a:lnTo>
                    <a:pt x="0" y="152"/>
                  </a:lnTo>
                  <a:lnTo>
                    <a:pt x="0" y="1084"/>
                  </a:lnTo>
                  <a:lnTo>
                    <a:pt x="1540" y="1084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0" name="Google Shape;5177;p83"/>
            <p:cNvSpPr/>
            <p:nvPr/>
          </p:nvSpPr>
          <p:spPr>
            <a:xfrm>
              <a:off x="2580725" y="2121408"/>
              <a:ext cx="56418" cy="3909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10" h="977">
                  <a:moveTo>
                    <a:pt x="87" y="1"/>
                  </a:moveTo>
                  <a:lnTo>
                    <a:pt x="0" y="976"/>
                  </a:lnTo>
                  <a:lnTo>
                    <a:pt x="1323" y="976"/>
                  </a:lnTo>
                  <a:lnTo>
                    <a:pt x="1410" y="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1" name="Google Shape;5178;p83"/>
            <p:cNvSpPr/>
            <p:nvPr/>
          </p:nvSpPr>
          <p:spPr>
            <a:xfrm>
              <a:off x="2695232" y="2029463"/>
              <a:ext cx="62500" cy="2520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62" h="630">
                  <a:moveTo>
                    <a:pt x="1518" y="0"/>
                  </a:moveTo>
                  <a:lnTo>
                    <a:pt x="0" y="130"/>
                  </a:lnTo>
                  <a:lnTo>
                    <a:pt x="109" y="629"/>
                  </a:lnTo>
                  <a:lnTo>
                    <a:pt x="1561" y="456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2" name="Google Shape;5179;p83"/>
            <p:cNvSpPr/>
            <p:nvPr/>
          </p:nvSpPr>
          <p:spPr>
            <a:xfrm>
              <a:off x="2704754" y="2076316"/>
              <a:ext cx="58178" cy="2256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54" h="564">
                  <a:moveTo>
                    <a:pt x="1388" y="0"/>
                  </a:moveTo>
                  <a:lnTo>
                    <a:pt x="1" y="174"/>
                  </a:lnTo>
                  <a:lnTo>
                    <a:pt x="66" y="564"/>
                  </a:lnTo>
                  <a:lnTo>
                    <a:pt x="1453" y="477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3" name="Google Shape;5180;p83"/>
            <p:cNvSpPr/>
            <p:nvPr/>
          </p:nvSpPr>
          <p:spPr>
            <a:xfrm>
              <a:off x="2589407" y="2011258"/>
              <a:ext cx="62500" cy="3645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62" h="911">
                  <a:moveTo>
                    <a:pt x="65" y="0"/>
                  </a:moveTo>
                  <a:lnTo>
                    <a:pt x="0" y="716"/>
                  </a:lnTo>
                  <a:lnTo>
                    <a:pt x="1475" y="911"/>
                  </a:lnTo>
                  <a:lnTo>
                    <a:pt x="1561" y="36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4" name="Google Shape;5181;p83"/>
            <p:cNvSpPr/>
            <p:nvPr/>
          </p:nvSpPr>
          <p:spPr>
            <a:xfrm>
              <a:off x="2585926" y="2072835"/>
              <a:ext cx="58178" cy="208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54" h="521">
                  <a:moveTo>
                    <a:pt x="44" y="0"/>
                  </a:moveTo>
                  <a:lnTo>
                    <a:pt x="1" y="521"/>
                  </a:lnTo>
                  <a:lnTo>
                    <a:pt x="1388" y="521"/>
                  </a:lnTo>
                  <a:lnTo>
                    <a:pt x="1453" y="17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5" name="Google Shape;5182;p83"/>
            <p:cNvSpPr/>
            <p:nvPr/>
          </p:nvSpPr>
          <p:spPr>
            <a:xfrm>
              <a:off x="2727319" y="1454347"/>
              <a:ext cx="100671" cy="11019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516" h="2754">
                  <a:moveTo>
                    <a:pt x="1366" y="0"/>
                  </a:moveTo>
                  <a:cubicBezTo>
                    <a:pt x="1366" y="0"/>
                    <a:pt x="347" y="889"/>
                    <a:pt x="586" y="1821"/>
                  </a:cubicBezTo>
                  <a:cubicBezTo>
                    <a:pt x="694" y="2363"/>
                    <a:pt x="1150" y="2732"/>
                    <a:pt x="1692" y="2754"/>
                  </a:cubicBezTo>
                  <a:lnTo>
                    <a:pt x="1800" y="2580"/>
                  </a:lnTo>
                  <a:cubicBezTo>
                    <a:pt x="1" y="2190"/>
                    <a:pt x="1366" y="347"/>
                    <a:pt x="1366" y="347"/>
                  </a:cubicBezTo>
                  <a:lnTo>
                    <a:pt x="2320" y="1908"/>
                  </a:lnTo>
                  <a:lnTo>
                    <a:pt x="2515" y="1756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6" name="Google Shape;5183;p83"/>
            <p:cNvSpPr/>
            <p:nvPr/>
          </p:nvSpPr>
          <p:spPr>
            <a:xfrm>
              <a:off x="2526072" y="1832055"/>
              <a:ext cx="15645" cy="1220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91" h="305">
                  <a:moveTo>
                    <a:pt x="347" y="1"/>
                  </a:moveTo>
                  <a:cubicBezTo>
                    <a:pt x="196" y="1"/>
                    <a:pt x="44" y="109"/>
                    <a:pt x="1" y="261"/>
                  </a:cubicBezTo>
                  <a:cubicBezTo>
                    <a:pt x="1" y="283"/>
                    <a:pt x="1" y="304"/>
                    <a:pt x="22" y="304"/>
                  </a:cubicBezTo>
                  <a:cubicBezTo>
                    <a:pt x="44" y="304"/>
                    <a:pt x="66" y="304"/>
                    <a:pt x="66" y="283"/>
                  </a:cubicBezTo>
                  <a:cubicBezTo>
                    <a:pt x="109" y="153"/>
                    <a:pt x="217" y="88"/>
                    <a:pt x="347" y="88"/>
                  </a:cubicBezTo>
                  <a:cubicBezTo>
                    <a:pt x="369" y="88"/>
                    <a:pt x="391" y="66"/>
                    <a:pt x="391" y="44"/>
                  </a:cubicBezTo>
                  <a:cubicBezTo>
                    <a:pt x="391" y="23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7" name="Google Shape;5184;p83"/>
            <p:cNvSpPr/>
            <p:nvPr/>
          </p:nvSpPr>
          <p:spPr>
            <a:xfrm>
              <a:off x="2542556" y="1836416"/>
              <a:ext cx="15645" cy="1216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304">
                  <a:moveTo>
                    <a:pt x="347" y="0"/>
                  </a:moveTo>
                  <a:cubicBezTo>
                    <a:pt x="196" y="0"/>
                    <a:pt x="44" y="109"/>
                    <a:pt x="0" y="261"/>
                  </a:cubicBezTo>
                  <a:cubicBezTo>
                    <a:pt x="0" y="282"/>
                    <a:pt x="0" y="304"/>
                    <a:pt x="22" y="304"/>
                  </a:cubicBezTo>
                  <a:cubicBezTo>
                    <a:pt x="44" y="304"/>
                    <a:pt x="66" y="304"/>
                    <a:pt x="87" y="282"/>
                  </a:cubicBezTo>
                  <a:cubicBezTo>
                    <a:pt x="109" y="152"/>
                    <a:pt x="217" y="87"/>
                    <a:pt x="347" y="87"/>
                  </a:cubicBezTo>
                  <a:cubicBezTo>
                    <a:pt x="369" y="87"/>
                    <a:pt x="391" y="65"/>
                    <a:pt x="391" y="44"/>
                  </a:cubicBezTo>
                  <a:cubicBezTo>
                    <a:pt x="391" y="22"/>
                    <a:pt x="369" y="0"/>
                    <a:pt x="34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8" name="Google Shape;5185;p83"/>
            <p:cNvSpPr/>
            <p:nvPr/>
          </p:nvSpPr>
          <p:spPr>
            <a:xfrm>
              <a:off x="2554719" y="1815611"/>
              <a:ext cx="15645" cy="1216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304">
                  <a:moveTo>
                    <a:pt x="347" y="0"/>
                  </a:moveTo>
                  <a:cubicBezTo>
                    <a:pt x="195" y="0"/>
                    <a:pt x="43" y="87"/>
                    <a:pt x="0" y="238"/>
                  </a:cubicBezTo>
                  <a:cubicBezTo>
                    <a:pt x="0" y="260"/>
                    <a:pt x="0" y="282"/>
                    <a:pt x="22" y="304"/>
                  </a:cubicBezTo>
                  <a:lnTo>
                    <a:pt x="43" y="304"/>
                  </a:lnTo>
                  <a:cubicBezTo>
                    <a:pt x="65" y="304"/>
                    <a:pt x="65" y="282"/>
                    <a:pt x="87" y="260"/>
                  </a:cubicBezTo>
                  <a:cubicBezTo>
                    <a:pt x="106" y="163"/>
                    <a:pt x="195" y="83"/>
                    <a:pt x="307" y="83"/>
                  </a:cubicBezTo>
                  <a:cubicBezTo>
                    <a:pt x="320" y="83"/>
                    <a:pt x="333" y="84"/>
                    <a:pt x="347" y="87"/>
                  </a:cubicBezTo>
                  <a:cubicBezTo>
                    <a:pt x="369" y="87"/>
                    <a:pt x="390" y="65"/>
                    <a:pt x="390" y="43"/>
                  </a:cubicBezTo>
                  <a:cubicBezTo>
                    <a:pt x="390" y="22"/>
                    <a:pt x="369" y="0"/>
                    <a:pt x="34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89" name="Google Shape;5186;p83"/>
            <p:cNvSpPr/>
            <p:nvPr/>
          </p:nvSpPr>
          <p:spPr>
            <a:xfrm>
              <a:off x="2513069" y="1858863"/>
              <a:ext cx="16525" cy="114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3" h="285">
                  <a:moveTo>
                    <a:pt x="325" y="0"/>
                  </a:moveTo>
                  <a:cubicBezTo>
                    <a:pt x="174" y="0"/>
                    <a:pt x="62" y="103"/>
                    <a:pt x="22" y="242"/>
                  </a:cubicBezTo>
                  <a:cubicBezTo>
                    <a:pt x="0" y="263"/>
                    <a:pt x="22" y="285"/>
                    <a:pt x="44" y="285"/>
                  </a:cubicBezTo>
                  <a:cubicBezTo>
                    <a:pt x="65" y="285"/>
                    <a:pt x="87" y="285"/>
                    <a:pt x="87" y="263"/>
                  </a:cubicBezTo>
                  <a:cubicBezTo>
                    <a:pt x="130" y="155"/>
                    <a:pt x="239" y="68"/>
                    <a:pt x="369" y="68"/>
                  </a:cubicBezTo>
                  <a:cubicBezTo>
                    <a:pt x="391" y="68"/>
                    <a:pt x="412" y="46"/>
                    <a:pt x="412" y="25"/>
                  </a:cubicBezTo>
                  <a:cubicBezTo>
                    <a:pt x="412" y="3"/>
                    <a:pt x="391" y="3"/>
                    <a:pt x="369" y="3"/>
                  </a:cubicBezTo>
                  <a:cubicBezTo>
                    <a:pt x="354" y="1"/>
                    <a:pt x="339" y="0"/>
                    <a:pt x="325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90" name="Google Shape;5187;p83"/>
            <p:cNvSpPr/>
            <p:nvPr/>
          </p:nvSpPr>
          <p:spPr>
            <a:xfrm>
              <a:off x="2502667" y="1845099"/>
              <a:ext cx="16525" cy="1216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3" h="304">
                  <a:moveTo>
                    <a:pt x="369" y="0"/>
                  </a:moveTo>
                  <a:cubicBezTo>
                    <a:pt x="217" y="0"/>
                    <a:pt x="65" y="109"/>
                    <a:pt x="22" y="260"/>
                  </a:cubicBezTo>
                  <a:cubicBezTo>
                    <a:pt x="0" y="282"/>
                    <a:pt x="22" y="304"/>
                    <a:pt x="44" y="304"/>
                  </a:cubicBezTo>
                  <a:lnTo>
                    <a:pt x="65" y="304"/>
                  </a:lnTo>
                  <a:cubicBezTo>
                    <a:pt x="65" y="304"/>
                    <a:pt x="87" y="304"/>
                    <a:pt x="109" y="282"/>
                  </a:cubicBezTo>
                  <a:cubicBezTo>
                    <a:pt x="130" y="152"/>
                    <a:pt x="239" y="87"/>
                    <a:pt x="369" y="87"/>
                  </a:cubicBezTo>
                  <a:cubicBezTo>
                    <a:pt x="412" y="87"/>
                    <a:pt x="412" y="0"/>
                    <a:pt x="36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9945" name="Google Shape;5188;p83"/>
          <p:cNvGrpSpPr/>
          <p:nvPr/>
        </p:nvGrpSpPr>
        <p:grpSpPr>
          <a:xfrm>
            <a:off x="447675" y="196850"/>
            <a:ext cx="1009650" cy="1154113"/>
            <a:chOff x="2323026" y="2460425"/>
            <a:chExt cx="737878" cy="705029"/>
          </a:xfrm>
        </p:grpSpPr>
        <p:sp>
          <p:nvSpPr>
            <p:cNvPr id="39952" name="Google Shape;5189;p83"/>
            <p:cNvSpPr/>
            <p:nvPr/>
          </p:nvSpPr>
          <p:spPr>
            <a:xfrm>
              <a:off x="2940661" y="3053108"/>
              <a:ext cx="49041" cy="535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93" h="1302">
                  <a:moveTo>
                    <a:pt x="650" y="1"/>
                  </a:moveTo>
                  <a:lnTo>
                    <a:pt x="0" y="499"/>
                  </a:lnTo>
                  <a:cubicBezTo>
                    <a:pt x="0" y="499"/>
                    <a:pt x="169" y="1302"/>
                    <a:pt x="278" y="1302"/>
                  </a:cubicBezTo>
                  <a:cubicBezTo>
                    <a:pt x="279" y="1302"/>
                    <a:pt x="280" y="1302"/>
                    <a:pt x="282" y="1301"/>
                  </a:cubicBezTo>
                  <a:cubicBezTo>
                    <a:pt x="369" y="1280"/>
                    <a:pt x="347" y="521"/>
                    <a:pt x="347" y="521"/>
                  </a:cubicBezTo>
                  <a:cubicBezTo>
                    <a:pt x="347" y="521"/>
                    <a:pt x="577" y="1085"/>
                    <a:pt x="811" y="1085"/>
                  </a:cubicBezTo>
                  <a:cubicBezTo>
                    <a:pt x="815" y="1085"/>
                    <a:pt x="820" y="1085"/>
                    <a:pt x="824" y="1085"/>
                  </a:cubicBezTo>
                  <a:cubicBezTo>
                    <a:pt x="1041" y="1063"/>
                    <a:pt x="542" y="326"/>
                    <a:pt x="542" y="326"/>
                  </a:cubicBezTo>
                  <a:cubicBezTo>
                    <a:pt x="542" y="326"/>
                    <a:pt x="916" y="753"/>
                    <a:pt x="1050" y="753"/>
                  </a:cubicBezTo>
                  <a:cubicBezTo>
                    <a:pt x="1064" y="753"/>
                    <a:pt x="1076" y="748"/>
                    <a:pt x="1084" y="738"/>
                  </a:cubicBezTo>
                  <a:cubicBezTo>
                    <a:pt x="1192" y="629"/>
                    <a:pt x="650" y="1"/>
                    <a:pt x="65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3" name="Google Shape;5190;p83"/>
            <p:cNvSpPr/>
            <p:nvPr/>
          </p:nvSpPr>
          <p:spPr>
            <a:xfrm>
              <a:off x="2938852" y="3051998"/>
              <a:ext cx="51754" cy="573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59" h="1394">
                  <a:moveTo>
                    <a:pt x="689" y="0"/>
                  </a:moveTo>
                  <a:cubicBezTo>
                    <a:pt x="665" y="0"/>
                    <a:pt x="643" y="41"/>
                    <a:pt x="673" y="71"/>
                  </a:cubicBezTo>
                  <a:cubicBezTo>
                    <a:pt x="955" y="418"/>
                    <a:pt x="1128" y="700"/>
                    <a:pt x="1085" y="743"/>
                  </a:cubicBezTo>
                  <a:cubicBezTo>
                    <a:pt x="998" y="743"/>
                    <a:pt x="760" y="526"/>
                    <a:pt x="629" y="353"/>
                  </a:cubicBezTo>
                  <a:cubicBezTo>
                    <a:pt x="619" y="342"/>
                    <a:pt x="608" y="336"/>
                    <a:pt x="597" y="336"/>
                  </a:cubicBezTo>
                  <a:cubicBezTo>
                    <a:pt x="586" y="336"/>
                    <a:pt x="575" y="342"/>
                    <a:pt x="564" y="353"/>
                  </a:cubicBezTo>
                  <a:cubicBezTo>
                    <a:pt x="564" y="374"/>
                    <a:pt x="564" y="396"/>
                    <a:pt x="564" y="418"/>
                  </a:cubicBezTo>
                  <a:cubicBezTo>
                    <a:pt x="738" y="635"/>
                    <a:pt x="933" y="981"/>
                    <a:pt x="890" y="1090"/>
                  </a:cubicBezTo>
                  <a:lnTo>
                    <a:pt x="868" y="1090"/>
                  </a:lnTo>
                  <a:cubicBezTo>
                    <a:pt x="716" y="1090"/>
                    <a:pt x="521" y="765"/>
                    <a:pt x="434" y="548"/>
                  </a:cubicBezTo>
                  <a:cubicBezTo>
                    <a:pt x="434" y="526"/>
                    <a:pt x="413" y="526"/>
                    <a:pt x="391" y="526"/>
                  </a:cubicBezTo>
                  <a:cubicBezTo>
                    <a:pt x="369" y="526"/>
                    <a:pt x="369" y="548"/>
                    <a:pt x="369" y="570"/>
                  </a:cubicBezTo>
                  <a:cubicBezTo>
                    <a:pt x="369" y="808"/>
                    <a:pt x="369" y="1068"/>
                    <a:pt x="326" y="1307"/>
                  </a:cubicBezTo>
                  <a:cubicBezTo>
                    <a:pt x="217" y="1047"/>
                    <a:pt x="131" y="786"/>
                    <a:pt x="87" y="526"/>
                  </a:cubicBezTo>
                  <a:cubicBezTo>
                    <a:pt x="87" y="504"/>
                    <a:pt x="66" y="483"/>
                    <a:pt x="44" y="483"/>
                  </a:cubicBezTo>
                  <a:cubicBezTo>
                    <a:pt x="22" y="504"/>
                    <a:pt x="1" y="526"/>
                    <a:pt x="22" y="548"/>
                  </a:cubicBezTo>
                  <a:cubicBezTo>
                    <a:pt x="44" y="721"/>
                    <a:pt x="174" y="1307"/>
                    <a:pt x="283" y="1372"/>
                  </a:cubicBezTo>
                  <a:lnTo>
                    <a:pt x="326" y="1372"/>
                  </a:lnTo>
                  <a:lnTo>
                    <a:pt x="304" y="1393"/>
                  </a:lnTo>
                  <a:cubicBezTo>
                    <a:pt x="391" y="1372"/>
                    <a:pt x="434" y="1155"/>
                    <a:pt x="434" y="765"/>
                  </a:cubicBezTo>
                  <a:cubicBezTo>
                    <a:pt x="518" y="931"/>
                    <a:pt x="681" y="1178"/>
                    <a:pt x="847" y="1178"/>
                  </a:cubicBezTo>
                  <a:cubicBezTo>
                    <a:pt x="854" y="1178"/>
                    <a:pt x="861" y="1177"/>
                    <a:pt x="868" y="1177"/>
                  </a:cubicBezTo>
                  <a:cubicBezTo>
                    <a:pt x="890" y="1155"/>
                    <a:pt x="933" y="1133"/>
                    <a:pt x="933" y="1112"/>
                  </a:cubicBezTo>
                  <a:cubicBezTo>
                    <a:pt x="976" y="1025"/>
                    <a:pt x="911" y="851"/>
                    <a:pt x="825" y="678"/>
                  </a:cubicBezTo>
                  <a:cubicBezTo>
                    <a:pt x="890" y="765"/>
                    <a:pt x="976" y="808"/>
                    <a:pt x="1085" y="830"/>
                  </a:cubicBezTo>
                  <a:cubicBezTo>
                    <a:pt x="1106" y="830"/>
                    <a:pt x="1128" y="830"/>
                    <a:pt x="1150" y="808"/>
                  </a:cubicBezTo>
                  <a:cubicBezTo>
                    <a:pt x="1258" y="678"/>
                    <a:pt x="890" y="223"/>
                    <a:pt x="716" y="28"/>
                  </a:cubicBezTo>
                  <a:cubicBezTo>
                    <a:pt x="710" y="8"/>
                    <a:pt x="699" y="0"/>
                    <a:pt x="68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4" name="Google Shape;5191;p83"/>
            <p:cNvSpPr/>
            <p:nvPr/>
          </p:nvSpPr>
          <p:spPr>
            <a:xfrm>
              <a:off x="2839948" y="3109260"/>
              <a:ext cx="49041" cy="535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93" h="1302">
                  <a:moveTo>
                    <a:pt x="672" y="0"/>
                  </a:moveTo>
                  <a:lnTo>
                    <a:pt x="0" y="499"/>
                  </a:lnTo>
                  <a:cubicBezTo>
                    <a:pt x="0" y="499"/>
                    <a:pt x="169" y="1302"/>
                    <a:pt x="278" y="1302"/>
                  </a:cubicBezTo>
                  <a:cubicBezTo>
                    <a:pt x="279" y="1302"/>
                    <a:pt x="281" y="1302"/>
                    <a:pt x="282" y="1301"/>
                  </a:cubicBezTo>
                  <a:cubicBezTo>
                    <a:pt x="390" y="1280"/>
                    <a:pt x="369" y="521"/>
                    <a:pt x="369" y="521"/>
                  </a:cubicBezTo>
                  <a:cubicBezTo>
                    <a:pt x="369" y="521"/>
                    <a:pt x="590" y="1065"/>
                    <a:pt x="801" y="1065"/>
                  </a:cubicBezTo>
                  <a:cubicBezTo>
                    <a:pt x="808" y="1065"/>
                    <a:pt x="816" y="1064"/>
                    <a:pt x="824" y="1063"/>
                  </a:cubicBezTo>
                  <a:cubicBezTo>
                    <a:pt x="1062" y="1041"/>
                    <a:pt x="564" y="326"/>
                    <a:pt x="564" y="326"/>
                  </a:cubicBezTo>
                  <a:cubicBezTo>
                    <a:pt x="564" y="326"/>
                    <a:pt x="917" y="731"/>
                    <a:pt x="1065" y="731"/>
                  </a:cubicBezTo>
                  <a:cubicBezTo>
                    <a:pt x="1081" y="731"/>
                    <a:pt x="1095" y="726"/>
                    <a:pt x="1106" y="716"/>
                  </a:cubicBezTo>
                  <a:cubicBezTo>
                    <a:pt x="1193" y="607"/>
                    <a:pt x="672" y="0"/>
                    <a:pt x="67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5" name="Google Shape;5192;p83"/>
            <p:cNvSpPr/>
            <p:nvPr/>
          </p:nvSpPr>
          <p:spPr>
            <a:xfrm>
              <a:off x="2839044" y="3108520"/>
              <a:ext cx="51713" cy="569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58" h="1385">
                  <a:moveTo>
                    <a:pt x="679" y="0"/>
                  </a:moveTo>
                  <a:cubicBezTo>
                    <a:pt x="653" y="0"/>
                    <a:pt x="636" y="31"/>
                    <a:pt x="651" y="62"/>
                  </a:cubicBezTo>
                  <a:cubicBezTo>
                    <a:pt x="954" y="409"/>
                    <a:pt x="1128" y="712"/>
                    <a:pt x="1084" y="756"/>
                  </a:cubicBezTo>
                  <a:cubicBezTo>
                    <a:pt x="998" y="734"/>
                    <a:pt x="759" y="517"/>
                    <a:pt x="629" y="344"/>
                  </a:cubicBezTo>
                  <a:cubicBezTo>
                    <a:pt x="618" y="333"/>
                    <a:pt x="608" y="327"/>
                    <a:pt x="597" y="327"/>
                  </a:cubicBezTo>
                  <a:cubicBezTo>
                    <a:pt x="586" y="327"/>
                    <a:pt x="575" y="333"/>
                    <a:pt x="564" y="344"/>
                  </a:cubicBezTo>
                  <a:cubicBezTo>
                    <a:pt x="542" y="365"/>
                    <a:pt x="542" y="387"/>
                    <a:pt x="564" y="409"/>
                  </a:cubicBezTo>
                  <a:cubicBezTo>
                    <a:pt x="716" y="625"/>
                    <a:pt x="911" y="994"/>
                    <a:pt x="889" y="1081"/>
                  </a:cubicBezTo>
                  <a:lnTo>
                    <a:pt x="868" y="1081"/>
                  </a:lnTo>
                  <a:cubicBezTo>
                    <a:pt x="694" y="1081"/>
                    <a:pt x="521" y="756"/>
                    <a:pt x="434" y="539"/>
                  </a:cubicBezTo>
                  <a:cubicBezTo>
                    <a:pt x="434" y="523"/>
                    <a:pt x="423" y="508"/>
                    <a:pt x="409" y="508"/>
                  </a:cubicBezTo>
                  <a:cubicBezTo>
                    <a:pt x="403" y="508"/>
                    <a:pt x="397" y="511"/>
                    <a:pt x="391" y="517"/>
                  </a:cubicBezTo>
                  <a:cubicBezTo>
                    <a:pt x="369" y="517"/>
                    <a:pt x="347" y="517"/>
                    <a:pt x="347" y="539"/>
                  </a:cubicBezTo>
                  <a:cubicBezTo>
                    <a:pt x="369" y="799"/>
                    <a:pt x="347" y="1037"/>
                    <a:pt x="304" y="1276"/>
                  </a:cubicBezTo>
                  <a:cubicBezTo>
                    <a:pt x="196" y="1037"/>
                    <a:pt x="131" y="777"/>
                    <a:pt x="87" y="495"/>
                  </a:cubicBezTo>
                  <a:cubicBezTo>
                    <a:pt x="87" y="474"/>
                    <a:pt x="65" y="474"/>
                    <a:pt x="44" y="474"/>
                  </a:cubicBezTo>
                  <a:cubicBezTo>
                    <a:pt x="22" y="474"/>
                    <a:pt x="0" y="495"/>
                    <a:pt x="0" y="517"/>
                  </a:cubicBezTo>
                  <a:cubicBezTo>
                    <a:pt x="44" y="690"/>
                    <a:pt x="174" y="1298"/>
                    <a:pt x="282" y="1363"/>
                  </a:cubicBezTo>
                  <a:lnTo>
                    <a:pt x="304" y="1363"/>
                  </a:lnTo>
                  <a:lnTo>
                    <a:pt x="326" y="1384"/>
                  </a:lnTo>
                  <a:cubicBezTo>
                    <a:pt x="391" y="1363"/>
                    <a:pt x="434" y="1146"/>
                    <a:pt x="434" y="756"/>
                  </a:cubicBezTo>
                  <a:cubicBezTo>
                    <a:pt x="517" y="922"/>
                    <a:pt x="681" y="1169"/>
                    <a:pt x="847" y="1169"/>
                  </a:cubicBezTo>
                  <a:cubicBezTo>
                    <a:pt x="854" y="1169"/>
                    <a:pt x="861" y="1168"/>
                    <a:pt x="868" y="1167"/>
                  </a:cubicBezTo>
                  <a:cubicBezTo>
                    <a:pt x="889" y="1146"/>
                    <a:pt x="933" y="1124"/>
                    <a:pt x="954" y="1102"/>
                  </a:cubicBezTo>
                  <a:cubicBezTo>
                    <a:pt x="976" y="1016"/>
                    <a:pt x="911" y="842"/>
                    <a:pt x="824" y="669"/>
                  </a:cubicBezTo>
                  <a:cubicBezTo>
                    <a:pt x="889" y="756"/>
                    <a:pt x="976" y="799"/>
                    <a:pt x="1084" y="821"/>
                  </a:cubicBezTo>
                  <a:cubicBezTo>
                    <a:pt x="1106" y="821"/>
                    <a:pt x="1128" y="821"/>
                    <a:pt x="1150" y="799"/>
                  </a:cubicBezTo>
                  <a:cubicBezTo>
                    <a:pt x="1258" y="669"/>
                    <a:pt x="889" y="214"/>
                    <a:pt x="716" y="18"/>
                  </a:cubicBezTo>
                  <a:cubicBezTo>
                    <a:pt x="703" y="6"/>
                    <a:pt x="691" y="0"/>
                    <a:pt x="67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6" name="Google Shape;5193;p83"/>
            <p:cNvSpPr/>
            <p:nvPr/>
          </p:nvSpPr>
          <p:spPr>
            <a:xfrm>
              <a:off x="2441538" y="3087884"/>
              <a:ext cx="54426" cy="419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24" h="1021">
                  <a:moveTo>
                    <a:pt x="543" y="0"/>
                  </a:moveTo>
                  <a:cubicBezTo>
                    <a:pt x="543" y="0"/>
                    <a:pt x="1" y="650"/>
                    <a:pt x="88" y="716"/>
                  </a:cubicBezTo>
                  <a:cubicBezTo>
                    <a:pt x="92" y="720"/>
                    <a:pt x="98" y="721"/>
                    <a:pt x="105" y="721"/>
                  </a:cubicBezTo>
                  <a:cubicBezTo>
                    <a:pt x="222" y="721"/>
                    <a:pt x="738" y="282"/>
                    <a:pt x="738" y="282"/>
                  </a:cubicBezTo>
                  <a:cubicBezTo>
                    <a:pt x="738" y="282"/>
                    <a:pt x="435" y="846"/>
                    <a:pt x="586" y="997"/>
                  </a:cubicBezTo>
                  <a:cubicBezTo>
                    <a:pt x="602" y="1013"/>
                    <a:pt x="619" y="1021"/>
                    <a:pt x="637" y="1021"/>
                  </a:cubicBezTo>
                  <a:cubicBezTo>
                    <a:pt x="806" y="1021"/>
                    <a:pt x="1020" y="326"/>
                    <a:pt x="1020" y="325"/>
                  </a:cubicBezTo>
                  <a:cubicBezTo>
                    <a:pt x="1020" y="325"/>
                    <a:pt x="890" y="976"/>
                    <a:pt x="1042" y="997"/>
                  </a:cubicBezTo>
                  <a:cubicBezTo>
                    <a:pt x="1172" y="997"/>
                    <a:pt x="1323" y="195"/>
                    <a:pt x="1323" y="195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7" name="Google Shape;5194;p83"/>
            <p:cNvSpPr/>
            <p:nvPr/>
          </p:nvSpPr>
          <p:spPr>
            <a:xfrm>
              <a:off x="2442442" y="3085500"/>
              <a:ext cx="55290" cy="46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5" h="1121">
                  <a:moveTo>
                    <a:pt x="522" y="0"/>
                  </a:moveTo>
                  <a:cubicBezTo>
                    <a:pt x="513" y="0"/>
                    <a:pt x="504" y="5"/>
                    <a:pt x="499" y="15"/>
                  </a:cubicBezTo>
                  <a:cubicBezTo>
                    <a:pt x="369" y="166"/>
                    <a:pt x="1" y="622"/>
                    <a:pt x="1" y="752"/>
                  </a:cubicBezTo>
                  <a:cubicBezTo>
                    <a:pt x="1" y="774"/>
                    <a:pt x="22" y="795"/>
                    <a:pt x="22" y="795"/>
                  </a:cubicBezTo>
                  <a:cubicBezTo>
                    <a:pt x="35" y="808"/>
                    <a:pt x="52" y="814"/>
                    <a:pt x="73" y="814"/>
                  </a:cubicBezTo>
                  <a:cubicBezTo>
                    <a:pt x="166" y="814"/>
                    <a:pt x="344" y="702"/>
                    <a:pt x="608" y="492"/>
                  </a:cubicBezTo>
                  <a:cubicBezTo>
                    <a:pt x="521" y="687"/>
                    <a:pt x="413" y="969"/>
                    <a:pt x="543" y="1099"/>
                  </a:cubicBezTo>
                  <a:cubicBezTo>
                    <a:pt x="564" y="1099"/>
                    <a:pt x="586" y="1120"/>
                    <a:pt x="629" y="1120"/>
                  </a:cubicBezTo>
                  <a:lnTo>
                    <a:pt x="629" y="1099"/>
                  </a:lnTo>
                  <a:cubicBezTo>
                    <a:pt x="716" y="1077"/>
                    <a:pt x="824" y="904"/>
                    <a:pt x="890" y="730"/>
                  </a:cubicBezTo>
                  <a:cubicBezTo>
                    <a:pt x="868" y="839"/>
                    <a:pt x="890" y="947"/>
                    <a:pt x="933" y="1034"/>
                  </a:cubicBezTo>
                  <a:cubicBezTo>
                    <a:pt x="955" y="1055"/>
                    <a:pt x="976" y="1077"/>
                    <a:pt x="998" y="1077"/>
                  </a:cubicBezTo>
                  <a:cubicBezTo>
                    <a:pt x="1150" y="1077"/>
                    <a:pt x="1280" y="513"/>
                    <a:pt x="1345" y="253"/>
                  </a:cubicBezTo>
                  <a:cubicBezTo>
                    <a:pt x="1345" y="232"/>
                    <a:pt x="1323" y="210"/>
                    <a:pt x="1301" y="210"/>
                  </a:cubicBezTo>
                  <a:cubicBezTo>
                    <a:pt x="1280" y="210"/>
                    <a:pt x="1258" y="210"/>
                    <a:pt x="1258" y="232"/>
                  </a:cubicBezTo>
                  <a:cubicBezTo>
                    <a:pt x="1171" y="665"/>
                    <a:pt x="1041" y="990"/>
                    <a:pt x="976" y="990"/>
                  </a:cubicBezTo>
                  <a:cubicBezTo>
                    <a:pt x="955" y="795"/>
                    <a:pt x="955" y="578"/>
                    <a:pt x="1020" y="383"/>
                  </a:cubicBezTo>
                  <a:cubicBezTo>
                    <a:pt x="1020" y="362"/>
                    <a:pt x="998" y="340"/>
                    <a:pt x="976" y="340"/>
                  </a:cubicBezTo>
                  <a:cubicBezTo>
                    <a:pt x="955" y="340"/>
                    <a:pt x="933" y="340"/>
                    <a:pt x="933" y="362"/>
                  </a:cubicBezTo>
                  <a:cubicBezTo>
                    <a:pt x="846" y="622"/>
                    <a:pt x="694" y="1012"/>
                    <a:pt x="608" y="1034"/>
                  </a:cubicBezTo>
                  <a:lnTo>
                    <a:pt x="586" y="1034"/>
                  </a:lnTo>
                  <a:cubicBezTo>
                    <a:pt x="478" y="925"/>
                    <a:pt x="608" y="578"/>
                    <a:pt x="738" y="362"/>
                  </a:cubicBezTo>
                  <a:cubicBezTo>
                    <a:pt x="738" y="362"/>
                    <a:pt x="738" y="340"/>
                    <a:pt x="738" y="318"/>
                  </a:cubicBezTo>
                  <a:cubicBezTo>
                    <a:pt x="727" y="307"/>
                    <a:pt x="716" y="302"/>
                    <a:pt x="705" y="302"/>
                  </a:cubicBezTo>
                  <a:cubicBezTo>
                    <a:pt x="694" y="302"/>
                    <a:pt x="684" y="307"/>
                    <a:pt x="673" y="318"/>
                  </a:cubicBezTo>
                  <a:cubicBezTo>
                    <a:pt x="499" y="470"/>
                    <a:pt x="282" y="622"/>
                    <a:pt x="87" y="730"/>
                  </a:cubicBezTo>
                  <a:cubicBezTo>
                    <a:pt x="217" y="492"/>
                    <a:pt x="369" y="275"/>
                    <a:pt x="564" y="80"/>
                  </a:cubicBezTo>
                  <a:cubicBezTo>
                    <a:pt x="598" y="46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8" name="Google Shape;5195;p83"/>
            <p:cNvSpPr/>
            <p:nvPr/>
          </p:nvSpPr>
          <p:spPr>
            <a:xfrm>
              <a:off x="2335481" y="3038843"/>
              <a:ext cx="58003" cy="4468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11" h="1087">
                  <a:moveTo>
                    <a:pt x="716" y="1"/>
                  </a:moveTo>
                  <a:cubicBezTo>
                    <a:pt x="716" y="1"/>
                    <a:pt x="1" y="456"/>
                    <a:pt x="66" y="543"/>
                  </a:cubicBezTo>
                  <a:cubicBezTo>
                    <a:pt x="71" y="553"/>
                    <a:pt x="87" y="558"/>
                    <a:pt x="110" y="558"/>
                  </a:cubicBezTo>
                  <a:cubicBezTo>
                    <a:pt x="272" y="558"/>
                    <a:pt x="803" y="326"/>
                    <a:pt x="803" y="326"/>
                  </a:cubicBezTo>
                  <a:cubicBezTo>
                    <a:pt x="803" y="326"/>
                    <a:pt x="348" y="759"/>
                    <a:pt x="478" y="955"/>
                  </a:cubicBezTo>
                  <a:cubicBezTo>
                    <a:pt x="492" y="982"/>
                    <a:pt x="512" y="994"/>
                    <a:pt x="536" y="994"/>
                  </a:cubicBezTo>
                  <a:cubicBezTo>
                    <a:pt x="701" y="994"/>
                    <a:pt x="1063" y="434"/>
                    <a:pt x="1063" y="434"/>
                  </a:cubicBezTo>
                  <a:cubicBezTo>
                    <a:pt x="1063" y="434"/>
                    <a:pt x="760" y="1020"/>
                    <a:pt x="890" y="1085"/>
                  </a:cubicBezTo>
                  <a:cubicBezTo>
                    <a:pt x="894" y="1086"/>
                    <a:pt x="899" y="1087"/>
                    <a:pt x="904" y="1087"/>
                  </a:cubicBezTo>
                  <a:cubicBezTo>
                    <a:pt x="1063" y="1087"/>
                    <a:pt x="1410" y="413"/>
                    <a:pt x="1410" y="413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9" name="Google Shape;5196;p83"/>
            <p:cNvSpPr/>
            <p:nvPr/>
          </p:nvSpPr>
          <p:spPr>
            <a:xfrm>
              <a:off x="2336386" y="3037076"/>
              <a:ext cx="60387" cy="4817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69" h="1172">
                  <a:moveTo>
                    <a:pt x="673" y="0"/>
                  </a:moveTo>
                  <a:cubicBezTo>
                    <a:pt x="521" y="109"/>
                    <a:pt x="22" y="434"/>
                    <a:pt x="1" y="564"/>
                  </a:cubicBezTo>
                  <a:cubicBezTo>
                    <a:pt x="1" y="586"/>
                    <a:pt x="1" y="607"/>
                    <a:pt x="1" y="607"/>
                  </a:cubicBezTo>
                  <a:cubicBezTo>
                    <a:pt x="14" y="627"/>
                    <a:pt x="42" y="637"/>
                    <a:pt x="86" y="637"/>
                  </a:cubicBezTo>
                  <a:cubicBezTo>
                    <a:pt x="188" y="637"/>
                    <a:pt x="371" y="583"/>
                    <a:pt x="629" y="477"/>
                  </a:cubicBezTo>
                  <a:cubicBezTo>
                    <a:pt x="499" y="629"/>
                    <a:pt x="326" y="867"/>
                    <a:pt x="413" y="1019"/>
                  </a:cubicBezTo>
                  <a:cubicBezTo>
                    <a:pt x="434" y="1063"/>
                    <a:pt x="456" y="1084"/>
                    <a:pt x="499" y="1084"/>
                  </a:cubicBezTo>
                  <a:cubicBezTo>
                    <a:pt x="586" y="1084"/>
                    <a:pt x="738" y="954"/>
                    <a:pt x="846" y="824"/>
                  </a:cubicBezTo>
                  <a:cubicBezTo>
                    <a:pt x="803" y="911"/>
                    <a:pt x="781" y="998"/>
                    <a:pt x="803" y="1106"/>
                  </a:cubicBezTo>
                  <a:cubicBezTo>
                    <a:pt x="803" y="1128"/>
                    <a:pt x="824" y="1149"/>
                    <a:pt x="868" y="1171"/>
                  </a:cubicBezTo>
                  <a:lnTo>
                    <a:pt x="890" y="1171"/>
                  </a:lnTo>
                  <a:cubicBezTo>
                    <a:pt x="1041" y="1171"/>
                    <a:pt x="1301" y="694"/>
                    <a:pt x="1453" y="456"/>
                  </a:cubicBezTo>
                  <a:cubicBezTo>
                    <a:pt x="1468" y="441"/>
                    <a:pt x="1432" y="415"/>
                    <a:pt x="1407" y="415"/>
                  </a:cubicBezTo>
                  <a:cubicBezTo>
                    <a:pt x="1397" y="415"/>
                    <a:pt x="1388" y="420"/>
                    <a:pt x="1388" y="434"/>
                  </a:cubicBezTo>
                  <a:cubicBezTo>
                    <a:pt x="1186" y="798"/>
                    <a:pt x="984" y="1067"/>
                    <a:pt x="922" y="1067"/>
                  </a:cubicBezTo>
                  <a:cubicBezTo>
                    <a:pt x="918" y="1067"/>
                    <a:pt x="914" y="1066"/>
                    <a:pt x="911" y="1063"/>
                  </a:cubicBezTo>
                  <a:cubicBezTo>
                    <a:pt x="933" y="867"/>
                    <a:pt x="998" y="672"/>
                    <a:pt x="1106" y="499"/>
                  </a:cubicBezTo>
                  <a:cubicBezTo>
                    <a:pt x="1122" y="468"/>
                    <a:pt x="1094" y="438"/>
                    <a:pt x="1068" y="438"/>
                  </a:cubicBezTo>
                  <a:cubicBezTo>
                    <a:pt x="1058" y="438"/>
                    <a:pt x="1048" y="443"/>
                    <a:pt x="1041" y="456"/>
                  </a:cubicBezTo>
                  <a:cubicBezTo>
                    <a:pt x="890" y="672"/>
                    <a:pt x="629" y="998"/>
                    <a:pt x="521" y="998"/>
                  </a:cubicBezTo>
                  <a:cubicBezTo>
                    <a:pt x="434" y="867"/>
                    <a:pt x="673" y="564"/>
                    <a:pt x="846" y="412"/>
                  </a:cubicBezTo>
                  <a:cubicBezTo>
                    <a:pt x="846" y="391"/>
                    <a:pt x="846" y="369"/>
                    <a:pt x="846" y="347"/>
                  </a:cubicBezTo>
                  <a:cubicBezTo>
                    <a:pt x="832" y="347"/>
                    <a:pt x="817" y="338"/>
                    <a:pt x="809" y="338"/>
                  </a:cubicBezTo>
                  <a:cubicBezTo>
                    <a:pt x="805" y="338"/>
                    <a:pt x="803" y="340"/>
                    <a:pt x="803" y="347"/>
                  </a:cubicBezTo>
                  <a:cubicBezTo>
                    <a:pt x="564" y="434"/>
                    <a:pt x="347" y="521"/>
                    <a:pt x="109" y="564"/>
                  </a:cubicBezTo>
                  <a:cubicBezTo>
                    <a:pt x="282" y="369"/>
                    <a:pt x="499" y="217"/>
                    <a:pt x="738" y="65"/>
                  </a:cubicBezTo>
                  <a:cubicBezTo>
                    <a:pt x="738" y="65"/>
                    <a:pt x="738" y="22"/>
                    <a:pt x="738" y="22"/>
                  </a:cubicBezTo>
                  <a:cubicBezTo>
                    <a:pt x="716" y="0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0" name="Google Shape;5197;p83"/>
            <p:cNvSpPr/>
            <p:nvPr/>
          </p:nvSpPr>
          <p:spPr>
            <a:xfrm>
              <a:off x="2727643" y="2927443"/>
              <a:ext cx="165787" cy="20747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033" h="5047">
                  <a:moveTo>
                    <a:pt x="1691" y="1"/>
                  </a:moveTo>
                  <a:cubicBezTo>
                    <a:pt x="1691" y="1"/>
                    <a:pt x="0" y="911"/>
                    <a:pt x="694" y="2299"/>
                  </a:cubicBezTo>
                  <a:cubicBezTo>
                    <a:pt x="1268" y="3428"/>
                    <a:pt x="2404" y="5046"/>
                    <a:pt x="3100" y="5046"/>
                  </a:cubicBezTo>
                  <a:cubicBezTo>
                    <a:pt x="3245" y="5046"/>
                    <a:pt x="3372" y="4975"/>
                    <a:pt x="3469" y="4814"/>
                  </a:cubicBezTo>
                  <a:cubicBezTo>
                    <a:pt x="4033" y="3881"/>
                    <a:pt x="1691" y="1"/>
                    <a:pt x="169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1" name="Google Shape;5198;p83"/>
            <p:cNvSpPr/>
            <p:nvPr/>
          </p:nvSpPr>
          <p:spPr>
            <a:xfrm>
              <a:off x="2827452" y="2876635"/>
              <a:ext cx="165828" cy="20755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034" h="5049">
                  <a:moveTo>
                    <a:pt x="1692" y="1"/>
                  </a:moveTo>
                  <a:cubicBezTo>
                    <a:pt x="1692" y="1"/>
                    <a:pt x="1" y="911"/>
                    <a:pt x="694" y="2299"/>
                  </a:cubicBezTo>
                  <a:cubicBezTo>
                    <a:pt x="1267" y="3444"/>
                    <a:pt x="2416" y="5048"/>
                    <a:pt x="3105" y="5048"/>
                  </a:cubicBezTo>
                  <a:cubicBezTo>
                    <a:pt x="3250" y="5048"/>
                    <a:pt x="3375" y="4976"/>
                    <a:pt x="3470" y="4814"/>
                  </a:cubicBezTo>
                  <a:cubicBezTo>
                    <a:pt x="4033" y="3882"/>
                    <a:pt x="1692" y="1"/>
                    <a:pt x="1692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2" name="Google Shape;5199;p83"/>
            <p:cNvSpPr/>
            <p:nvPr/>
          </p:nvSpPr>
          <p:spPr>
            <a:xfrm>
              <a:off x="2442442" y="2916755"/>
              <a:ext cx="186299" cy="1927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32" h="4688">
                  <a:moveTo>
                    <a:pt x="3079" y="0"/>
                  </a:moveTo>
                  <a:cubicBezTo>
                    <a:pt x="3079" y="0"/>
                    <a:pt x="1" y="3361"/>
                    <a:pt x="347" y="4380"/>
                  </a:cubicBezTo>
                  <a:cubicBezTo>
                    <a:pt x="421" y="4596"/>
                    <a:pt x="565" y="4688"/>
                    <a:pt x="756" y="4688"/>
                  </a:cubicBezTo>
                  <a:cubicBezTo>
                    <a:pt x="1468" y="4688"/>
                    <a:pt x="2826" y="3407"/>
                    <a:pt x="3578" y="2450"/>
                  </a:cubicBezTo>
                  <a:cubicBezTo>
                    <a:pt x="4532" y="1258"/>
                    <a:pt x="3079" y="0"/>
                    <a:pt x="307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3" name="Google Shape;5200;p83"/>
            <p:cNvSpPr/>
            <p:nvPr/>
          </p:nvSpPr>
          <p:spPr>
            <a:xfrm>
              <a:off x="2339058" y="2866851"/>
              <a:ext cx="186299" cy="1923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32" h="4678">
                  <a:moveTo>
                    <a:pt x="3079" y="0"/>
                  </a:moveTo>
                  <a:cubicBezTo>
                    <a:pt x="3079" y="0"/>
                    <a:pt x="1" y="3339"/>
                    <a:pt x="348" y="4358"/>
                  </a:cubicBezTo>
                  <a:cubicBezTo>
                    <a:pt x="427" y="4582"/>
                    <a:pt x="577" y="4677"/>
                    <a:pt x="774" y="4677"/>
                  </a:cubicBezTo>
                  <a:cubicBezTo>
                    <a:pt x="1492" y="4677"/>
                    <a:pt x="2829" y="3403"/>
                    <a:pt x="3578" y="2450"/>
                  </a:cubicBezTo>
                  <a:cubicBezTo>
                    <a:pt x="4532" y="1236"/>
                    <a:pt x="3079" y="0"/>
                    <a:pt x="307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4" name="Google Shape;5201;p83"/>
            <p:cNvSpPr/>
            <p:nvPr/>
          </p:nvSpPr>
          <p:spPr>
            <a:xfrm>
              <a:off x="2408570" y="2742091"/>
              <a:ext cx="539248" cy="2830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18" h="6885">
                  <a:moveTo>
                    <a:pt x="6548" y="0"/>
                  </a:moveTo>
                  <a:cubicBezTo>
                    <a:pt x="1" y="0"/>
                    <a:pt x="478" y="1648"/>
                    <a:pt x="239" y="3816"/>
                  </a:cubicBezTo>
                  <a:cubicBezTo>
                    <a:pt x="40" y="5674"/>
                    <a:pt x="4042" y="6884"/>
                    <a:pt x="7371" y="6884"/>
                  </a:cubicBezTo>
                  <a:cubicBezTo>
                    <a:pt x="8392" y="6884"/>
                    <a:pt x="9350" y="6770"/>
                    <a:pt x="10104" y="6526"/>
                  </a:cubicBezTo>
                  <a:cubicBezTo>
                    <a:pt x="11903" y="5962"/>
                    <a:pt x="11838" y="2884"/>
                    <a:pt x="11838" y="2884"/>
                  </a:cubicBezTo>
                  <a:cubicBezTo>
                    <a:pt x="11838" y="2884"/>
                    <a:pt x="13117" y="22"/>
                    <a:pt x="654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" name="Google Shape;5202;p83"/>
            <p:cNvSpPr/>
            <p:nvPr/>
          </p:nvSpPr>
          <p:spPr>
            <a:xfrm>
              <a:off x="2509816" y="2463335"/>
              <a:ext cx="551088" cy="472282"/>
            </a:xfrm>
            <a:custGeom>
              <a:avLst/>
              <a:gdLst/>
              <a:ahLst/>
              <a:cxnLst/>
              <a:rect l="l" t="t" r="r" b="b"/>
              <a:pathLst>
                <a:path w="13406" h="11489" extrusionOk="0">
                  <a:moveTo>
                    <a:pt x="7934" y="1"/>
                  </a:moveTo>
                  <a:cubicBezTo>
                    <a:pt x="7173" y="1"/>
                    <a:pt x="6822" y="367"/>
                    <a:pt x="6691" y="775"/>
                  </a:cubicBezTo>
                  <a:lnTo>
                    <a:pt x="6691" y="775"/>
                  </a:lnTo>
                  <a:cubicBezTo>
                    <a:pt x="6439" y="431"/>
                    <a:pt x="6015" y="139"/>
                    <a:pt x="5372" y="139"/>
                  </a:cubicBezTo>
                  <a:cubicBezTo>
                    <a:pt x="5274" y="139"/>
                    <a:pt x="5170" y="146"/>
                    <a:pt x="5061" y="161"/>
                  </a:cubicBezTo>
                  <a:cubicBezTo>
                    <a:pt x="3641" y="369"/>
                    <a:pt x="3245" y="1295"/>
                    <a:pt x="3198" y="1848"/>
                  </a:cubicBezTo>
                  <a:lnTo>
                    <a:pt x="3198" y="1848"/>
                  </a:lnTo>
                  <a:cubicBezTo>
                    <a:pt x="3026" y="1791"/>
                    <a:pt x="2868" y="1765"/>
                    <a:pt x="2721" y="1765"/>
                  </a:cubicBezTo>
                  <a:cubicBezTo>
                    <a:pt x="1500" y="1765"/>
                    <a:pt x="1116" y="3565"/>
                    <a:pt x="1315" y="4406"/>
                  </a:cubicBezTo>
                  <a:lnTo>
                    <a:pt x="1315" y="4406"/>
                  </a:lnTo>
                  <a:cubicBezTo>
                    <a:pt x="1302" y="4405"/>
                    <a:pt x="1289" y="4405"/>
                    <a:pt x="1277" y="4405"/>
                  </a:cubicBezTo>
                  <a:cubicBezTo>
                    <a:pt x="398" y="4405"/>
                    <a:pt x="1" y="5943"/>
                    <a:pt x="746" y="7294"/>
                  </a:cubicBezTo>
                  <a:cubicBezTo>
                    <a:pt x="999" y="7737"/>
                    <a:pt x="1333" y="7928"/>
                    <a:pt x="1656" y="7974"/>
                  </a:cubicBezTo>
                  <a:lnTo>
                    <a:pt x="1656" y="7974"/>
                  </a:lnTo>
                  <a:cubicBezTo>
                    <a:pt x="1510" y="8874"/>
                    <a:pt x="2036" y="10293"/>
                    <a:pt x="3348" y="10524"/>
                  </a:cubicBezTo>
                  <a:cubicBezTo>
                    <a:pt x="3602" y="10568"/>
                    <a:pt x="3833" y="10588"/>
                    <a:pt x="4042" y="10588"/>
                  </a:cubicBezTo>
                  <a:cubicBezTo>
                    <a:pt x="4424" y="10588"/>
                    <a:pt x="4730" y="10522"/>
                    <a:pt x="4961" y="10422"/>
                  </a:cubicBezTo>
                  <a:lnTo>
                    <a:pt x="4961" y="10422"/>
                  </a:lnTo>
                  <a:cubicBezTo>
                    <a:pt x="5233" y="10792"/>
                    <a:pt x="5791" y="11176"/>
                    <a:pt x="6774" y="11391"/>
                  </a:cubicBezTo>
                  <a:cubicBezTo>
                    <a:pt x="7093" y="11459"/>
                    <a:pt x="7379" y="11489"/>
                    <a:pt x="7633" y="11489"/>
                  </a:cubicBezTo>
                  <a:cubicBezTo>
                    <a:pt x="8701" y="11489"/>
                    <a:pt x="9208" y="10958"/>
                    <a:pt x="9332" y="10450"/>
                  </a:cubicBezTo>
                  <a:lnTo>
                    <a:pt x="9332" y="10450"/>
                  </a:lnTo>
                  <a:cubicBezTo>
                    <a:pt x="9452" y="10486"/>
                    <a:pt x="9589" y="10518"/>
                    <a:pt x="9744" y="10546"/>
                  </a:cubicBezTo>
                  <a:cubicBezTo>
                    <a:pt x="9867" y="10568"/>
                    <a:pt x="9984" y="10578"/>
                    <a:pt x="10095" y="10578"/>
                  </a:cubicBezTo>
                  <a:cubicBezTo>
                    <a:pt x="11417" y="10578"/>
                    <a:pt x="11975" y="9122"/>
                    <a:pt x="11869" y="8297"/>
                  </a:cubicBezTo>
                  <a:lnTo>
                    <a:pt x="11869" y="8297"/>
                  </a:lnTo>
                  <a:cubicBezTo>
                    <a:pt x="12594" y="7972"/>
                    <a:pt x="13405" y="6689"/>
                    <a:pt x="12649" y="5429"/>
                  </a:cubicBezTo>
                  <a:cubicBezTo>
                    <a:pt x="12425" y="5051"/>
                    <a:pt x="12201" y="4831"/>
                    <a:pt x="11998" y="4717"/>
                  </a:cubicBezTo>
                  <a:lnTo>
                    <a:pt x="11998" y="4717"/>
                  </a:lnTo>
                  <a:cubicBezTo>
                    <a:pt x="12226" y="4010"/>
                    <a:pt x="12139" y="2757"/>
                    <a:pt x="11348" y="2134"/>
                  </a:cubicBezTo>
                  <a:cubicBezTo>
                    <a:pt x="10967" y="1819"/>
                    <a:pt x="10608" y="1699"/>
                    <a:pt x="10312" y="1699"/>
                  </a:cubicBezTo>
                  <a:cubicBezTo>
                    <a:pt x="10227" y="1699"/>
                    <a:pt x="10146" y="1709"/>
                    <a:pt x="10072" y="1728"/>
                  </a:cubicBezTo>
                  <a:lnTo>
                    <a:pt x="10072" y="1728"/>
                  </a:lnTo>
                  <a:cubicBezTo>
                    <a:pt x="10116" y="1150"/>
                    <a:pt x="9902" y="449"/>
                    <a:pt x="9007" y="182"/>
                  </a:cubicBezTo>
                  <a:cubicBezTo>
                    <a:pt x="8581" y="55"/>
                    <a:pt x="8227" y="1"/>
                    <a:pt x="7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9966" name="Google Shape;5203;p83"/>
            <p:cNvSpPr/>
            <p:nvPr/>
          </p:nvSpPr>
          <p:spPr>
            <a:xfrm>
              <a:off x="2517298" y="2460425"/>
              <a:ext cx="539248" cy="47598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118" h="11579">
                  <a:moveTo>
                    <a:pt x="6527" y="933"/>
                  </a:moveTo>
                  <a:lnTo>
                    <a:pt x="6527" y="933"/>
                  </a:lnTo>
                  <a:cubicBezTo>
                    <a:pt x="6700" y="1172"/>
                    <a:pt x="6787" y="1475"/>
                    <a:pt x="6765" y="1800"/>
                  </a:cubicBezTo>
                  <a:cubicBezTo>
                    <a:pt x="6743" y="1822"/>
                    <a:pt x="6722" y="1866"/>
                    <a:pt x="6678" y="1866"/>
                  </a:cubicBezTo>
                  <a:cubicBezTo>
                    <a:pt x="6678" y="1866"/>
                    <a:pt x="6657" y="1844"/>
                    <a:pt x="6635" y="1822"/>
                  </a:cubicBezTo>
                  <a:cubicBezTo>
                    <a:pt x="6483" y="1540"/>
                    <a:pt x="6462" y="1237"/>
                    <a:pt x="6527" y="933"/>
                  </a:cubicBezTo>
                  <a:close/>
                  <a:moveTo>
                    <a:pt x="3058" y="1952"/>
                  </a:moveTo>
                  <a:lnTo>
                    <a:pt x="3144" y="1996"/>
                  </a:lnTo>
                  <a:cubicBezTo>
                    <a:pt x="3296" y="2039"/>
                    <a:pt x="3405" y="2212"/>
                    <a:pt x="3383" y="2386"/>
                  </a:cubicBezTo>
                  <a:cubicBezTo>
                    <a:pt x="3361" y="2473"/>
                    <a:pt x="3340" y="2516"/>
                    <a:pt x="3275" y="2516"/>
                  </a:cubicBezTo>
                  <a:cubicBezTo>
                    <a:pt x="3231" y="2516"/>
                    <a:pt x="3144" y="2451"/>
                    <a:pt x="3079" y="2212"/>
                  </a:cubicBezTo>
                  <a:cubicBezTo>
                    <a:pt x="3058" y="2126"/>
                    <a:pt x="3058" y="2039"/>
                    <a:pt x="3058" y="1952"/>
                  </a:cubicBezTo>
                  <a:close/>
                  <a:moveTo>
                    <a:pt x="9844" y="1822"/>
                  </a:moveTo>
                  <a:lnTo>
                    <a:pt x="9844" y="1822"/>
                  </a:lnTo>
                  <a:cubicBezTo>
                    <a:pt x="9800" y="2277"/>
                    <a:pt x="9605" y="2603"/>
                    <a:pt x="9519" y="2603"/>
                  </a:cubicBezTo>
                  <a:cubicBezTo>
                    <a:pt x="9475" y="2603"/>
                    <a:pt x="9453" y="2581"/>
                    <a:pt x="9432" y="2538"/>
                  </a:cubicBezTo>
                  <a:cubicBezTo>
                    <a:pt x="9388" y="2408"/>
                    <a:pt x="9388" y="2277"/>
                    <a:pt x="9432" y="2169"/>
                  </a:cubicBezTo>
                  <a:cubicBezTo>
                    <a:pt x="9519" y="1996"/>
                    <a:pt x="9670" y="1887"/>
                    <a:pt x="9844" y="1822"/>
                  </a:cubicBezTo>
                  <a:close/>
                  <a:moveTo>
                    <a:pt x="1193" y="4489"/>
                  </a:moveTo>
                  <a:cubicBezTo>
                    <a:pt x="1237" y="4489"/>
                    <a:pt x="1258" y="4489"/>
                    <a:pt x="1302" y="4511"/>
                  </a:cubicBezTo>
                  <a:cubicBezTo>
                    <a:pt x="1779" y="4619"/>
                    <a:pt x="1887" y="4814"/>
                    <a:pt x="1887" y="4857"/>
                  </a:cubicBezTo>
                  <a:cubicBezTo>
                    <a:pt x="1887" y="4922"/>
                    <a:pt x="1822" y="4966"/>
                    <a:pt x="1735" y="4966"/>
                  </a:cubicBezTo>
                  <a:cubicBezTo>
                    <a:pt x="1583" y="4944"/>
                    <a:pt x="1432" y="4879"/>
                    <a:pt x="1345" y="4771"/>
                  </a:cubicBezTo>
                  <a:cubicBezTo>
                    <a:pt x="1258" y="4684"/>
                    <a:pt x="1215" y="4597"/>
                    <a:pt x="1193" y="4489"/>
                  </a:cubicBezTo>
                  <a:close/>
                  <a:moveTo>
                    <a:pt x="11470" y="4706"/>
                  </a:moveTo>
                  <a:cubicBezTo>
                    <a:pt x="11578" y="4706"/>
                    <a:pt x="11665" y="4749"/>
                    <a:pt x="11773" y="4792"/>
                  </a:cubicBezTo>
                  <a:cubicBezTo>
                    <a:pt x="11665" y="5074"/>
                    <a:pt x="11535" y="5269"/>
                    <a:pt x="11383" y="5269"/>
                  </a:cubicBezTo>
                  <a:lnTo>
                    <a:pt x="11318" y="5269"/>
                  </a:lnTo>
                  <a:cubicBezTo>
                    <a:pt x="11210" y="5269"/>
                    <a:pt x="11123" y="5226"/>
                    <a:pt x="11058" y="5161"/>
                  </a:cubicBezTo>
                  <a:cubicBezTo>
                    <a:pt x="11015" y="5074"/>
                    <a:pt x="11015" y="4987"/>
                    <a:pt x="11058" y="4922"/>
                  </a:cubicBezTo>
                  <a:cubicBezTo>
                    <a:pt x="11166" y="4792"/>
                    <a:pt x="11318" y="4706"/>
                    <a:pt x="11470" y="4706"/>
                  </a:cubicBezTo>
                  <a:close/>
                  <a:moveTo>
                    <a:pt x="2151" y="7306"/>
                  </a:moveTo>
                  <a:cubicBezTo>
                    <a:pt x="2164" y="7306"/>
                    <a:pt x="2177" y="7306"/>
                    <a:pt x="2191" y="7307"/>
                  </a:cubicBezTo>
                  <a:cubicBezTo>
                    <a:pt x="2407" y="7307"/>
                    <a:pt x="2537" y="7372"/>
                    <a:pt x="2537" y="7481"/>
                  </a:cubicBezTo>
                  <a:cubicBezTo>
                    <a:pt x="2516" y="7676"/>
                    <a:pt x="2125" y="7979"/>
                    <a:pt x="1648" y="7979"/>
                  </a:cubicBezTo>
                  <a:lnTo>
                    <a:pt x="1518" y="7979"/>
                  </a:lnTo>
                  <a:cubicBezTo>
                    <a:pt x="1602" y="7563"/>
                    <a:pt x="1825" y="7306"/>
                    <a:pt x="2151" y="7306"/>
                  </a:cubicBezTo>
                  <a:close/>
                  <a:moveTo>
                    <a:pt x="10928" y="7611"/>
                  </a:moveTo>
                  <a:cubicBezTo>
                    <a:pt x="11145" y="7654"/>
                    <a:pt x="11318" y="7741"/>
                    <a:pt x="11470" y="7914"/>
                  </a:cubicBezTo>
                  <a:cubicBezTo>
                    <a:pt x="11578" y="8023"/>
                    <a:pt x="11622" y="8153"/>
                    <a:pt x="11643" y="8305"/>
                  </a:cubicBezTo>
                  <a:cubicBezTo>
                    <a:pt x="11557" y="8348"/>
                    <a:pt x="11470" y="8370"/>
                    <a:pt x="11383" y="8370"/>
                  </a:cubicBezTo>
                  <a:cubicBezTo>
                    <a:pt x="11253" y="8370"/>
                    <a:pt x="11123" y="8326"/>
                    <a:pt x="11036" y="8218"/>
                  </a:cubicBezTo>
                  <a:cubicBezTo>
                    <a:pt x="10754" y="7871"/>
                    <a:pt x="10798" y="7719"/>
                    <a:pt x="10819" y="7676"/>
                  </a:cubicBezTo>
                  <a:cubicBezTo>
                    <a:pt x="10841" y="7633"/>
                    <a:pt x="10884" y="7611"/>
                    <a:pt x="10928" y="7611"/>
                  </a:cubicBezTo>
                  <a:close/>
                  <a:moveTo>
                    <a:pt x="4922" y="9540"/>
                  </a:moveTo>
                  <a:cubicBezTo>
                    <a:pt x="4966" y="9540"/>
                    <a:pt x="5009" y="9540"/>
                    <a:pt x="5031" y="9562"/>
                  </a:cubicBezTo>
                  <a:cubicBezTo>
                    <a:pt x="5182" y="9584"/>
                    <a:pt x="5291" y="9714"/>
                    <a:pt x="5291" y="9844"/>
                  </a:cubicBezTo>
                  <a:cubicBezTo>
                    <a:pt x="5313" y="10061"/>
                    <a:pt x="5117" y="10278"/>
                    <a:pt x="4814" y="10429"/>
                  </a:cubicBezTo>
                  <a:cubicBezTo>
                    <a:pt x="4640" y="10213"/>
                    <a:pt x="4575" y="9952"/>
                    <a:pt x="4662" y="9692"/>
                  </a:cubicBezTo>
                  <a:cubicBezTo>
                    <a:pt x="4705" y="9605"/>
                    <a:pt x="4814" y="9540"/>
                    <a:pt x="4922" y="9540"/>
                  </a:cubicBezTo>
                  <a:close/>
                  <a:moveTo>
                    <a:pt x="8716" y="9627"/>
                  </a:moveTo>
                  <a:cubicBezTo>
                    <a:pt x="8825" y="9627"/>
                    <a:pt x="8933" y="9670"/>
                    <a:pt x="8998" y="9757"/>
                  </a:cubicBezTo>
                  <a:cubicBezTo>
                    <a:pt x="9150" y="9952"/>
                    <a:pt x="9193" y="10191"/>
                    <a:pt x="9150" y="10429"/>
                  </a:cubicBezTo>
                  <a:cubicBezTo>
                    <a:pt x="8586" y="10256"/>
                    <a:pt x="8413" y="10017"/>
                    <a:pt x="8435" y="9844"/>
                  </a:cubicBezTo>
                  <a:cubicBezTo>
                    <a:pt x="8478" y="9714"/>
                    <a:pt x="8586" y="9627"/>
                    <a:pt x="8716" y="9627"/>
                  </a:cubicBezTo>
                  <a:close/>
                  <a:moveTo>
                    <a:pt x="7741" y="109"/>
                  </a:moveTo>
                  <a:cubicBezTo>
                    <a:pt x="8109" y="109"/>
                    <a:pt x="8456" y="174"/>
                    <a:pt x="8803" y="283"/>
                  </a:cubicBezTo>
                  <a:cubicBezTo>
                    <a:pt x="9475" y="456"/>
                    <a:pt x="9930" y="1085"/>
                    <a:pt x="9844" y="1757"/>
                  </a:cubicBezTo>
                  <a:cubicBezTo>
                    <a:pt x="9627" y="1822"/>
                    <a:pt x="9453" y="1952"/>
                    <a:pt x="9345" y="2147"/>
                  </a:cubicBezTo>
                  <a:cubicBezTo>
                    <a:pt x="9280" y="2277"/>
                    <a:pt x="9280" y="2451"/>
                    <a:pt x="9345" y="2581"/>
                  </a:cubicBezTo>
                  <a:cubicBezTo>
                    <a:pt x="9388" y="2668"/>
                    <a:pt x="9453" y="2689"/>
                    <a:pt x="9497" y="2689"/>
                  </a:cubicBezTo>
                  <a:cubicBezTo>
                    <a:pt x="9692" y="2689"/>
                    <a:pt x="9887" y="2277"/>
                    <a:pt x="9930" y="1822"/>
                  </a:cubicBezTo>
                  <a:cubicBezTo>
                    <a:pt x="9996" y="1822"/>
                    <a:pt x="10061" y="1800"/>
                    <a:pt x="10126" y="1800"/>
                  </a:cubicBezTo>
                  <a:cubicBezTo>
                    <a:pt x="10516" y="1822"/>
                    <a:pt x="10863" y="1974"/>
                    <a:pt x="11145" y="2234"/>
                  </a:cubicBezTo>
                  <a:cubicBezTo>
                    <a:pt x="11817" y="2884"/>
                    <a:pt x="12055" y="3838"/>
                    <a:pt x="11795" y="4727"/>
                  </a:cubicBezTo>
                  <a:cubicBezTo>
                    <a:pt x="11687" y="4684"/>
                    <a:pt x="11578" y="4662"/>
                    <a:pt x="11470" y="4662"/>
                  </a:cubicBezTo>
                  <a:cubicBezTo>
                    <a:pt x="11453" y="4660"/>
                    <a:pt x="11436" y="4660"/>
                    <a:pt x="11420" y="4660"/>
                  </a:cubicBezTo>
                  <a:cubicBezTo>
                    <a:pt x="11242" y="4660"/>
                    <a:pt x="11072" y="4762"/>
                    <a:pt x="10993" y="4901"/>
                  </a:cubicBezTo>
                  <a:cubicBezTo>
                    <a:pt x="10928" y="4987"/>
                    <a:pt x="10928" y="5118"/>
                    <a:pt x="10971" y="5204"/>
                  </a:cubicBezTo>
                  <a:cubicBezTo>
                    <a:pt x="11047" y="5299"/>
                    <a:pt x="11155" y="5360"/>
                    <a:pt x="11268" y="5360"/>
                  </a:cubicBezTo>
                  <a:cubicBezTo>
                    <a:pt x="11284" y="5360"/>
                    <a:pt x="11301" y="5359"/>
                    <a:pt x="11318" y="5356"/>
                  </a:cubicBezTo>
                  <a:lnTo>
                    <a:pt x="11383" y="5356"/>
                  </a:lnTo>
                  <a:cubicBezTo>
                    <a:pt x="11557" y="5356"/>
                    <a:pt x="11730" y="5161"/>
                    <a:pt x="11838" y="4857"/>
                  </a:cubicBezTo>
                  <a:cubicBezTo>
                    <a:pt x="12077" y="5031"/>
                    <a:pt x="12294" y="5248"/>
                    <a:pt x="12424" y="5530"/>
                  </a:cubicBezTo>
                  <a:cubicBezTo>
                    <a:pt x="12727" y="6006"/>
                    <a:pt x="12814" y="6592"/>
                    <a:pt x="12641" y="7156"/>
                  </a:cubicBezTo>
                  <a:cubicBezTo>
                    <a:pt x="12489" y="7633"/>
                    <a:pt x="12164" y="8044"/>
                    <a:pt x="11708" y="8305"/>
                  </a:cubicBezTo>
                  <a:cubicBezTo>
                    <a:pt x="11708" y="8131"/>
                    <a:pt x="11643" y="7979"/>
                    <a:pt x="11535" y="7871"/>
                  </a:cubicBezTo>
                  <a:cubicBezTo>
                    <a:pt x="11361" y="7698"/>
                    <a:pt x="11145" y="7589"/>
                    <a:pt x="10928" y="7546"/>
                  </a:cubicBezTo>
                  <a:cubicBezTo>
                    <a:pt x="10841" y="7546"/>
                    <a:pt x="10754" y="7589"/>
                    <a:pt x="10733" y="7654"/>
                  </a:cubicBezTo>
                  <a:cubicBezTo>
                    <a:pt x="10668" y="7784"/>
                    <a:pt x="10754" y="8023"/>
                    <a:pt x="10971" y="8305"/>
                  </a:cubicBezTo>
                  <a:cubicBezTo>
                    <a:pt x="11058" y="8413"/>
                    <a:pt x="11210" y="8478"/>
                    <a:pt x="11361" y="8478"/>
                  </a:cubicBezTo>
                  <a:cubicBezTo>
                    <a:pt x="11470" y="8478"/>
                    <a:pt x="11557" y="8456"/>
                    <a:pt x="11665" y="8413"/>
                  </a:cubicBezTo>
                  <a:cubicBezTo>
                    <a:pt x="11687" y="9020"/>
                    <a:pt x="11491" y="9584"/>
                    <a:pt x="11123" y="10039"/>
                  </a:cubicBezTo>
                  <a:cubicBezTo>
                    <a:pt x="10819" y="10386"/>
                    <a:pt x="10386" y="10581"/>
                    <a:pt x="9930" y="10581"/>
                  </a:cubicBezTo>
                  <a:cubicBezTo>
                    <a:pt x="9822" y="10581"/>
                    <a:pt x="9692" y="10581"/>
                    <a:pt x="9584" y="10559"/>
                  </a:cubicBezTo>
                  <a:cubicBezTo>
                    <a:pt x="9453" y="10538"/>
                    <a:pt x="9323" y="10494"/>
                    <a:pt x="9215" y="10473"/>
                  </a:cubicBezTo>
                  <a:cubicBezTo>
                    <a:pt x="9280" y="10213"/>
                    <a:pt x="9215" y="9931"/>
                    <a:pt x="9042" y="9714"/>
                  </a:cubicBezTo>
                  <a:cubicBezTo>
                    <a:pt x="8955" y="9627"/>
                    <a:pt x="8846" y="9562"/>
                    <a:pt x="8716" y="9562"/>
                  </a:cubicBezTo>
                  <a:cubicBezTo>
                    <a:pt x="8543" y="9562"/>
                    <a:pt x="8391" y="9670"/>
                    <a:pt x="8348" y="9844"/>
                  </a:cubicBezTo>
                  <a:cubicBezTo>
                    <a:pt x="8348" y="9931"/>
                    <a:pt x="8348" y="10278"/>
                    <a:pt x="9107" y="10516"/>
                  </a:cubicBezTo>
                  <a:cubicBezTo>
                    <a:pt x="8977" y="10993"/>
                    <a:pt x="8478" y="11492"/>
                    <a:pt x="7481" y="11492"/>
                  </a:cubicBezTo>
                  <a:cubicBezTo>
                    <a:pt x="7177" y="11492"/>
                    <a:pt x="6895" y="11448"/>
                    <a:pt x="6613" y="11383"/>
                  </a:cubicBezTo>
                  <a:cubicBezTo>
                    <a:pt x="5594" y="11166"/>
                    <a:pt x="5096" y="10798"/>
                    <a:pt x="4857" y="10494"/>
                  </a:cubicBezTo>
                  <a:cubicBezTo>
                    <a:pt x="5117" y="10386"/>
                    <a:pt x="5291" y="10147"/>
                    <a:pt x="5334" y="9887"/>
                  </a:cubicBezTo>
                  <a:cubicBezTo>
                    <a:pt x="5334" y="9714"/>
                    <a:pt x="5204" y="9562"/>
                    <a:pt x="5031" y="9519"/>
                  </a:cubicBezTo>
                  <a:cubicBezTo>
                    <a:pt x="4986" y="9502"/>
                    <a:pt x="4941" y="9494"/>
                    <a:pt x="4896" y="9494"/>
                  </a:cubicBezTo>
                  <a:cubicBezTo>
                    <a:pt x="4765" y="9494"/>
                    <a:pt x="4640" y="9563"/>
                    <a:pt x="4575" y="9692"/>
                  </a:cubicBezTo>
                  <a:cubicBezTo>
                    <a:pt x="4467" y="9974"/>
                    <a:pt x="4510" y="10278"/>
                    <a:pt x="4705" y="10494"/>
                  </a:cubicBezTo>
                  <a:cubicBezTo>
                    <a:pt x="4409" y="10585"/>
                    <a:pt x="4098" y="10636"/>
                    <a:pt x="3789" y="10636"/>
                  </a:cubicBezTo>
                  <a:cubicBezTo>
                    <a:pt x="3578" y="10636"/>
                    <a:pt x="3369" y="10612"/>
                    <a:pt x="3166" y="10559"/>
                  </a:cubicBezTo>
                  <a:cubicBezTo>
                    <a:pt x="1887" y="10343"/>
                    <a:pt x="1367" y="8977"/>
                    <a:pt x="1475" y="8109"/>
                  </a:cubicBezTo>
                  <a:lnTo>
                    <a:pt x="1605" y="8109"/>
                  </a:lnTo>
                  <a:cubicBezTo>
                    <a:pt x="2104" y="8109"/>
                    <a:pt x="2581" y="7784"/>
                    <a:pt x="2581" y="7524"/>
                  </a:cubicBezTo>
                  <a:cubicBezTo>
                    <a:pt x="2581" y="7437"/>
                    <a:pt x="2537" y="7286"/>
                    <a:pt x="2169" y="7264"/>
                  </a:cubicBezTo>
                  <a:cubicBezTo>
                    <a:pt x="2144" y="7261"/>
                    <a:pt x="2120" y="7260"/>
                    <a:pt x="2096" y="7260"/>
                  </a:cubicBezTo>
                  <a:cubicBezTo>
                    <a:pt x="1746" y="7260"/>
                    <a:pt x="1512" y="7554"/>
                    <a:pt x="1410" y="8001"/>
                  </a:cubicBezTo>
                  <a:cubicBezTo>
                    <a:pt x="1063" y="7914"/>
                    <a:pt x="738" y="7676"/>
                    <a:pt x="586" y="7351"/>
                  </a:cubicBezTo>
                  <a:cubicBezTo>
                    <a:pt x="44" y="6397"/>
                    <a:pt x="131" y="5443"/>
                    <a:pt x="413" y="4944"/>
                  </a:cubicBezTo>
                  <a:cubicBezTo>
                    <a:pt x="543" y="4684"/>
                    <a:pt x="803" y="4532"/>
                    <a:pt x="1085" y="4511"/>
                  </a:cubicBezTo>
                  <a:cubicBezTo>
                    <a:pt x="1106" y="4641"/>
                    <a:pt x="1172" y="4749"/>
                    <a:pt x="1237" y="4857"/>
                  </a:cubicBezTo>
                  <a:cubicBezTo>
                    <a:pt x="1367" y="4987"/>
                    <a:pt x="1518" y="5053"/>
                    <a:pt x="1692" y="5074"/>
                  </a:cubicBezTo>
                  <a:cubicBezTo>
                    <a:pt x="1822" y="5074"/>
                    <a:pt x="1930" y="5009"/>
                    <a:pt x="1930" y="4901"/>
                  </a:cubicBezTo>
                  <a:cubicBezTo>
                    <a:pt x="1952" y="4771"/>
                    <a:pt x="1779" y="4576"/>
                    <a:pt x="1280" y="4467"/>
                  </a:cubicBezTo>
                  <a:cubicBezTo>
                    <a:pt x="1237" y="4445"/>
                    <a:pt x="1193" y="4445"/>
                    <a:pt x="1150" y="4445"/>
                  </a:cubicBezTo>
                  <a:cubicBezTo>
                    <a:pt x="1020" y="3708"/>
                    <a:pt x="1193" y="2950"/>
                    <a:pt x="1605" y="2364"/>
                  </a:cubicBezTo>
                  <a:cubicBezTo>
                    <a:pt x="1826" y="2048"/>
                    <a:pt x="2185" y="1882"/>
                    <a:pt x="2548" y="1882"/>
                  </a:cubicBezTo>
                  <a:cubicBezTo>
                    <a:pt x="2684" y="1882"/>
                    <a:pt x="2820" y="1905"/>
                    <a:pt x="2949" y="1952"/>
                  </a:cubicBezTo>
                  <a:cubicBezTo>
                    <a:pt x="2949" y="2061"/>
                    <a:pt x="2949" y="2147"/>
                    <a:pt x="2971" y="2256"/>
                  </a:cubicBezTo>
                  <a:cubicBezTo>
                    <a:pt x="3058" y="2559"/>
                    <a:pt x="3166" y="2624"/>
                    <a:pt x="3253" y="2624"/>
                  </a:cubicBezTo>
                  <a:cubicBezTo>
                    <a:pt x="3318" y="2624"/>
                    <a:pt x="3405" y="2559"/>
                    <a:pt x="3426" y="2429"/>
                  </a:cubicBezTo>
                  <a:cubicBezTo>
                    <a:pt x="3470" y="2212"/>
                    <a:pt x="3361" y="2017"/>
                    <a:pt x="3166" y="1931"/>
                  </a:cubicBezTo>
                  <a:lnTo>
                    <a:pt x="3058" y="1909"/>
                  </a:lnTo>
                  <a:cubicBezTo>
                    <a:pt x="3144" y="868"/>
                    <a:pt x="4055" y="391"/>
                    <a:pt x="4879" y="283"/>
                  </a:cubicBezTo>
                  <a:cubicBezTo>
                    <a:pt x="4966" y="261"/>
                    <a:pt x="5074" y="261"/>
                    <a:pt x="5182" y="261"/>
                  </a:cubicBezTo>
                  <a:cubicBezTo>
                    <a:pt x="5205" y="260"/>
                    <a:pt x="5228" y="260"/>
                    <a:pt x="5251" y="260"/>
                  </a:cubicBezTo>
                  <a:cubicBezTo>
                    <a:pt x="5724" y="260"/>
                    <a:pt x="6171" y="475"/>
                    <a:pt x="6440" y="868"/>
                  </a:cubicBezTo>
                  <a:cubicBezTo>
                    <a:pt x="6331" y="1193"/>
                    <a:pt x="6375" y="1562"/>
                    <a:pt x="6548" y="1887"/>
                  </a:cubicBezTo>
                  <a:cubicBezTo>
                    <a:pt x="6592" y="1974"/>
                    <a:pt x="6657" y="1974"/>
                    <a:pt x="6700" y="1974"/>
                  </a:cubicBezTo>
                  <a:cubicBezTo>
                    <a:pt x="6765" y="1931"/>
                    <a:pt x="6808" y="1887"/>
                    <a:pt x="6808" y="1844"/>
                  </a:cubicBezTo>
                  <a:cubicBezTo>
                    <a:pt x="6852" y="1475"/>
                    <a:pt x="6765" y="1128"/>
                    <a:pt x="6548" y="847"/>
                  </a:cubicBezTo>
                  <a:cubicBezTo>
                    <a:pt x="6657" y="500"/>
                    <a:pt x="6960" y="109"/>
                    <a:pt x="7741" y="109"/>
                  </a:cubicBezTo>
                  <a:close/>
                  <a:moveTo>
                    <a:pt x="7762" y="1"/>
                  </a:moveTo>
                  <a:cubicBezTo>
                    <a:pt x="6939" y="1"/>
                    <a:pt x="6613" y="456"/>
                    <a:pt x="6505" y="760"/>
                  </a:cubicBezTo>
                  <a:cubicBezTo>
                    <a:pt x="6195" y="367"/>
                    <a:pt x="5746" y="151"/>
                    <a:pt x="5272" y="151"/>
                  </a:cubicBezTo>
                  <a:cubicBezTo>
                    <a:pt x="5250" y="151"/>
                    <a:pt x="5227" y="152"/>
                    <a:pt x="5204" y="153"/>
                  </a:cubicBezTo>
                  <a:cubicBezTo>
                    <a:pt x="5096" y="153"/>
                    <a:pt x="4987" y="153"/>
                    <a:pt x="4879" y="174"/>
                  </a:cubicBezTo>
                  <a:cubicBezTo>
                    <a:pt x="3600" y="348"/>
                    <a:pt x="3079" y="1150"/>
                    <a:pt x="2993" y="1844"/>
                  </a:cubicBezTo>
                  <a:cubicBezTo>
                    <a:pt x="2856" y="1792"/>
                    <a:pt x="2715" y="1768"/>
                    <a:pt x="2577" y="1768"/>
                  </a:cubicBezTo>
                  <a:cubicBezTo>
                    <a:pt x="2192" y="1768"/>
                    <a:pt x="1823" y="1958"/>
                    <a:pt x="1583" y="2277"/>
                  </a:cubicBezTo>
                  <a:cubicBezTo>
                    <a:pt x="1150" y="2884"/>
                    <a:pt x="976" y="3665"/>
                    <a:pt x="1085" y="4402"/>
                  </a:cubicBezTo>
                  <a:cubicBezTo>
                    <a:pt x="781" y="4424"/>
                    <a:pt x="521" y="4597"/>
                    <a:pt x="369" y="4879"/>
                  </a:cubicBezTo>
                  <a:cubicBezTo>
                    <a:pt x="87" y="5399"/>
                    <a:pt x="1" y="6397"/>
                    <a:pt x="543" y="7351"/>
                  </a:cubicBezTo>
                  <a:cubicBezTo>
                    <a:pt x="716" y="7719"/>
                    <a:pt x="1041" y="7958"/>
                    <a:pt x="1432" y="8044"/>
                  </a:cubicBezTo>
                  <a:cubicBezTo>
                    <a:pt x="1302" y="8955"/>
                    <a:pt x="1844" y="10364"/>
                    <a:pt x="3166" y="10603"/>
                  </a:cubicBezTo>
                  <a:cubicBezTo>
                    <a:pt x="3380" y="10654"/>
                    <a:pt x="3597" y="10678"/>
                    <a:pt x="3814" y="10678"/>
                  </a:cubicBezTo>
                  <a:cubicBezTo>
                    <a:pt x="4146" y="10678"/>
                    <a:pt x="4477" y="10621"/>
                    <a:pt x="4792" y="10516"/>
                  </a:cubicBezTo>
                  <a:cubicBezTo>
                    <a:pt x="5031" y="10841"/>
                    <a:pt x="5529" y="11253"/>
                    <a:pt x="6592" y="11470"/>
                  </a:cubicBezTo>
                  <a:cubicBezTo>
                    <a:pt x="6874" y="11535"/>
                    <a:pt x="7177" y="11578"/>
                    <a:pt x="7481" y="11578"/>
                  </a:cubicBezTo>
                  <a:cubicBezTo>
                    <a:pt x="8543" y="11578"/>
                    <a:pt x="9063" y="11036"/>
                    <a:pt x="9193" y="10538"/>
                  </a:cubicBezTo>
                  <a:cubicBezTo>
                    <a:pt x="9302" y="10581"/>
                    <a:pt x="9432" y="10603"/>
                    <a:pt x="9562" y="10624"/>
                  </a:cubicBezTo>
                  <a:cubicBezTo>
                    <a:pt x="9692" y="10646"/>
                    <a:pt x="9822" y="10646"/>
                    <a:pt x="9930" y="10668"/>
                  </a:cubicBezTo>
                  <a:cubicBezTo>
                    <a:pt x="10407" y="10668"/>
                    <a:pt x="10863" y="10451"/>
                    <a:pt x="11166" y="10082"/>
                  </a:cubicBezTo>
                  <a:cubicBezTo>
                    <a:pt x="11578" y="9605"/>
                    <a:pt x="11773" y="8998"/>
                    <a:pt x="11752" y="8370"/>
                  </a:cubicBezTo>
                  <a:cubicBezTo>
                    <a:pt x="12771" y="7784"/>
                    <a:pt x="13118" y="6483"/>
                    <a:pt x="12510" y="5464"/>
                  </a:cubicBezTo>
                  <a:cubicBezTo>
                    <a:pt x="12359" y="5183"/>
                    <a:pt x="12142" y="4922"/>
                    <a:pt x="11882" y="4749"/>
                  </a:cubicBezTo>
                  <a:cubicBezTo>
                    <a:pt x="12077" y="4055"/>
                    <a:pt x="12012" y="2798"/>
                    <a:pt x="11210" y="2147"/>
                  </a:cubicBezTo>
                  <a:cubicBezTo>
                    <a:pt x="10906" y="1887"/>
                    <a:pt x="10538" y="1735"/>
                    <a:pt x="10147" y="1714"/>
                  </a:cubicBezTo>
                  <a:cubicBezTo>
                    <a:pt x="10082" y="1714"/>
                    <a:pt x="10017" y="1714"/>
                    <a:pt x="9952" y="1735"/>
                  </a:cubicBezTo>
                  <a:cubicBezTo>
                    <a:pt x="10017" y="1020"/>
                    <a:pt x="9540" y="370"/>
                    <a:pt x="8846" y="196"/>
                  </a:cubicBezTo>
                  <a:cubicBezTo>
                    <a:pt x="8500" y="88"/>
                    <a:pt x="8131" y="23"/>
                    <a:pt x="77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7" name="Google Shape;5204;p83"/>
            <p:cNvSpPr/>
            <p:nvPr/>
          </p:nvSpPr>
          <p:spPr>
            <a:xfrm>
              <a:off x="2604651" y="2541488"/>
              <a:ext cx="361006" cy="3174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782" h="7723">
                  <a:moveTo>
                    <a:pt x="4532" y="652"/>
                  </a:moveTo>
                  <a:cubicBezTo>
                    <a:pt x="4640" y="804"/>
                    <a:pt x="4683" y="999"/>
                    <a:pt x="4662" y="1194"/>
                  </a:cubicBezTo>
                  <a:cubicBezTo>
                    <a:pt x="4662" y="1194"/>
                    <a:pt x="4640" y="1216"/>
                    <a:pt x="4640" y="1216"/>
                  </a:cubicBezTo>
                  <a:cubicBezTo>
                    <a:pt x="4640" y="1216"/>
                    <a:pt x="4618" y="1216"/>
                    <a:pt x="4597" y="1194"/>
                  </a:cubicBezTo>
                  <a:cubicBezTo>
                    <a:pt x="4510" y="1043"/>
                    <a:pt x="4488" y="847"/>
                    <a:pt x="4532" y="652"/>
                  </a:cubicBezTo>
                  <a:close/>
                  <a:moveTo>
                    <a:pt x="6743" y="1238"/>
                  </a:moveTo>
                  <a:lnTo>
                    <a:pt x="6743" y="1238"/>
                  </a:lnTo>
                  <a:cubicBezTo>
                    <a:pt x="6702" y="1526"/>
                    <a:pt x="6583" y="1716"/>
                    <a:pt x="6534" y="1716"/>
                  </a:cubicBezTo>
                  <a:cubicBezTo>
                    <a:pt x="6531" y="1716"/>
                    <a:pt x="6529" y="1716"/>
                    <a:pt x="6526" y="1715"/>
                  </a:cubicBezTo>
                  <a:cubicBezTo>
                    <a:pt x="6505" y="1715"/>
                    <a:pt x="6483" y="1671"/>
                    <a:pt x="6483" y="1671"/>
                  </a:cubicBezTo>
                  <a:cubicBezTo>
                    <a:pt x="6461" y="1606"/>
                    <a:pt x="6461" y="1520"/>
                    <a:pt x="6483" y="1433"/>
                  </a:cubicBezTo>
                  <a:cubicBezTo>
                    <a:pt x="6548" y="1346"/>
                    <a:pt x="6635" y="1259"/>
                    <a:pt x="6743" y="1238"/>
                  </a:cubicBezTo>
                  <a:close/>
                  <a:moveTo>
                    <a:pt x="2147" y="1585"/>
                  </a:moveTo>
                  <a:cubicBezTo>
                    <a:pt x="2190" y="1650"/>
                    <a:pt x="2212" y="1736"/>
                    <a:pt x="2212" y="1823"/>
                  </a:cubicBezTo>
                  <a:cubicBezTo>
                    <a:pt x="2190" y="1780"/>
                    <a:pt x="2169" y="1715"/>
                    <a:pt x="2147" y="1671"/>
                  </a:cubicBezTo>
                  <a:cubicBezTo>
                    <a:pt x="2147" y="1636"/>
                    <a:pt x="2147" y="1615"/>
                    <a:pt x="2147" y="1585"/>
                  </a:cubicBezTo>
                  <a:close/>
                  <a:moveTo>
                    <a:pt x="987" y="3151"/>
                  </a:moveTo>
                  <a:cubicBezTo>
                    <a:pt x="1036" y="3151"/>
                    <a:pt x="1084" y="3156"/>
                    <a:pt x="1128" y="3167"/>
                  </a:cubicBezTo>
                  <a:cubicBezTo>
                    <a:pt x="1366" y="3232"/>
                    <a:pt x="1431" y="3297"/>
                    <a:pt x="1431" y="3341"/>
                  </a:cubicBezTo>
                  <a:cubicBezTo>
                    <a:pt x="1431" y="3362"/>
                    <a:pt x="1366" y="3406"/>
                    <a:pt x="1258" y="3406"/>
                  </a:cubicBezTo>
                  <a:cubicBezTo>
                    <a:pt x="1128" y="3406"/>
                    <a:pt x="1019" y="3341"/>
                    <a:pt x="911" y="3276"/>
                  </a:cubicBezTo>
                  <a:cubicBezTo>
                    <a:pt x="893" y="3239"/>
                    <a:pt x="874" y="3202"/>
                    <a:pt x="856" y="3165"/>
                  </a:cubicBezTo>
                  <a:cubicBezTo>
                    <a:pt x="897" y="3156"/>
                    <a:pt x="942" y="3151"/>
                    <a:pt x="987" y="3151"/>
                  </a:cubicBezTo>
                  <a:close/>
                  <a:moveTo>
                    <a:pt x="7697" y="3146"/>
                  </a:moveTo>
                  <a:cubicBezTo>
                    <a:pt x="7805" y="3167"/>
                    <a:pt x="7936" y="3211"/>
                    <a:pt x="8022" y="3297"/>
                  </a:cubicBezTo>
                  <a:cubicBezTo>
                    <a:pt x="7957" y="3384"/>
                    <a:pt x="7827" y="3427"/>
                    <a:pt x="7719" y="3427"/>
                  </a:cubicBezTo>
                  <a:cubicBezTo>
                    <a:pt x="7610" y="3427"/>
                    <a:pt x="7524" y="3406"/>
                    <a:pt x="7502" y="3341"/>
                  </a:cubicBezTo>
                  <a:cubicBezTo>
                    <a:pt x="7480" y="3319"/>
                    <a:pt x="7480" y="3276"/>
                    <a:pt x="7502" y="3254"/>
                  </a:cubicBezTo>
                  <a:cubicBezTo>
                    <a:pt x="7545" y="3189"/>
                    <a:pt x="7610" y="3146"/>
                    <a:pt x="7697" y="3146"/>
                  </a:cubicBezTo>
                  <a:close/>
                  <a:moveTo>
                    <a:pt x="1496" y="5140"/>
                  </a:moveTo>
                  <a:cubicBezTo>
                    <a:pt x="1561" y="5140"/>
                    <a:pt x="1627" y="5162"/>
                    <a:pt x="1692" y="5184"/>
                  </a:cubicBezTo>
                  <a:cubicBezTo>
                    <a:pt x="1583" y="5227"/>
                    <a:pt x="1475" y="5249"/>
                    <a:pt x="1388" y="5249"/>
                  </a:cubicBezTo>
                  <a:lnTo>
                    <a:pt x="1236" y="5249"/>
                  </a:lnTo>
                  <a:cubicBezTo>
                    <a:pt x="1301" y="5162"/>
                    <a:pt x="1388" y="5140"/>
                    <a:pt x="1496" y="5140"/>
                  </a:cubicBezTo>
                  <a:close/>
                  <a:moveTo>
                    <a:pt x="7524" y="5140"/>
                  </a:moveTo>
                  <a:cubicBezTo>
                    <a:pt x="7654" y="5140"/>
                    <a:pt x="7762" y="5205"/>
                    <a:pt x="7849" y="5314"/>
                  </a:cubicBezTo>
                  <a:cubicBezTo>
                    <a:pt x="7914" y="5357"/>
                    <a:pt x="7936" y="5444"/>
                    <a:pt x="7957" y="5509"/>
                  </a:cubicBezTo>
                  <a:cubicBezTo>
                    <a:pt x="7892" y="5509"/>
                    <a:pt x="7827" y="5487"/>
                    <a:pt x="7762" y="5444"/>
                  </a:cubicBezTo>
                  <a:cubicBezTo>
                    <a:pt x="7524" y="5270"/>
                    <a:pt x="7502" y="5140"/>
                    <a:pt x="7502" y="5140"/>
                  </a:cubicBezTo>
                  <a:lnTo>
                    <a:pt x="7524" y="5140"/>
                  </a:lnTo>
                  <a:close/>
                  <a:moveTo>
                    <a:pt x="5984" y="6441"/>
                  </a:moveTo>
                  <a:cubicBezTo>
                    <a:pt x="6049" y="6463"/>
                    <a:pt x="6114" y="6484"/>
                    <a:pt x="6158" y="6549"/>
                  </a:cubicBezTo>
                  <a:cubicBezTo>
                    <a:pt x="6201" y="6571"/>
                    <a:pt x="6223" y="6614"/>
                    <a:pt x="6244" y="6680"/>
                  </a:cubicBezTo>
                  <a:cubicBezTo>
                    <a:pt x="6006" y="6571"/>
                    <a:pt x="5941" y="6441"/>
                    <a:pt x="5941" y="6441"/>
                  </a:cubicBezTo>
                  <a:lnTo>
                    <a:pt x="5984" y="6441"/>
                  </a:lnTo>
                  <a:close/>
                  <a:moveTo>
                    <a:pt x="3448" y="6398"/>
                  </a:moveTo>
                  <a:cubicBezTo>
                    <a:pt x="3469" y="6398"/>
                    <a:pt x="3491" y="6398"/>
                    <a:pt x="3513" y="6419"/>
                  </a:cubicBezTo>
                  <a:cubicBezTo>
                    <a:pt x="3643" y="6441"/>
                    <a:pt x="3708" y="6549"/>
                    <a:pt x="3730" y="6658"/>
                  </a:cubicBezTo>
                  <a:cubicBezTo>
                    <a:pt x="3708" y="6788"/>
                    <a:pt x="3599" y="6961"/>
                    <a:pt x="3318" y="7048"/>
                  </a:cubicBezTo>
                  <a:cubicBezTo>
                    <a:pt x="3188" y="6918"/>
                    <a:pt x="3144" y="6723"/>
                    <a:pt x="3209" y="6571"/>
                  </a:cubicBezTo>
                  <a:cubicBezTo>
                    <a:pt x="3253" y="6463"/>
                    <a:pt x="3339" y="6398"/>
                    <a:pt x="3448" y="6398"/>
                  </a:cubicBezTo>
                  <a:close/>
                  <a:moveTo>
                    <a:pt x="5356" y="67"/>
                  </a:moveTo>
                  <a:cubicBezTo>
                    <a:pt x="5594" y="67"/>
                    <a:pt x="5833" y="110"/>
                    <a:pt x="6049" y="175"/>
                  </a:cubicBezTo>
                  <a:cubicBezTo>
                    <a:pt x="6505" y="284"/>
                    <a:pt x="6786" y="696"/>
                    <a:pt x="6743" y="1151"/>
                  </a:cubicBezTo>
                  <a:cubicBezTo>
                    <a:pt x="6591" y="1173"/>
                    <a:pt x="6483" y="1281"/>
                    <a:pt x="6418" y="1411"/>
                  </a:cubicBezTo>
                  <a:cubicBezTo>
                    <a:pt x="6375" y="1520"/>
                    <a:pt x="6375" y="1628"/>
                    <a:pt x="6418" y="1715"/>
                  </a:cubicBezTo>
                  <a:cubicBezTo>
                    <a:pt x="6440" y="1780"/>
                    <a:pt x="6483" y="1801"/>
                    <a:pt x="6526" y="1801"/>
                  </a:cubicBezTo>
                  <a:cubicBezTo>
                    <a:pt x="6656" y="1801"/>
                    <a:pt x="6786" y="1520"/>
                    <a:pt x="6830" y="1216"/>
                  </a:cubicBezTo>
                  <a:lnTo>
                    <a:pt x="6938" y="1216"/>
                  </a:lnTo>
                  <a:cubicBezTo>
                    <a:pt x="7198" y="1238"/>
                    <a:pt x="7437" y="1324"/>
                    <a:pt x="7632" y="1498"/>
                  </a:cubicBezTo>
                  <a:cubicBezTo>
                    <a:pt x="8174" y="1931"/>
                    <a:pt x="8326" y="2820"/>
                    <a:pt x="8066" y="3232"/>
                  </a:cubicBezTo>
                  <a:cubicBezTo>
                    <a:pt x="7979" y="3146"/>
                    <a:pt x="7827" y="3081"/>
                    <a:pt x="7697" y="3081"/>
                  </a:cubicBezTo>
                  <a:cubicBezTo>
                    <a:pt x="7683" y="3078"/>
                    <a:pt x="7669" y="3076"/>
                    <a:pt x="7654" y="3076"/>
                  </a:cubicBezTo>
                  <a:cubicBezTo>
                    <a:pt x="7561" y="3076"/>
                    <a:pt x="7472" y="3135"/>
                    <a:pt x="7415" y="3211"/>
                  </a:cubicBezTo>
                  <a:cubicBezTo>
                    <a:pt x="7394" y="3276"/>
                    <a:pt x="7394" y="3341"/>
                    <a:pt x="7415" y="3384"/>
                  </a:cubicBezTo>
                  <a:cubicBezTo>
                    <a:pt x="7437" y="3427"/>
                    <a:pt x="7524" y="3514"/>
                    <a:pt x="7719" y="3514"/>
                  </a:cubicBezTo>
                  <a:cubicBezTo>
                    <a:pt x="7871" y="3514"/>
                    <a:pt x="8001" y="3449"/>
                    <a:pt x="8087" y="3341"/>
                  </a:cubicBezTo>
                  <a:cubicBezTo>
                    <a:pt x="8196" y="3449"/>
                    <a:pt x="8304" y="3579"/>
                    <a:pt x="8369" y="3709"/>
                  </a:cubicBezTo>
                  <a:cubicBezTo>
                    <a:pt x="8651" y="4121"/>
                    <a:pt x="8694" y="4642"/>
                    <a:pt x="8499" y="5075"/>
                  </a:cubicBezTo>
                  <a:cubicBezTo>
                    <a:pt x="8413" y="5292"/>
                    <a:pt x="8261" y="5444"/>
                    <a:pt x="8044" y="5509"/>
                  </a:cubicBezTo>
                  <a:cubicBezTo>
                    <a:pt x="8022" y="5422"/>
                    <a:pt x="7957" y="5335"/>
                    <a:pt x="7892" y="5249"/>
                  </a:cubicBezTo>
                  <a:cubicBezTo>
                    <a:pt x="7805" y="5140"/>
                    <a:pt x="7675" y="5075"/>
                    <a:pt x="7524" y="5053"/>
                  </a:cubicBezTo>
                  <a:cubicBezTo>
                    <a:pt x="7480" y="5053"/>
                    <a:pt x="7437" y="5075"/>
                    <a:pt x="7437" y="5119"/>
                  </a:cubicBezTo>
                  <a:cubicBezTo>
                    <a:pt x="7394" y="5205"/>
                    <a:pt x="7502" y="5357"/>
                    <a:pt x="7719" y="5509"/>
                  </a:cubicBezTo>
                  <a:cubicBezTo>
                    <a:pt x="7772" y="5562"/>
                    <a:pt x="7855" y="5601"/>
                    <a:pt x="7931" y="5601"/>
                  </a:cubicBezTo>
                  <a:cubicBezTo>
                    <a:pt x="7948" y="5601"/>
                    <a:pt x="7964" y="5599"/>
                    <a:pt x="7979" y="5595"/>
                  </a:cubicBezTo>
                  <a:cubicBezTo>
                    <a:pt x="8066" y="5921"/>
                    <a:pt x="7979" y="6268"/>
                    <a:pt x="7805" y="6549"/>
                  </a:cubicBezTo>
                  <a:cubicBezTo>
                    <a:pt x="7621" y="6768"/>
                    <a:pt x="7345" y="6882"/>
                    <a:pt x="7068" y="6882"/>
                  </a:cubicBezTo>
                  <a:cubicBezTo>
                    <a:pt x="6988" y="6882"/>
                    <a:pt x="6908" y="6872"/>
                    <a:pt x="6830" y="6853"/>
                  </a:cubicBezTo>
                  <a:cubicBezTo>
                    <a:pt x="6656" y="6810"/>
                    <a:pt x="6505" y="6766"/>
                    <a:pt x="6331" y="6723"/>
                  </a:cubicBezTo>
                  <a:cubicBezTo>
                    <a:pt x="6310" y="6528"/>
                    <a:pt x="6158" y="6398"/>
                    <a:pt x="5984" y="6376"/>
                  </a:cubicBezTo>
                  <a:cubicBezTo>
                    <a:pt x="5972" y="6372"/>
                    <a:pt x="5961" y="6370"/>
                    <a:pt x="5951" y="6370"/>
                  </a:cubicBezTo>
                  <a:cubicBezTo>
                    <a:pt x="5905" y="6370"/>
                    <a:pt x="5876" y="6406"/>
                    <a:pt x="5876" y="6441"/>
                  </a:cubicBezTo>
                  <a:cubicBezTo>
                    <a:pt x="5854" y="6549"/>
                    <a:pt x="5984" y="6680"/>
                    <a:pt x="6244" y="6788"/>
                  </a:cubicBezTo>
                  <a:cubicBezTo>
                    <a:pt x="6244" y="6940"/>
                    <a:pt x="6179" y="7113"/>
                    <a:pt x="6049" y="7222"/>
                  </a:cubicBezTo>
                  <a:cubicBezTo>
                    <a:pt x="5767" y="7483"/>
                    <a:pt x="5411" y="7614"/>
                    <a:pt x="5049" y="7614"/>
                  </a:cubicBezTo>
                  <a:cubicBezTo>
                    <a:pt x="5021" y="7614"/>
                    <a:pt x="4993" y="7613"/>
                    <a:pt x="4965" y="7612"/>
                  </a:cubicBezTo>
                  <a:cubicBezTo>
                    <a:pt x="4749" y="7612"/>
                    <a:pt x="4553" y="7590"/>
                    <a:pt x="4337" y="7547"/>
                  </a:cubicBezTo>
                  <a:cubicBezTo>
                    <a:pt x="3990" y="7482"/>
                    <a:pt x="3643" y="7330"/>
                    <a:pt x="3383" y="7113"/>
                  </a:cubicBezTo>
                  <a:cubicBezTo>
                    <a:pt x="3686" y="7005"/>
                    <a:pt x="3795" y="6810"/>
                    <a:pt x="3816" y="6636"/>
                  </a:cubicBezTo>
                  <a:cubicBezTo>
                    <a:pt x="3816" y="6422"/>
                    <a:pt x="3640" y="6295"/>
                    <a:pt x="3463" y="6295"/>
                  </a:cubicBezTo>
                  <a:cubicBezTo>
                    <a:pt x="3336" y="6295"/>
                    <a:pt x="3208" y="6361"/>
                    <a:pt x="3144" y="6506"/>
                  </a:cubicBezTo>
                  <a:cubicBezTo>
                    <a:pt x="3079" y="6680"/>
                    <a:pt x="3122" y="6896"/>
                    <a:pt x="3253" y="7026"/>
                  </a:cubicBezTo>
                  <a:cubicBezTo>
                    <a:pt x="3136" y="7046"/>
                    <a:pt x="3019" y="7057"/>
                    <a:pt x="2902" y="7057"/>
                  </a:cubicBezTo>
                  <a:cubicBezTo>
                    <a:pt x="2758" y="7057"/>
                    <a:pt x="2615" y="7041"/>
                    <a:pt x="2472" y="7005"/>
                  </a:cubicBezTo>
                  <a:cubicBezTo>
                    <a:pt x="1952" y="6918"/>
                    <a:pt x="1496" y="6549"/>
                    <a:pt x="1280" y="6051"/>
                  </a:cubicBezTo>
                  <a:cubicBezTo>
                    <a:pt x="1150" y="5812"/>
                    <a:pt x="1106" y="5530"/>
                    <a:pt x="1193" y="5270"/>
                  </a:cubicBezTo>
                  <a:cubicBezTo>
                    <a:pt x="1258" y="5292"/>
                    <a:pt x="1345" y="5292"/>
                    <a:pt x="1410" y="5292"/>
                  </a:cubicBezTo>
                  <a:cubicBezTo>
                    <a:pt x="1583" y="5292"/>
                    <a:pt x="1778" y="5227"/>
                    <a:pt x="1778" y="5162"/>
                  </a:cubicBezTo>
                  <a:cubicBezTo>
                    <a:pt x="1778" y="5097"/>
                    <a:pt x="1692" y="5032"/>
                    <a:pt x="1518" y="5032"/>
                  </a:cubicBezTo>
                  <a:cubicBezTo>
                    <a:pt x="1388" y="5032"/>
                    <a:pt x="1236" y="5075"/>
                    <a:pt x="1171" y="5184"/>
                  </a:cubicBezTo>
                  <a:cubicBezTo>
                    <a:pt x="824" y="5119"/>
                    <a:pt x="521" y="4902"/>
                    <a:pt x="347" y="4598"/>
                  </a:cubicBezTo>
                  <a:cubicBezTo>
                    <a:pt x="152" y="4295"/>
                    <a:pt x="109" y="3904"/>
                    <a:pt x="239" y="3579"/>
                  </a:cubicBezTo>
                  <a:cubicBezTo>
                    <a:pt x="347" y="3362"/>
                    <a:pt x="542" y="3211"/>
                    <a:pt x="781" y="3146"/>
                  </a:cubicBezTo>
                  <a:cubicBezTo>
                    <a:pt x="803" y="3211"/>
                    <a:pt x="846" y="3254"/>
                    <a:pt x="889" y="3297"/>
                  </a:cubicBezTo>
                  <a:cubicBezTo>
                    <a:pt x="998" y="3406"/>
                    <a:pt x="1128" y="3471"/>
                    <a:pt x="1280" y="3471"/>
                  </a:cubicBezTo>
                  <a:cubicBezTo>
                    <a:pt x="1410" y="3471"/>
                    <a:pt x="1518" y="3384"/>
                    <a:pt x="1540" y="3319"/>
                  </a:cubicBezTo>
                  <a:cubicBezTo>
                    <a:pt x="1540" y="3276"/>
                    <a:pt x="1496" y="3146"/>
                    <a:pt x="1171" y="3081"/>
                  </a:cubicBezTo>
                  <a:cubicBezTo>
                    <a:pt x="1117" y="3070"/>
                    <a:pt x="1057" y="3064"/>
                    <a:pt x="998" y="3064"/>
                  </a:cubicBezTo>
                  <a:cubicBezTo>
                    <a:pt x="938" y="3064"/>
                    <a:pt x="879" y="3070"/>
                    <a:pt x="824" y="3081"/>
                  </a:cubicBezTo>
                  <a:cubicBezTo>
                    <a:pt x="629" y="2647"/>
                    <a:pt x="629" y="2170"/>
                    <a:pt x="824" y="1758"/>
                  </a:cubicBezTo>
                  <a:cubicBezTo>
                    <a:pt x="985" y="1517"/>
                    <a:pt x="1241" y="1383"/>
                    <a:pt x="1584" y="1383"/>
                  </a:cubicBezTo>
                  <a:cubicBezTo>
                    <a:pt x="1703" y="1383"/>
                    <a:pt x="1833" y="1399"/>
                    <a:pt x="1973" y="1433"/>
                  </a:cubicBezTo>
                  <a:cubicBezTo>
                    <a:pt x="2017" y="1433"/>
                    <a:pt x="2060" y="1454"/>
                    <a:pt x="2082" y="1476"/>
                  </a:cubicBezTo>
                  <a:cubicBezTo>
                    <a:pt x="2082" y="1541"/>
                    <a:pt x="2082" y="1628"/>
                    <a:pt x="2082" y="1693"/>
                  </a:cubicBezTo>
                  <a:cubicBezTo>
                    <a:pt x="2147" y="1888"/>
                    <a:pt x="2190" y="1910"/>
                    <a:pt x="2212" y="1910"/>
                  </a:cubicBezTo>
                  <a:cubicBezTo>
                    <a:pt x="2255" y="1910"/>
                    <a:pt x="2277" y="1888"/>
                    <a:pt x="2277" y="1866"/>
                  </a:cubicBezTo>
                  <a:cubicBezTo>
                    <a:pt x="2320" y="1715"/>
                    <a:pt x="2277" y="1563"/>
                    <a:pt x="2169" y="1433"/>
                  </a:cubicBezTo>
                  <a:cubicBezTo>
                    <a:pt x="2234" y="761"/>
                    <a:pt x="2754" y="240"/>
                    <a:pt x="3426" y="175"/>
                  </a:cubicBezTo>
                  <a:cubicBezTo>
                    <a:pt x="3491" y="154"/>
                    <a:pt x="3556" y="154"/>
                    <a:pt x="3621" y="154"/>
                  </a:cubicBezTo>
                  <a:cubicBezTo>
                    <a:pt x="3643" y="152"/>
                    <a:pt x="3665" y="152"/>
                    <a:pt x="3686" y="152"/>
                  </a:cubicBezTo>
                  <a:cubicBezTo>
                    <a:pt x="4006" y="152"/>
                    <a:pt x="4284" y="300"/>
                    <a:pt x="4467" y="544"/>
                  </a:cubicBezTo>
                  <a:cubicBezTo>
                    <a:pt x="4402" y="782"/>
                    <a:pt x="4423" y="1021"/>
                    <a:pt x="4532" y="1238"/>
                  </a:cubicBezTo>
                  <a:cubicBezTo>
                    <a:pt x="4553" y="1281"/>
                    <a:pt x="4597" y="1303"/>
                    <a:pt x="4640" y="1303"/>
                  </a:cubicBezTo>
                  <a:lnTo>
                    <a:pt x="4662" y="1303"/>
                  </a:lnTo>
                  <a:cubicBezTo>
                    <a:pt x="4705" y="1281"/>
                    <a:pt x="4727" y="1259"/>
                    <a:pt x="4749" y="1216"/>
                  </a:cubicBezTo>
                  <a:cubicBezTo>
                    <a:pt x="4770" y="978"/>
                    <a:pt x="4705" y="739"/>
                    <a:pt x="4553" y="544"/>
                  </a:cubicBezTo>
                  <a:cubicBezTo>
                    <a:pt x="4640" y="327"/>
                    <a:pt x="4835" y="67"/>
                    <a:pt x="5356" y="67"/>
                  </a:cubicBezTo>
                  <a:close/>
                  <a:moveTo>
                    <a:pt x="5300" y="0"/>
                  </a:moveTo>
                  <a:cubicBezTo>
                    <a:pt x="4953" y="0"/>
                    <a:pt x="4634" y="192"/>
                    <a:pt x="4510" y="501"/>
                  </a:cubicBezTo>
                  <a:cubicBezTo>
                    <a:pt x="4307" y="257"/>
                    <a:pt x="4009" y="108"/>
                    <a:pt x="3704" y="108"/>
                  </a:cubicBezTo>
                  <a:cubicBezTo>
                    <a:pt x="3684" y="108"/>
                    <a:pt x="3663" y="109"/>
                    <a:pt x="3643" y="110"/>
                  </a:cubicBezTo>
                  <a:lnTo>
                    <a:pt x="3426" y="110"/>
                  </a:lnTo>
                  <a:cubicBezTo>
                    <a:pt x="2732" y="175"/>
                    <a:pt x="2190" y="717"/>
                    <a:pt x="2082" y="1411"/>
                  </a:cubicBezTo>
                  <a:cubicBezTo>
                    <a:pt x="2060" y="1389"/>
                    <a:pt x="2017" y="1368"/>
                    <a:pt x="1995" y="1368"/>
                  </a:cubicBezTo>
                  <a:cubicBezTo>
                    <a:pt x="1842" y="1335"/>
                    <a:pt x="1701" y="1319"/>
                    <a:pt x="1572" y="1319"/>
                  </a:cubicBezTo>
                  <a:cubicBezTo>
                    <a:pt x="1192" y="1319"/>
                    <a:pt x="921" y="1461"/>
                    <a:pt x="759" y="1736"/>
                  </a:cubicBezTo>
                  <a:cubicBezTo>
                    <a:pt x="542" y="2170"/>
                    <a:pt x="521" y="2669"/>
                    <a:pt x="716" y="3124"/>
                  </a:cubicBezTo>
                  <a:cubicBezTo>
                    <a:pt x="477" y="3167"/>
                    <a:pt x="261" y="3341"/>
                    <a:pt x="152" y="3579"/>
                  </a:cubicBezTo>
                  <a:cubicBezTo>
                    <a:pt x="0" y="3948"/>
                    <a:pt x="44" y="4338"/>
                    <a:pt x="261" y="4663"/>
                  </a:cubicBezTo>
                  <a:cubicBezTo>
                    <a:pt x="434" y="4988"/>
                    <a:pt x="738" y="5227"/>
                    <a:pt x="1106" y="5292"/>
                  </a:cubicBezTo>
                  <a:cubicBezTo>
                    <a:pt x="1019" y="5574"/>
                    <a:pt x="1041" y="5856"/>
                    <a:pt x="1171" y="6116"/>
                  </a:cubicBezTo>
                  <a:cubicBezTo>
                    <a:pt x="1410" y="6636"/>
                    <a:pt x="1887" y="7026"/>
                    <a:pt x="2450" y="7135"/>
                  </a:cubicBezTo>
                  <a:cubicBezTo>
                    <a:pt x="2591" y="7156"/>
                    <a:pt x="2732" y="7167"/>
                    <a:pt x="2873" y="7167"/>
                  </a:cubicBezTo>
                  <a:cubicBezTo>
                    <a:pt x="3014" y="7167"/>
                    <a:pt x="3155" y="7156"/>
                    <a:pt x="3296" y="7135"/>
                  </a:cubicBezTo>
                  <a:cubicBezTo>
                    <a:pt x="3578" y="7395"/>
                    <a:pt x="3946" y="7568"/>
                    <a:pt x="4337" y="7612"/>
                  </a:cubicBezTo>
                  <a:cubicBezTo>
                    <a:pt x="4532" y="7677"/>
                    <a:pt x="4749" y="7698"/>
                    <a:pt x="4965" y="7698"/>
                  </a:cubicBezTo>
                  <a:lnTo>
                    <a:pt x="4965" y="7720"/>
                  </a:lnTo>
                  <a:cubicBezTo>
                    <a:pt x="4991" y="7722"/>
                    <a:pt x="5017" y="7722"/>
                    <a:pt x="5043" y="7722"/>
                  </a:cubicBezTo>
                  <a:cubicBezTo>
                    <a:pt x="5429" y="7722"/>
                    <a:pt x="5808" y="7572"/>
                    <a:pt x="6093" y="7308"/>
                  </a:cubicBezTo>
                  <a:cubicBezTo>
                    <a:pt x="6223" y="7178"/>
                    <a:pt x="6310" y="7026"/>
                    <a:pt x="6331" y="6831"/>
                  </a:cubicBezTo>
                  <a:cubicBezTo>
                    <a:pt x="6483" y="6896"/>
                    <a:pt x="6656" y="6918"/>
                    <a:pt x="6808" y="6961"/>
                  </a:cubicBezTo>
                  <a:cubicBezTo>
                    <a:pt x="6900" y="6987"/>
                    <a:pt x="6991" y="6999"/>
                    <a:pt x="7081" y="6999"/>
                  </a:cubicBezTo>
                  <a:cubicBezTo>
                    <a:pt x="7374" y="6999"/>
                    <a:pt x="7650" y="6868"/>
                    <a:pt x="7849" y="6636"/>
                  </a:cubicBezTo>
                  <a:cubicBezTo>
                    <a:pt x="8066" y="6333"/>
                    <a:pt x="8131" y="5964"/>
                    <a:pt x="8066" y="5617"/>
                  </a:cubicBezTo>
                  <a:cubicBezTo>
                    <a:pt x="8282" y="5552"/>
                    <a:pt x="8478" y="5357"/>
                    <a:pt x="8564" y="5140"/>
                  </a:cubicBezTo>
                  <a:cubicBezTo>
                    <a:pt x="8781" y="4663"/>
                    <a:pt x="8716" y="4121"/>
                    <a:pt x="8434" y="3709"/>
                  </a:cubicBezTo>
                  <a:cubicBezTo>
                    <a:pt x="8347" y="3558"/>
                    <a:pt x="8261" y="3427"/>
                    <a:pt x="8131" y="3319"/>
                  </a:cubicBezTo>
                  <a:cubicBezTo>
                    <a:pt x="8413" y="2885"/>
                    <a:pt x="8261" y="1931"/>
                    <a:pt x="7675" y="1454"/>
                  </a:cubicBezTo>
                  <a:cubicBezTo>
                    <a:pt x="7480" y="1281"/>
                    <a:pt x="7220" y="1173"/>
                    <a:pt x="6938" y="1151"/>
                  </a:cubicBezTo>
                  <a:lnTo>
                    <a:pt x="6830" y="1151"/>
                  </a:lnTo>
                  <a:cubicBezTo>
                    <a:pt x="6873" y="674"/>
                    <a:pt x="6548" y="240"/>
                    <a:pt x="6093" y="132"/>
                  </a:cubicBezTo>
                  <a:cubicBezTo>
                    <a:pt x="5854" y="67"/>
                    <a:pt x="5594" y="24"/>
                    <a:pt x="5356" y="2"/>
                  </a:cubicBezTo>
                  <a:cubicBezTo>
                    <a:pt x="5337" y="1"/>
                    <a:pt x="5318" y="0"/>
                    <a:pt x="53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8" name="Google Shape;5205;p83"/>
            <p:cNvSpPr/>
            <p:nvPr/>
          </p:nvSpPr>
          <p:spPr>
            <a:xfrm>
              <a:off x="2620354" y="2541365"/>
              <a:ext cx="353319" cy="2461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595" h="5989">
                  <a:moveTo>
                    <a:pt x="5896" y="1"/>
                  </a:moveTo>
                  <a:cubicBezTo>
                    <a:pt x="5588" y="1"/>
                    <a:pt x="5516" y="1588"/>
                    <a:pt x="5516" y="1588"/>
                  </a:cubicBezTo>
                  <a:lnTo>
                    <a:pt x="2220" y="2260"/>
                  </a:lnTo>
                  <a:cubicBezTo>
                    <a:pt x="2220" y="2260"/>
                    <a:pt x="1808" y="634"/>
                    <a:pt x="1375" y="395"/>
                  </a:cubicBezTo>
                  <a:cubicBezTo>
                    <a:pt x="1367" y="391"/>
                    <a:pt x="1359" y="389"/>
                    <a:pt x="1351" y="389"/>
                  </a:cubicBezTo>
                  <a:cubicBezTo>
                    <a:pt x="943" y="389"/>
                    <a:pt x="1" y="5989"/>
                    <a:pt x="4159" y="5989"/>
                  </a:cubicBezTo>
                  <a:cubicBezTo>
                    <a:pt x="4367" y="5989"/>
                    <a:pt x="4588" y="5975"/>
                    <a:pt x="4822" y="5945"/>
                  </a:cubicBezTo>
                  <a:cubicBezTo>
                    <a:pt x="8594" y="5490"/>
                    <a:pt x="6383" y="417"/>
                    <a:pt x="5993" y="48"/>
                  </a:cubicBezTo>
                  <a:cubicBezTo>
                    <a:pt x="5958" y="16"/>
                    <a:pt x="5926" y="1"/>
                    <a:pt x="5896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69" name="Google Shape;5206;p83"/>
            <p:cNvSpPr/>
            <p:nvPr/>
          </p:nvSpPr>
          <p:spPr>
            <a:xfrm>
              <a:off x="2783796" y="2676114"/>
              <a:ext cx="64210" cy="388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62" h="946">
                  <a:moveTo>
                    <a:pt x="1561" y="1"/>
                  </a:moveTo>
                  <a:lnTo>
                    <a:pt x="0" y="217"/>
                  </a:lnTo>
                  <a:cubicBezTo>
                    <a:pt x="388" y="758"/>
                    <a:pt x="684" y="945"/>
                    <a:pt x="910" y="945"/>
                  </a:cubicBezTo>
                  <a:cubicBezTo>
                    <a:pt x="1416" y="945"/>
                    <a:pt x="1561" y="1"/>
                    <a:pt x="156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0" name="Google Shape;5207;p83"/>
            <p:cNvSpPr/>
            <p:nvPr/>
          </p:nvSpPr>
          <p:spPr>
            <a:xfrm>
              <a:off x="2832795" y="2605944"/>
              <a:ext cx="16073" cy="809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1968">
                  <a:moveTo>
                    <a:pt x="339" y="0"/>
                  </a:moveTo>
                  <a:cubicBezTo>
                    <a:pt x="331" y="0"/>
                    <a:pt x="326" y="6"/>
                    <a:pt x="326" y="17"/>
                  </a:cubicBezTo>
                  <a:cubicBezTo>
                    <a:pt x="304" y="17"/>
                    <a:pt x="1" y="580"/>
                    <a:pt x="109" y="1903"/>
                  </a:cubicBezTo>
                  <a:cubicBezTo>
                    <a:pt x="109" y="1924"/>
                    <a:pt x="131" y="1946"/>
                    <a:pt x="152" y="1946"/>
                  </a:cubicBezTo>
                  <a:lnTo>
                    <a:pt x="152" y="1968"/>
                  </a:lnTo>
                  <a:cubicBezTo>
                    <a:pt x="174" y="1968"/>
                    <a:pt x="196" y="1946"/>
                    <a:pt x="196" y="1924"/>
                  </a:cubicBezTo>
                  <a:cubicBezTo>
                    <a:pt x="66" y="624"/>
                    <a:pt x="391" y="60"/>
                    <a:pt x="391" y="60"/>
                  </a:cubicBezTo>
                  <a:cubicBezTo>
                    <a:pt x="391" y="38"/>
                    <a:pt x="391" y="17"/>
                    <a:pt x="369" y="17"/>
                  </a:cubicBezTo>
                  <a:cubicBezTo>
                    <a:pt x="358" y="6"/>
                    <a:pt x="348" y="0"/>
                    <a:pt x="33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1" name="Google Shape;5208;p83"/>
            <p:cNvSpPr/>
            <p:nvPr/>
          </p:nvSpPr>
          <p:spPr>
            <a:xfrm>
              <a:off x="2709803" y="2630156"/>
              <a:ext cx="87395" cy="549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26" h="1336">
                  <a:moveTo>
                    <a:pt x="407" y="1"/>
                  </a:moveTo>
                  <a:cubicBezTo>
                    <a:pt x="185" y="1"/>
                    <a:pt x="44" y="56"/>
                    <a:pt x="44" y="56"/>
                  </a:cubicBezTo>
                  <a:cubicBezTo>
                    <a:pt x="22" y="56"/>
                    <a:pt x="1" y="78"/>
                    <a:pt x="22" y="100"/>
                  </a:cubicBezTo>
                  <a:cubicBezTo>
                    <a:pt x="22" y="115"/>
                    <a:pt x="33" y="130"/>
                    <a:pt x="47" y="130"/>
                  </a:cubicBezTo>
                  <a:cubicBezTo>
                    <a:pt x="53" y="130"/>
                    <a:pt x="59" y="128"/>
                    <a:pt x="66" y="121"/>
                  </a:cubicBezTo>
                  <a:cubicBezTo>
                    <a:pt x="81" y="121"/>
                    <a:pt x="219" y="69"/>
                    <a:pt x="430" y="69"/>
                  </a:cubicBezTo>
                  <a:cubicBezTo>
                    <a:pt x="825" y="69"/>
                    <a:pt x="1473" y="253"/>
                    <a:pt x="2039" y="1314"/>
                  </a:cubicBezTo>
                  <a:cubicBezTo>
                    <a:pt x="2039" y="1335"/>
                    <a:pt x="2060" y="1335"/>
                    <a:pt x="2082" y="1335"/>
                  </a:cubicBezTo>
                  <a:cubicBezTo>
                    <a:pt x="2104" y="1335"/>
                    <a:pt x="2125" y="1314"/>
                    <a:pt x="2104" y="1292"/>
                  </a:cubicBezTo>
                  <a:cubicBezTo>
                    <a:pt x="1512" y="193"/>
                    <a:pt x="819" y="1"/>
                    <a:pt x="4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2" name="Google Shape;5209;p83"/>
            <p:cNvSpPr/>
            <p:nvPr/>
          </p:nvSpPr>
          <p:spPr>
            <a:xfrm>
              <a:off x="2799828" y="2728690"/>
              <a:ext cx="23226" cy="35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65" h="869">
                  <a:moveTo>
                    <a:pt x="44" y="1"/>
                  </a:moveTo>
                  <a:cubicBezTo>
                    <a:pt x="22" y="22"/>
                    <a:pt x="1" y="22"/>
                    <a:pt x="1" y="44"/>
                  </a:cubicBezTo>
                  <a:cubicBezTo>
                    <a:pt x="1" y="109"/>
                    <a:pt x="22" y="716"/>
                    <a:pt x="196" y="846"/>
                  </a:cubicBezTo>
                  <a:cubicBezTo>
                    <a:pt x="217" y="846"/>
                    <a:pt x="239" y="868"/>
                    <a:pt x="261" y="868"/>
                  </a:cubicBezTo>
                  <a:lnTo>
                    <a:pt x="282" y="846"/>
                  </a:lnTo>
                  <a:cubicBezTo>
                    <a:pt x="564" y="781"/>
                    <a:pt x="564" y="131"/>
                    <a:pt x="564" y="44"/>
                  </a:cubicBezTo>
                  <a:cubicBezTo>
                    <a:pt x="564" y="22"/>
                    <a:pt x="543" y="1"/>
                    <a:pt x="521" y="1"/>
                  </a:cubicBezTo>
                  <a:cubicBezTo>
                    <a:pt x="499" y="1"/>
                    <a:pt x="477" y="22"/>
                    <a:pt x="477" y="44"/>
                  </a:cubicBezTo>
                  <a:cubicBezTo>
                    <a:pt x="477" y="304"/>
                    <a:pt x="434" y="738"/>
                    <a:pt x="282" y="781"/>
                  </a:cubicBezTo>
                  <a:lnTo>
                    <a:pt x="239" y="781"/>
                  </a:lnTo>
                  <a:cubicBezTo>
                    <a:pt x="131" y="695"/>
                    <a:pt x="87" y="283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3" name="Google Shape;5210;p83"/>
            <p:cNvSpPr/>
            <p:nvPr/>
          </p:nvSpPr>
          <p:spPr>
            <a:xfrm>
              <a:off x="2736564" y="2655273"/>
              <a:ext cx="23185" cy="2713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64" h="660">
                  <a:moveTo>
                    <a:pt x="410" y="0"/>
                  </a:moveTo>
                  <a:cubicBezTo>
                    <a:pt x="388" y="0"/>
                    <a:pt x="369" y="17"/>
                    <a:pt x="369" y="52"/>
                  </a:cubicBezTo>
                  <a:cubicBezTo>
                    <a:pt x="434" y="269"/>
                    <a:pt x="455" y="551"/>
                    <a:pt x="390" y="594"/>
                  </a:cubicBezTo>
                  <a:lnTo>
                    <a:pt x="369" y="594"/>
                  </a:lnTo>
                  <a:cubicBezTo>
                    <a:pt x="282" y="551"/>
                    <a:pt x="152" y="334"/>
                    <a:pt x="87" y="204"/>
                  </a:cubicBezTo>
                  <a:cubicBezTo>
                    <a:pt x="72" y="189"/>
                    <a:pt x="56" y="173"/>
                    <a:pt x="41" y="173"/>
                  </a:cubicBezTo>
                  <a:cubicBezTo>
                    <a:pt x="35" y="173"/>
                    <a:pt x="28" y="176"/>
                    <a:pt x="22" y="182"/>
                  </a:cubicBezTo>
                  <a:cubicBezTo>
                    <a:pt x="0" y="182"/>
                    <a:pt x="0" y="204"/>
                    <a:pt x="0" y="226"/>
                  </a:cubicBezTo>
                  <a:cubicBezTo>
                    <a:pt x="22" y="269"/>
                    <a:pt x="195" y="616"/>
                    <a:pt x="347" y="659"/>
                  </a:cubicBezTo>
                  <a:lnTo>
                    <a:pt x="412" y="659"/>
                  </a:lnTo>
                  <a:cubicBezTo>
                    <a:pt x="564" y="594"/>
                    <a:pt x="477" y="161"/>
                    <a:pt x="455" y="31"/>
                  </a:cubicBezTo>
                  <a:cubicBezTo>
                    <a:pt x="446" y="11"/>
                    <a:pt x="427" y="0"/>
                    <a:pt x="4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4" name="Google Shape;5211;p83"/>
            <p:cNvSpPr/>
            <p:nvPr/>
          </p:nvSpPr>
          <p:spPr>
            <a:xfrm>
              <a:off x="2862228" y="2637802"/>
              <a:ext cx="19649" cy="294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78" h="716">
                  <a:moveTo>
                    <a:pt x="434" y="0"/>
                  </a:moveTo>
                  <a:cubicBezTo>
                    <a:pt x="412" y="0"/>
                    <a:pt x="390" y="22"/>
                    <a:pt x="390" y="44"/>
                  </a:cubicBezTo>
                  <a:cubicBezTo>
                    <a:pt x="412" y="239"/>
                    <a:pt x="390" y="456"/>
                    <a:pt x="325" y="629"/>
                  </a:cubicBezTo>
                  <a:cubicBezTo>
                    <a:pt x="217" y="477"/>
                    <a:pt x="130" y="304"/>
                    <a:pt x="87" y="130"/>
                  </a:cubicBezTo>
                  <a:cubicBezTo>
                    <a:pt x="87" y="115"/>
                    <a:pt x="76" y="100"/>
                    <a:pt x="62" y="100"/>
                  </a:cubicBezTo>
                  <a:cubicBezTo>
                    <a:pt x="56" y="100"/>
                    <a:pt x="50" y="102"/>
                    <a:pt x="44" y="109"/>
                  </a:cubicBezTo>
                  <a:cubicBezTo>
                    <a:pt x="22" y="109"/>
                    <a:pt x="0" y="130"/>
                    <a:pt x="22" y="152"/>
                  </a:cubicBezTo>
                  <a:cubicBezTo>
                    <a:pt x="44" y="239"/>
                    <a:pt x="174" y="651"/>
                    <a:pt x="282" y="716"/>
                  </a:cubicBezTo>
                  <a:lnTo>
                    <a:pt x="347" y="716"/>
                  </a:lnTo>
                  <a:cubicBezTo>
                    <a:pt x="477" y="672"/>
                    <a:pt x="477" y="239"/>
                    <a:pt x="477" y="44"/>
                  </a:cubicBezTo>
                  <a:cubicBezTo>
                    <a:pt x="477" y="22"/>
                    <a:pt x="455" y="0"/>
                    <a:pt x="4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5" name="Google Shape;5212;p83"/>
            <p:cNvSpPr/>
            <p:nvPr/>
          </p:nvSpPr>
          <p:spPr>
            <a:xfrm>
              <a:off x="2861776" y="2565001"/>
              <a:ext cx="18293" cy="380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5" h="926">
                  <a:moveTo>
                    <a:pt x="149" y="0"/>
                  </a:moveTo>
                  <a:cubicBezTo>
                    <a:pt x="1" y="0"/>
                    <a:pt x="76" y="926"/>
                    <a:pt x="76" y="926"/>
                  </a:cubicBezTo>
                  <a:lnTo>
                    <a:pt x="445" y="904"/>
                  </a:lnTo>
                  <a:cubicBezTo>
                    <a:pt x="445" y="904"/>
                    <a:pt x="358" y="167"/>
                    <a:pt x="185" y="15"/>
                  </a:cubicBezTo>
                  <a:cubicBezTo>
                    <a:pt x="172" y="5"/>
                    <a:pt x="160" y="0"/>
                    <a:pt x="14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6" name="Google Shape;5213;p83"/>
            <p:cNvSpPr/>
            <p:nvPr/>
          </p:nvSpPr>
          <p:spPr>
            <a:xfrm>
              <a:off x="2673259" y="2595914"/>
              <a:ext cx="21458" cy="3835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522" h="933">
                  <a:moveTo>
                    <a:pt x="169" y="0"/>
                  </a:moveTo>
                  <a:cubicBezTo>
                    <a:pt x="1" y="0"/>
                    <a:pt x="1" y="933"/>
                    <a:pt x="1" y="933"/>
                  </a:cubicBezTo>
                  <a:lnTo>
                    <a:pt x="521" y="803"/>
                  </a:lnTo>
                  <a:cubicBezTo>
                    <a:pt x="521" y="803"/>
                    <a:pt x="326" y="22"/>
                    <a:pt x="174" y="0"/>
                  </a:cubicBezTo>
                  <a:cubicBezTo>
                    <a:pt x="172" y="0"/>
                    <a:pt x="170" y="0"/>
                    <a:pt x="16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7" name="Google Shape;5214;p83"/>
            <p:cNvSpPr/>
            <p:nvPr/>
          </p:nvSpPr>
          <p:spPr>
            <a:xfrm>
              <a:off x="2772204" y="2627114"/>
              <a:ext cx="15169" cy="116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69" h="283">
                  <a:moveTo>
                    <a:pt x="65" y="0"/>
                  </a:moveTo>
                  <a:cubicBezTo>
                    <a:pt x="44" y="0"/>
                    <a:pt x="22" y="0"/>
                    <a:pt x="0" y="22"/>
                  </a:cubicBezTo>
                  <a:cubicBezTo>
                    <a:pt x="0" y="44"/>
                    <a:pt x="0" y="65"/>
                    <a:pt x="44" y="87"/>
                  </a:cubicBezTo>
                  <a:cubicBezTo>
                    <a:pt x="130" y="109"/>
                    <a:pt x="282" y="195"/>
                    <a:pt x="282" y="260"/>
                  </a:cubicBezTo>
                  <a:cubicBezTo>
                    <a:pt x="282" y="282"/>
                    <a:pt x="304" y="282"/>
                    <a:pt x="326" y="282"/>
                  </a:cubicBezTo>
                  <a:cubicBezTo>
                    <a:pt x="347" y="282"/>
                    <a:pt x="369" y="260"/>
                    <a:pt x="369" y="239"/>
                  </a:cubicBezTo>
                  <a:cubicBezTo>
                    <a:pt x="347" y="109"/>
                    <a:pt x="109" y="22"/>
                    <a:pt x="6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8" name="Google Shape;5215;p83"/>
            <p:cNvSpPr/>
            <p:nvPr/>
          </p:nvSpPr>
          <p:spPr>
            <a:xfrm>
              <a:off x="2790291" y="2618030"/>
              <a:ext cx="13154" cy="162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0" h="395">
                  <a:moveTo>
                    <a:pt x="70" y="0"/>
                  </a:moveTo>
                  <a:cubicBezTo>
                    <a:pt x="43" y="0"/>
                    <a:pt x="0" y="51"/>
                    <a:pt x="37" y="69"/>
                  </a:cubicBezTo>
                  <a:cubicBezTo>
                    <a:pt x="102" y="156"/>
                    <a:pt x="211" y="286"/>
                    <a:pt x="189" y="351"/>
                  </a:cubicBezTo>
                  <a:cubicBezTo>
                    <a:pt x="189" y="351"/>
                    <a:pt x="211" y="373"/>
                    <a:pt x="233" y="395"/>
                  </a:cubicBezTo>
                  <a:cubicBezTo>
                    <a:pt x="254" y="395"/>
                    <a:pt x="276" y="373"/>
                    <a:pt x="276" y="351"/>
                  </a:cubicBezTo>
                  <a:cubicBezTo>
                    <a:pt x="319" y="221"/>
                    <a:pt x="124" y="48"/>
                    <a:pt x="81" y="4"/>
                  </a:cubicBezTo>
                  <a:cubicBezTo>
                    <a:pt x="78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79" name="Google Shape;5216;p83"/>
            <p:cNvSpPr/>
            <p:nvPr/>
          </p:nvSpPr>
          <p:spPr>
            <a:xfrm>
              <a:off x="2793579" y="2640474"/>
              <a:ext cx="12538" cy="160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305" h="391">
                  <a:moveTo>
                    <a:pt x="22" y="0"/>
                  </a:moveTo>
                  <a:cubicBezTo>
                    <a:pt x="1" y="22"/>
                    <a:pt x="1" y="44"/>
                    <a:pt x="22" y="65"/>
                  </a:cubicBezTo>
                  <a:cubicBezTo>
                    <a:pt x="87" y="152"/>
                    <a:pt x="196" y="282"/>
                    <a:pt x="174" y="347"/>
                  </a:cubicBezTo>
                  <a:cubicBezTo>
                    <a:pt x="174" y="347"/>
                    <a:pt x="196" y="391"/>
                    <a:pt x="218" y="391"/>
                  </a:cubicBezTo>
                  <a:cubicBezTo>
                    <a:pt x="239" y="391"/>
                    <a:pt x="261" y="391"/>
                    <a:pt x="261" y="347"/>
                  </a:cubicBezTo>
                  <a:cubicBezTo>
                    <a:pt x="304" y="217"/>
                    <a:pt x="109" y="44"/>
                    <a:pt x="66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0" name="Google Shape;5217;p83"/>
            <p:cNvSpPr/>
            <p:nvPr/>
          </p:nvSpPr>
          <p:spPr>
            <a:xfrm>
              <a:off x="2803733" y="2637309"/>
              <a:ext cx="13072" cy="165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8" h="403">
                  <a:moveTo>
                    <a:pt x="74" y="0"/>
                  </a:moveTo>
                  <a:cubicBezTo>
                    <a:pt x="36" y="0"/>
                    <a:pt x="1" y="60"/>
                    <a:pt x="36" y="77"/>
                  </a:cubicBezTo>
                  <a:cubicBezTo>
                    <a:pt x="122" y="142"/>
                    <a:pt x="231" y="273"/>
                    <a:pt x="209" y="338"/>
                  </a:cubicBezTo>
                  <a:cubicBezTo>
                    <a:pt x="187" y="359"/>
                    <a:pt x="209" y="381"/>
                    <a:pt x="231" y="403"/>
                  </a:cubicBezTo>
                  <a:cubicBezTo>
                    <a:pt x="252" y="403"/>
                    <a:pt x="274" y="381"/>
                    <a:pt x="274" y="359"/>
                  </a:cubicBezTo>
                  <a:cubicBezTo>
                    <a:pt x="317" y="229"/>
                    <a:pt x="122" y="56"/>
                    <a:pt x="101" y="12"/>
                  </a:cubicBezTo>
                  <a:cubicBezTo>
                    <a:pt x="92" y="4"/>
                    <a:pt x="83" y="0"/>
                    <a:pt x="7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1" name="Google Shape;5218;p83"/>
            <p:cNvSpPr/>
            <p:nvPr/>
          </p:nvSpPr>
          <p:spPr>
            <a:xfrm>
              <a:off x="2809159" y="2619386"/>
              <a:ext cx="10318" cy="1755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51" h="427">
                  <a:moveTo>
                    <a:pt x="76" y="0"/>
                  </a:moveTo>
                  <a:cubicBezTo>
                    <a:pt x="44" y="0"/>
                    <a:pt x="0" y="47"/>
                    <a:pt x="34" y="80"/>
                  </a:cubicBezTo>
                  <a:cubicBezTo>
                    <a:pt x="99" y="167"/>
                    <a:pt x="164" y="318"/>
                    <a:pt x="120" y="362"/>
                  </a:cubicBezTo>
                  <a:cubicBezTo>
                    <a:pt x="99" y="383"/>
                    <a:pt x="99" y="405"/>
                    <a:pt x="120" y="427"/>
                  </a:cubicBezTo>
                  <a:lnTo>
                    <a:pt x="142" y="427"/>
                  </a:lnTo>
                  <a:cubicBezTo>
                    <a:pt x="164" y="427"/>
                    <a:pt x="164" y="405"/>
                    <a:pt x="185" y="405"/>
                  </a:cubicBezTo>
                  <a:cubicBezTo>
                    <a:pt x="250" y="297"/>
                    <a:pt x="120" y="58"/>
                    <a:pt x="99" y="15"/>
                  </a:cubicBezTo>
                  <a:cubicBezTo>
                    <a:pt x="94" y="5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2" name="Google Shape;5219;p83"/>
            <p:cNvSpPr/>
            <p:nvPr/>
          </p:nvSpPr>
          <p:spPr>
            <a:xfrm>
              <a:off x="2822108" y="2621770"/>
              <a:ext cx="7153" cy="1784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4" h="434">
                  <a:moveTo>
                    <a:pt x="44" y="0"/>
                  </a:moveTo>
                  <a:cubicBezTo>
                    <a:pt x="22" y="0"/>
                    <a:pt x="22" y="22"/>
                    <a:pt x="22" y="65"/>
                  </a:cubicBezTo>
                  <a:cubicBezTo>
                    <a:pt x="66" y="152"/>
                    <a:pt x="66" y="325"/>
                    <a:pt x="22" y="369"/>
                  </a:cubicBezTo>
                  <a:cubicBezTo>
                    <a:pt x="1" y="369"/>
                    <a:pt x="1" y="412"/>
                    <a:pt x="22" y="412"/>
                  </a:cubicBezTo>
                  <a:lnTo>
                    <a:pt x="66" y="412"/>
                  </a:lnTo>
                  <a:cubicBezTo>
                    <a:pt x="66" y="412"/>
                    <a:pt x="66" y="412"/>
                    <a:pt x="66" y="434"/>
                  </a:cubicBezTo>
                  <a:cubicBezTo>
                    <a:pt x="174" y="347"/>
                    <a:pt x="109" y="87"/>
                    <a:pt x="109" y="44"/>
                  </a:cubicBezTo>
                  <a:cubicBezTo>
                    <a:pt x="87" y="22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3" name="Google Shape;5220;p83"/>
            <p:cNvSpPr/>
            <p:nvPr/>
          </p:nvSpPr>
          <p:spPr>
            <a:xfrm>
              <a:off x="2940825" y="3005711"/>
              <a:ext cx="11428" cy="16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78" h="395">
                  <a:moveTo>
                    <a:pt x="68" y="1"/>
                  </a:moveTo>
                  <a:cubicBezTo>
                    <a:pt x="31" y="1"/>
                    <a:pt x="1" y="69"/>
                    <a:pt x="39" y="69"/>
                  </a:cubicBezTo>
                  <a:cubicBezTo>
                    <a:pt x="126" y="135"/>
                    <a:pt x="191" y="243"/>
                    <a:pt x="191" y="351"/>
                  </a:cubicBezTo>
                  <a:cubicBezTo>
                    <a:pt x="191" y="373"/>
                    <a:pt x="213" y="395"/>
                    <a:pt x="235" y="395"/>
                  </a:cubicBezTo>
                  <a:lnTo>
                    <a:pt x="235" y="373"/>
                  </a:lnTo>
                  <a:cubicBezTo>
                    <a:pt x="256" y="373"/>
                    <a:pt x="278" y="373"/>
                    <a:pt x="278" y="351"/>
                  </a:cubicBezTo>
                  <a:cubicBezTo>
                    <a:pt x="278" y="200"/>
                    <a:pt x="191" y="69"/>
                    <a:pt x="83" y="4"/>
                  </a:cubicBezTo>
                  <a:cubicBezTo>
                    <a:pt x="78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4" name="Google Shape;5221;p83"/>
            <p:cNvSpPr/>
            <p:nvPr/>
          </p:nvSpPr>
          <p:spPr>
            <a:xfrm>
              <a:off x="2932604" y="3021907"/>
              <a:ext cx="11633" cy="15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3" h="379">
                  <a:moveTo>
                    <a:pt x="23" y="1"/>
                  </a:moveTo>
                  <a:cubicBezTo>
                    <a:pt x="1" y="22"/>
                    <a:pt x="23" y="44"/>
                    <a:pt x="44" y="66"/>
                  </a:cubicBezTo>
                  <a:cubicBezTo>
                    <a:pt x="44" y="66"/>
                    <a:pt x="218" y="174"/>
                    <a:pt x="196" y="326"/>
                  </a:cubicBezTo>
                  <a:cubicBezTo>
                    <a:pt x="196" y="348"/>
                    <a:pt x="196" y="369"/>
                    <a:pt x="239" y="369"/>
                  </a:cubicBezTo>
                  <a:cubicBezTo>
                    <a:pt x="239" y="376"/>
                    <a:pt x="241" y="378"/>
                    <a:pt x="244" y="378"/>
                  </a:cubicBezTo>
                  <a:cubicBezTo>
                    <a:pt x="252" y="378"/>
                    <a:pt x="267" y="363"/>
                    <a:pt x="283" y="348"/>
                  </a:cubicBezTo>
                  <a:cubicBezTo>
                    <a:pt x="283" y="218"/>
                    <a:pt x="196" y="87"/>
                    <a:pt x="66" y="1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5" name="Google Shape;5222;p83"/>
            <p:cNvSpPr/>
            <p:nvPr/>
          </p:nvSpPr>
          <p:spPr>
            <a:xfrm>
              <a:off x="2944196" y="3041762"/>
              <a:ext cx="10729" cy="1582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1" h="385">
                  <a:moveTo>
                    <a:pt x="33" y="0"/>
                  </a:moveTo>
                  <a:cubicBezTo>
                    <a:pt x="22" y="0"/>
                    <a:pt x="12" y="6"/>
                    <a:pt x="1" y="16"/>
                  </a:cubicBezTo>
                  <a:cubicBezTo>
                    <a:pt x="1" y="16"/>
                    <a:pt x="1" y="38"/>
                    <a:pt x="1" y="60"/>
                  </a:cubicBezTo>
                  <a:cubicBezTo>
                    <a:pt x="1" y="60"/>
                    <a:pt x="174" y="190"/>
                    <a:pt x="174" y="342"/>
                  </a:cubicBezTo>
                  <a:cubicBezTo>
                    <a:pt x="174" y="363"/>
                    <a:pt x="174" y="363"/>
                    <a:pt x="196" y="385"/>
                  </a:cubicBezTo>
                  <a:cubicBezTo>
                    <a:pt x="218" y="385"/>
                    <a:pt x="261" y="363"/>
                    <a:pt x="261" y="342"/>
                  </a:cubicBezTo>
                  <a:cubicBezTo>
                    <a:pt x="261" y="211"/>
                    <a:pt x="174" y="81"/>
                    <a:pt x="66" y="16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6" name="Google Shape;5223;p83"/>
            <p:cNvSpPr/>
            <p:nvPr/>
          </p:nvSpPr>
          <p:spPr>
            <a:xfrm>
              <a:off x="2952212" y="3031033"/>
              <a:ext cx="10770" cy="1586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2" h="386">
                  <a:moveTo>
                    <a:pt x="33" y="1"/>
                  </a:moveTo>
                  <a:cubicBezTo>
                    <a:pt x="23" y="1"/>
                    <a:pt x="12" y="6"/>
                    <a:pt x="1" y="17"/>
                  </a:cubicBezTo>
                  <a:cubicBezTo>
                    <a:pt x="1" y="17"/>
                    <a:pt x="1" y="61"/>
                    <a:pt x="23" y="61"/>
                  </a:cubicBezTo>
                  <a:cubicBezTo>
                    <a:pt x="23" y="61"/>
                    <a:pt x="196" y="191"/>
                    <a:pt x="174" y="342"/>
                  </a:cubicBezTo>
                  <a:cubicBezTo>
                    <a:pt x="174" y="364"/>
                    <a:pt x="196" y="386"/>
                    <a:pt x="218" y="386"/>
                  </a:cubicBezTo>
                  <a:cubicBezTo>
                    <a:pt x="239" y="386"/>
                    <a:pt x="261" y="364"/>
                    <a:pt x="261" y="342"/>
                  </a:cubicBezTo>
                  <a:cubicBezTo>
                    <a:pt x="261" y="212"/>
                    <a:pt x="174" y="82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7" name="Google Shape;5224;p83"/>
            <p:cNvSpPr/>
            <p:nvPr/>
          </p:nvSpPr>
          <p:spPr>
            <a:xfrm>
              <a:off x="2923724" y="2996051"/>
              <a:ext cx="10729" cy="1558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261" h="379">
                  <a:moveTo>
                    <a:pt x="0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22" y="66"/>
                    <a:pt x="195" y="196"/>
                    <a:pt x="174" y="326"/>
                  </a:cubicBezTo>
                  <a:cubicBezTo>
                    <a:pt x="174" y="348"/>
                    <a:pt x="195" y="370"/>
                    <a:pt x="217" y="370"/>
                  </a:cubicBezTo>
                  <a:cubicBezTo>
                    <a:pt x="223" y="376"/>
                    <a:pt x="230" y="379"/>
                    <a:pt x="235" y="379"/>
                  </a:cubicBezTo>
                  <a:cubicBezTo>
                    <a:pt x="249" y="379"/>
                    <a:pt x="260" y="363"/>
                    <a:pt x="260" y="348"/>
                  </a:cubicBezTo>
                  <a:cubicBezTo>
                    <a:pt x="260" y="196"/>
                    <a:pt x="174" y="88"/>
                    <a:pt x="65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8" name="Google Shape;5225;p83"/>
            <p:cNvSpPr/>
            <p:nvPr/>
          </p:nvSpPr>
          <p:spPr>
            <a:xfrm>
              <a:off x="2931740" y="2983801"/>
              <a:ext cx="10729" cy="16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1" h="395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0" y="60"/>
                  </a:cubicBezTo>
                  <a:cubicBezTo>
                    <a:pt x="0" y="60"/>
                    <a:pt x="195" y="191"/>
                    <a:pt x="174" y="342"/>
                  </a:cubicBezTo>
                  <a:cubicBezTo>
                    <a:pt x="174" y="364"/>
                    <a:pt x="174" y="386"/>
                    <a:pt x="195" y="386"/>
                  </a:cubicBezTo>
                  <a:cubicBezTo>
                    <a:pt x="207" y="391"/>
                    <a:pt x="217" y="394"/>
                    <a:pt x="226" y="394"/>
                  </a:cubicBezTo>
                  <a:cubicBezTo>
                    <a:pt x="249" y="394"/>
                    <a:pt x="260" y="374"/>
                    <a:pt x="260" y="342"/>
                  </a:cubicBezTo>
                  <a:cubicBezTo>
                    <a:pt x="260" y="212"/>
                    <a:pt x="174" y="82"/>
                    <a:pt x="65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89" name="Google Shape;5226;p83"/>
            <p:cNvSpPr/>
            <p:nvPr/>
          </p:nvSpPr>
          <p:spPr>
            <a:xfrm>
              <a:off x="2842949" y="3046366"/>
              <a:ext cx="11305" cy="1570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75" h="382">
                  <a:moveTo>
                    <a:pt x="43" y="1"/>
                  </a:moveTo>
                  <a:cubicBezTo>
                    <a:pt x="22" y="1"/>
                    <a:pt x="1" y="60"/>
                    <a:pt x="36" y="78"/>
                  </a:cubicBezTo>
                  <a:cubicBezTo>
                    <a:pt x="122" y="143"/>
                    <a:pt x="187" y="230"/>
                    <a:pt x="187" y="338"/>
                  </a:cubicBezTo>
                  <a:cubicBezTo>
                    <a:pt x="187" y="360"/>
                    <a:pt x="209" y="381"/>
                    <a:pt x="231" y="381"/>
                  </a:cubicBezTo>
                  <a:cubicBezTo>
                    <a:pt x="252" y="381"/>
                    <a:pt x="274" y="360"/>
                    <a:pt x="274" y="338"/>
                  </a:cubicBezTo>
                  <a:cubicBezTo>
                    <a:pt x="252" y="208"/>
                    <a:pt x="187" y="78"/>
                    <a:pt x="57" y="13"/>
                  </a:cubicBezTo>
                  <a:cubicBezTo>
                    <a:pt x="53" y="4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0" name="Google Shape;5227;p83"/>
            <p:cNvSpPr/>
            <p:nvPr/>
          </p:nvSpPr>
          <p:spPr>
            <a:xfrm>
              <a:off x="2834604" y="3062233"/>
              <a:ext cx="10729" cy="1586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1" h="386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95" y="190"/>
                    <a:pt x="195" y="342"/>
                  </a:cubicBezTo>
                  <a:cubicBezTo>
                    <a:pt x="173" y="364"/>
                    <a:pt x="195" y="386"/>
                    <a:pt x="217" y="386"/>
                  </a:cubicBezTo>
                  <a:cubicBezTo>
                    <a:pt x="239" y="386"/>
                    <a:pt x="260" y="364"/>
                    <a:pt x="260" y="342"/>
                  </a:cubicBezTo>
                  <a:cubicBezTo>
                    <a:pt x="260" y="212"/>
                    <a:pt x="195" y="82"/>
                    <a:pt x="65" y="17"/>
                  </a:cubicBezTo>
                  <a:cubicBezTo>
                    <a:pt x="54" y="6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1" name="Google Shape;5228;p83"/>
            <p:cNvSpPr/>
            <p:nvPr/>
          </p:nvSpPr>
          <p:spPr>
            <a:xfrm>
              <a:off x="2845292" y="3082499"/>
              <a:ext cx="10729" cy="1521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261" h="370">
                  <a:moveTo>
                    <a:pt x="0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22" y="66"/>
                    <a:pt x="195" y="174"/>
                    <a:pt x="174" y="326"/>
                  </a:cubicBezTo>
                  <a:cubicBezTo>
                    <a:pt x="174" y="348"/>
                    <a:pt x="195" y="370"/>
                    <a:pt x="217" y="370"/>
                  </a:cubicBezTo>
                  <a:cubicBezTo>
                    <a:pt x="239" y="370"/>
                    <a:pt x="260" y="370"/>
                    <a:pt x="260" y="348"/>
                  </a:cubicBezTo>
                  <a:cubicBezTo>
                    <a:pt x="260" y="196"/>
                    <a:pt x="174" y="88"/>
                    <a:pt x="65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2" name="Google Shape;5229;p83"/>
            <p:cNvSpPr/>
            <p:nvPr/>
          </p:nvSpPr>
          <p:spPr>
            <a:xfrm>
              <a:off x="2854212" y="3071154"/>
              <a:ext cx="10729" cy="16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1" h="395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22" y="82"/>
                    <a:pt x="195" y="190"/>
                    <a:pt x="173" y="342"/>
                  </a:cubicBezTo>
                  <a:cubicBezTo>
                    <a:pt x="173" y="364"/>
                    <a:pt x="173" y="385"/>
                    <a:pt x="195" y="385"/>
                  </a:cubicBezTo>
                  <a:cubicBezTo>
                    <a:pt x="208" y="392"/>
                    <a:pt x="219" y="394"/>
                    <a:pt x="228" y="394"/>
                  </a:cubicBezTo>
                  <a:cubicBezTo>
                    <a:pt x="249" y="394"/>
                    <a:pt x="260" y="379"/>
                    <a:pt x="260" y="364"/>
                  </a:cubicBezTo>
                  <a:cubicBezTo>
                    <a:pt x="260" y="212"/>
                    <a:pt x="173" y="82"/>
                    <a:pt x="65" y="17"/>
                  </a:cubicBezTo>
                  <a:cubicBezTo>
                    <a:pt x="54" y="6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3" name="Google Shape;5230;p83"/>
            <p:cNvSpPr/>
            <p:nvPr/>
          </p:nvSpPr>
          <p:spPr>
            <a:xfrm>
              <a:off x="2825684" y="3036171"/>
              <a:ext cx="11387" cy="1644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77" h="400">
                  <a:moveTo>
                    <a:pt x="65" y="1"/>
                  </a:moveTo>
                  <a:cubicBezTo>
                    <a:pt x="44" y="1"/>
                    <a:pt x="22" y="1"/>
                    <a:pt x="0" y="22"/>
                  </a:cubicBezTo>
                  <a:cubicBezTo>
                    <a:pt x="0" y="44"/>
                    <a:pt x="0" y="66"/>
                    <a:pt x="0" y="87"/>
                  </a:cubicBezTo>
                  <a:cubicBezTo>
                    <a:pt x="22" y="87"/>
                    <a:pt x="195" y="196"/>
                    <a:pt x="174" y="347"/>
                  </a:cubicBezTo>
                  <a:cubicBezTo>
                    <a:pt x="174" y="369"/>
                    <a:pt x="174" y="391"/>
                    <a:pt x="195" y="391"/>
                  </a:cubicBezTo>
                  <a:cubicBezTo>
                    <a:pt x="207" y="397"/>
                    <a:pt x="219" y="399"/>
                    <a:pt x="229" y="399"/>
                  </a:cubicBezTo>
                  <a:cubicBezTo>
                    <a:pt x="257" y="399"/>
                    <a:pt x="276" y="379"/>
                    <a:pt x="260" y="347"/>
                  </a:cubicBezTo>
                  <a:cubicBezTo>
                    <a:pt x="260" y="217"/>
                    <a:pt x="174" y="87"/>
                    <a:pt x="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4" name="Google Shape;5231;p83"/>
            <p:cNvSpPr/>
            <p:nvPr/>
          </p:nvSpPr>
          <p:spPr>
            <a:xfrm>
              <a:off x="2832795" y="3024579"/>
              <a:ext cx="11633" cy="160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3" h="391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22" y="66"/>
                    <a:pt x="196" y="196"/>
                    <a:pt x="174" y="348"/>
                  </a:cubicBezTo>
                  <a:cubicBezTo>
                    <a:pt x="174" y="369"/>
                    <a:pt x="196" y="369"/>
                    <a:pt x="217" y="391"/>
                  </a:cubicBezTo>
                  <a:cubicBezTo>
                    <a:pt x="239" y="391"/>
                    <a:pt x="261" y="369"/>
                    <a:pt x="283" y="348"/>
                  </a:cubicBezTo>
                  <a:cubicBezTo>
                    <a:pt x="283" y="218"/>
                    <a:pt x="196" y="87"/>
                    <a:pt x="87" y="1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5" name="Google Shape;5232;p83"/>
            <p:cNvSpPr/>
            <p:nvPr/>
          </p:nvSpPr>
          <p:spPr>
            <a:xfrm>
              <a:off x="2534234" y="3045996"/>
              <a:ext cx="12538" cy="151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5" h="369">
                  <a:moveTo>
                    <a:pt x="283" y="0"/>
                  </a:moveTo>
                  <a:cubicBezTo>
                    <a:pt x="261" y="0"/>
                    <a:pt x="239" y="22"/>
                    <a:pt x="239" y="43"/>
                  </a:cubicBezTo>
                  <a:cubicBezTo>
                    <a:pt x="218" y="152"/>
                    <a:pt x="152" y="239"/>
                    <a:pt x="44" y="282"/>
                  </a:cubicBezTo>
                  <a:cubicBezTo>
                    <a:pt x="1" y="304"/>
                    <a:pt x="22" y="347"/>
                    <a:pt x="66" y="369"/>
                  </a:cubicBezTo>
                  <a:cubicBezTo>
                    <a:pt x="196" y="304"/>
                    <a:pt x="283" y="174"/>
                    <a:pt x="304" y="43"/>
                  </a:cubicBezTo>
                  <a:cubicBezTo>
                    <a:pt x="304" y="22"/>
                    <a:pt x="304" y="0"/>
                    <a:pt x="28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6" name="Google Shape;5233;p83"/>
            <p:cNvSpPr/>
            <p:nvPr/>
          </p:nvSpPr>
          <p:spPr>
            <a:xfrm>
              <a:off x="2517298" y="3044105"/>
              <a:ext cx="12209" cy="1529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7" h="372">
                  <a:moveTo>
                    <a:pt x="235" y="1"/>
                  </a:moveTo>
                  <a:cubicBezTo>
                    <a:pt x="220" y="1"/>
                    <a:pt x="209" y="8"/>
                    <a:pt x="218" y="24"/>
                  </a:cubicBezTo>
                  <a:cubicBezTo>
                    <a:pt x="218" y="46"/>
                    <a:pt x="174" y="241"/>
                    <a:pt x="22" y="285"/>
                  </a:cubicBezTo>
                  <a:cubicBezTo>
                    <a:pt x="1" y="285"/>
                    <a:pt x="1" y="306"/>
                    <a:pt x="1" y="328"/>
                  </a:cubicBezTo>
                  <a:cubicBezTo>
                    <a:pt x="1" y="350"/>
                    <a:pt x="22" y="371"/>
                    <a:pt x="44" y="371"/>
                  </a:cubicBezTo>
                  <a:cubicBezTo>
                    <a:pt x="174" y="306"/>
                    <a:pt x="261" y="198"/>
                    <a:pt x="283" y="46"/>
                  </a:cubicBezTo>
                  <a:cubicBezTo>
                    <a:pt x="296" y="19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7" name="Google Shape;5234;p83"/>
            <p:cNvSpPr/>
            <p:nvPr/>
          </p:nvSpPr>
          <p:spPr>
            <a:xfrm>
              <a:off x="2503034" y="3062028"/>
              <a:ext cx="11633" cy="151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69">
                  <a:moveTo>
                    <a:pt x="261" y="0"/>
                  </a:moveTo>
                  <a:cubicBezTo>
                    <a:pt x="239" y="0"/>
                    <a:pt x="218" y="0"/>
                    <a:pt x="218" y="22"/>
                  </a:cubicBezTo>
                  <a:cubicBezTo>
                    <a:pt x="196" y="22"/>
                    <a:pt x="174" y="239"/>
                    <a:pt x="23" y="282"/>
                  </a:cubicBezTo>
                  <a:cubicBezTo>
                    <a:pt x="1" y="282"/>
                    <a:pt x="1" y="304"/>
                    <a:pt x="1" y="326"/>
                  </a:cubicBezTo>
                  <a:cubicBezTo>
                    <a:pt x="1" y="347"/>
                    <a:pt x="23" y="347"/>
                    <a:pt x="44" y="369"/>
                  </a:cubicBezTo>
                  <a:lnTo>
                    <a:pt x="44" y="347"/>
                  </a:lnTo>
                  <a:cubicBezTo>
                    <a:pt x="239" y="304"/>
                    <a:pt x="283" y="44"/>
                    <a:pt x="283" y="44"/>
                  </a:cubicBezTo>
                  <a:cubicBezTo>
                    <a:pt x="283" y="22"/>
                    <a:pt x="283" y="0"/>
                    <a:pt x="26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8" name="Google Shape;5235;p83"/>
            <p:cNvSpPr/>
            <p:nvPr/>
          </p:nvSpPr>
          <p:spPr>
            <a:xfrm>
              <a:off x="2515531" y="3064700"/>
              <a:ext cx="12497" cy="151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4" h="369">
                  <a:moveTo>
                    <a:pt x="261" y="0"/>
                  </a:moveTo>
                  <a:cubicBezTo>
                    <a:pt x="239" y="0"/>
                    <a:pt x="217" y="22"/>
                    <a:pt x="217" y="44"/>
                  </a:cubicBezTo>
                  <a:cubicBezTo>
                    <a:pt x="217" y="44"/>
                    <a:pt x="196" y="239"/>
                    <a:pt x="44" y="282"/>
                  </a:cubicBezTo>
                  <a:cubicBezTo>
                    <a:pt x="22" y="304"/>
                    <a:pt x="0" y="326"/>
                    <a:pt x="22" y="347"/>
                  </a:cubicBezTo>
                  <a:cubicBezTo>
                    <a:pt x="22" y="369"/>
                    <a:pt x="44" y="369"/>
                    <a:pt x="44" y="369"/>
                  </a:cubicBezTo>
                  <a:lnTo>
                    <a:pt x="65" y="369"/>
                  </a:lnTo>
                  <a:cubicBezTo>
                    <a:pt x="261" y="326"/>
                    <a:pt x="304" y="65"/>
                    <a:pt x="304" y="65"/>
                  </a:cubicBezTo>
                  <a:cubicBezTo>
                    <a:pt x="304" y="44"/>
                    <a:pt x="282" y="22"/>
                    <a:pt x="26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99" name="Google Shape;5236;p83"/>
            <p:cNvSpPr/>
            <p:nvPr/>
          </p:nvSpPr>
          <p:spPr>
            <a:xfrm>
              <a:off x="2536906" y="3025401"/>
              <a:ext cx="12538" cy="1525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5" h="371">
                  <a:moveTo>
                    <a:pt x="255" y="0"/>
                  </a:moveTo>
                  <a:cubicBezTo>
                    <a:pt x="240" y="0"/>
                    <a:pt x="226" y="8"/>
                    <a:pt x="218" y="24"/>
                  </a:cubicBezTo>
                  <a:cubicBezTo>
                    <a:pt x="218" y="46"/>
                    <a:pt x="196" y="241"/>
                    <a:pt x="44" y="284"/>
                  </a:cubicBezTo>
                  <a:cubicBezTo>
                    <a:pt x="22" y="284"/>
                    <a:pt x="1" y="306"/>
                    <a:pt x="22" y="328"/>
                  </a:cubicBezTo>
                  <a:cubicBezTo>
                    <a:pt x="22" y="349"/>
                    <a:pt x="44" y="371"/>
                    <a:pt x="44" y="371"/>
                  </a:cubicBezTo>
                  <a:lnTo>
                    <a:pt x="66" y="349"/>
                  </a:lnTo>
                  <a:cubicBezTo>
                    <a:pt x="261" y="306"/>
                    <a:pt x="304" y="46"/>
                    <a:pt x="304" y="46"/>
                  </a:cubicBezTo>
                  <a:cubicBezTo>
                    <a:pt x="304" y="19"/>
                    <a:pt x="279" y="0"/>
                    <a:pt x="25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0" name="Google Shape;5237;p83"/>
            <p:cNvSpPr/>
            <p:nvPr/>
          </p:nvSpPr>
          <p:spPr>
            <a:xfrm>
              <a:off x="2551170" y="3028155"/>
              <a:ext cx="12538" cy="1521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5" h="370">
                  <a:moveTo>
                    <a:pt x="261" y="0"/>
                  </a:moveTo>
                  <a:cubicBezTo>
                    <a:pt x="239" y="0"/>
                    <a:pt x="217" y="22"/>
                    <a:pt x="217" y="44"/>
                  </a:cubicBezTo>
                  <a:cubicBezTo>
                    <a:pt x="217" y="44"/>
                    <a:pt x="174" y="239"/>
                    <a:pt x="44" y="282"/>
                  </a:cubicBezTo>
                  <a:cubicBezTo>
                    <a:pt x="22" y="304"/>
                    <a:pt x="1" y="326"/>
                    <a:pt x="1" y="347"/>
                  </a:cubicBezTo>
                  <a:cubicBezTo>
                    <a:pt x="22" y="347"/>
                    <a:pt x="22" y="369"/>
                    <a:pt x="44" y="369"/>
                  </a:cubicBezTo>
                  <a:lnTo>
                    <a:pt x="66" y="369"/>
                  </a:lnTo>
                  <a:cubicBezTo>
                    <a:pt x="261" y="304"/>
                    <a:pt x="304" y="66"/>
                    <a:pt x="304" y="66"/>
                  </a:cubicBezTo>
                  <a:cubicBezTo>
                    <a:pt x="304" y="44"/>
                    <a:pt x="282" y="22"/>
                    <a:pt x="26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1" name="Google Shape;5238;p83"/>
            <p:cNvSpPr/>
            <p:nvPr/>
          </p:nvSpPr>
          <p:spPr>
            <a:xfrm>
              <a:off x="2431754" y="2991611"/>
              <a:ext cx="12497" cy="1430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" h="348">
                  <a:moveTo>
                    <a:pt x="261" y="1"/>
                  </a:moveTo>
                  <a:cubicBezTo>
                    <a:pt x="239" y="1"/>
                    <a:pt x="217" y="1"/>
                    <a:pt x="217" y="22"/>
                  </a:cubicBezTo>
                  <a:cubicBezTo>
                    <a:pt x="196" y="131"/>
                    <a:pt x="131" y="239"/>
                    <a:pt x="22" y="282"/>
                  </a:cubicBezTo>
                  <a:cubicBezTo>
                    <a:pt x="0" y="304"/>
                    <a:pt x="0" y="347"/>
                    <a:pt x="44" y="347"/>
                  </a:cubicBezTo>
                  <a:lnTo>
                    <a:pt x="65" y="347"/>
                  </a:lnTo>
                  <a:cubicBezTo>
                    <a:pt x="196" y="282"/>
                    <a:pt x="282" y="174"/>
                    <a:pt x="304" y="44"/>
                  </a:cubicBezTo>
                  <a:cubicBezTo>
                    <a:pt x="304" y="22"/>
                    <a:pt x="282" y="1"/>
                    <a:pt x="26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2" name="Google Shape;5239;p83"/>
            <p:cNvSpPr/>
            <p:nvPr/>
          </p:nvSpPr>
          <p:spPr>
            <a:xfrm>
              <a:off x="2413914" y="2989474"/>
              <a:ext cx="12538" cy="14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5" h="357">
                  <a:moveTo>
                    <a:pt x="242" y="0"/>
                  </a:moveTo>
                  <a:cubicBezTo>
                    <a:pt x="228" y="0"/>
                    <a:pt x="218" y="16"/>
                    <a:pt x="218" y="31"/>
                  </a:cubicBezTo>
                  <a:cubicBezTo>
                    <a:pt x="218" y="31"/>
                    <a:pt x="174" y="248"/>
                    <a:pt x="44" y="291"/>
                  </a:cubicBezTo>
                  <a:cubicBezTo>
                    <a:pt x="1" y="291"/>
                    <a:pt x="1" y="313"/>
                    <a:pt x="1" y="334"/>
                  </a:cubicBezTo>
                  <a:cubicBezTo>
                    <a:pt x="1" y="356"/>
                    <a:pt x="22" y="356"/>
                    <a:pt x="44" y="356"/>
                  </a:cubicBezTo>
                  <a:lnTo>
                    <a:pt x="66" y="356"/>
                  </a:lnTo>
                  <a:cubicBezTo>
                    <a:pt x="261" y="313"/>
                    <a:pt x="283" y="53"/>
                    <a:pt x="283" y="53"/>
                  </a:cubicBezTo>
                  <a:cubicBezTo>
                    <a:pt x="304" y="31"/>
                    <a:pt x="283" y="9"/>
                    <a:pt x="261" y="9"/>
                  </a:cubicBezTo>
                  <a:cubicBezTo>
                    <a:pt x="255" y="3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3" name="Google Shape;5240;p83"/>
            <p:cNvSpPr/>
            <p:nvPr/>
          </p:nvSpPr>
          <p:spPr>
            <a:xfrm>
              <a:off x="2398786" y="3006410"/>
              <a:ext cx="12497" cy="14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04" h="357">
                  <a:moveTo>
                    <a:pt x="242" y="0"/>
                  </a:moveTo>
                  <a:cubicBezTo>
                    <a:pt x="228" y="0"/>
                    <a:pt x="217" y="15"/>
                    <a:pt x="217" y="31"/>
                  </a:cubicBezTo>
                  <a:cubicBezTo>
                    <a:pt x="217" y="31"/>
                    <a:pt x="195" y="226"/>
                    <a:pt x="44" y="269"/>
                  </a:cubicBezTo>
                  <a:cubicBezTo>
                    <a:pt x="22" y="291"/>
                    <a:pt x="0" y="313"/>
                    <a:pt x="22" y="334"/>
                  </a:cubicBezTo>
                  <a:cubicBezTo>
                    <a:pt x="22" y="356"/>
                    <a:pt x="44" y="356"/>
                    <a:pt x="65" y="356"/>
                  </a:cubicBezTo>
                  <a:cubicBezTo>
                    <a:pt x="260" y="291"/>
                    <a:pt x="304" y="52"/>
                    <a:pt x="304" y="52"/>
                  </a:cubicBezTo>
                  <a:cubicBezTo>
                    <a:pt x="304" y="31"/>
                    <a:pt x="282" y="9"/>
                    <a:pt x="260" y="9"/>
                  </a:cubicBezTo>
                  <a:cubicBezTo>
                    <a:pt x="254" y="3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4" name="Google Shape;5241;p83"/>
            <p:cNvSpPr/>
            <p:nvPr/>
          </p:nvSpPr>
          <p:spPr>
            <a:xfrm>
              <a:off x="2413050" y="3010315"/>
              <a:ext cx="11592" cy="152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2" h="370">
                  <a:moveTo>
                    <a:pt x="260" y="1"/>
                  </a:moveTo>
                  <a:cubicBezTo>
                    <a:pt x="239" y="1"/>
                    <a:pt x="217" y="23"/>
                    <a:pt x="217" y="44"/>
                  </a:cubicBezTo>
                  <a:cubicBezTo>
                    <a:pt x="217" y="44"/>
                    <a:pt x="174" y="239"/>
                    <a:pt x="22" y="283"/>
                  </a:cubicBezTo>
                  <a:cubicBezTo>
                    <a:pt x="0" y="283"/>
                    <a:pt x="0" y="304"/>
                    <a:pt x="0" y="326"/>
                  </a:cubicBezTo>
                  <a:cubicBezTo>
                    <a:pt x="0" y="348"/>
                    <a:pt x="22" y="369"/>
                    <a:pt x="43" y="369"/>
                  </a:cubicBezTo>
                  <a:cubicBezTo>
                    <a:pt x="239" y="304"/>
                    <a:pt x="282" y="44"/>
                    <a:pt x="282" y="44"/>
                  </a:cubicBezTo>
                  <a:cubicBezTo>
                    <a:pt x="282" y="23"/>
                    <a:pt x="282" y="1"/>
                    <a:pt x="26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5" name="Google Shape;5242;p83"/>
            <p:cNvSpPr/>
            <p:nvPr/>
          </p:nvSpPr>
          <p:spPr>
            <a:xfrm>
              <a:off x="2434426" y="2970729"/>
              <a:ext cx="12497" cy="14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" h="357">
                  <a:moveTo>
                    <a:pt x="242" y="1"/>
                  </a:moveTo>
                  <a:cubicBezTo>
                    <a:pt x="228" y="1"/>
                    <a:pt x="217" y="16"/>
                    <a:pt x="217" y="32"/>
                  </a:cubicBezTo>
                  <a:cubicBezTo>
                    <a:pt x="217" y="32"/>
                    <a:pt x="174" y="248"/>
                    <a:pt x="22" y="270"/>
                  </a:cubicBezTo>
                  <a:cubicBezTo>
                    <a:pt x="0" y="292"/>
                    <a:pt x="0" y="313"/>
                    <a:pt x="0" y="335"/>
                  </a:cubicBezTo>
                  <a:cubicBezTo>
                    <a:pt x="0" y="357"/>
                    <a:pt x="22" y="357"/>
                    <a:pt x="44" y="357"/>
                  </a:cubicBezTo>
                  <a:cubicBezTo>
                    <a:pt x="239" y="313"/>
                    <a:pt x="282" y="53"/>
                    <a:pt x="282" y="53"/>
                  </a:cubicBezTo>
                  <a:cubicBezTo>
                    <a:pt x="304" y="32"/>
                    <a:pt x="282" y="10"/>
                    <a:pt x="261" y="10"/>
                  </a:cubicBezTo>
                  <a:cubicBezTo>
                    <a:pt x="254" y="4"/>
                    <a:pt x="248" y="1"/>
                    <a:pt x="2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6" name="Google Shape;5243;p83"/>
            <p:cNvSpPr/>
            <p:nvPr/>
          </p:nvSpPr>
          <p:spPr>
            <a:xfrm>
              <a:off x="2447786" y="2973401"/>
              <a:ext cx="12538" cy="14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5" h="357">
                  <a:moveTo>
                    <a:pt x="263" y="1"/>
                  </a:moveTo>
                  <a:cubicBezTo>
                    <a:pt x="248" y="1"/>
                    <a:pt x="233" y="16"/>
                    <a:pt x="217" y="32"/>
                  </a:cubicBezTo>
                  <a:cubicBezTo>
                    <a:pt x="217" y="32"/>
                    <a:pt x="196" y="248"/>
                    <a:pt x="44" y="270"/>
                  </a:cubicBezTo>
                  <a:cubicBezTo>
                    <a:pt x="22" y="292"/>
                    <a:pt x="1" y="313"/>
                    <a:pt x="22" y="335"/>
                  </a:cubicBezTo>
                  <a:cubicBezTo>
                    <a:pt x="22" y="357"/>
                    <a:pt x="44" y="357"/>
                    <a:pt x="66" y="357"/>
                  </a:cubicBezTo>
                  <a:cubicBezTo>
                    <a:pt x="261" y="313"/>
                    <a:pt x="304" y="53"/>
                    <a:pt x="304" y="53"/>
                  </a:cubicBezTo>
                  <a:cubicBezTo>
                    <a:pt x="304" y="32"/>
                    <a:pt x="283" y="10"/>
                    <a:pt x="283" y="10"/>
                  </a:cubicBezTo>
                  <a:cubicBezTo>
                    <a:pt x="276" y="4"/>
                    <a:pt x="270" y="1"/>
                    <a:pt x="2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7" name="Google Shape;5244;p83"/>
            <p:cNvSpPr/>
            <p:nvPr/>
          </p:nvSpPr>
          <p:spPr>
            <a:xfrm>
              <a:off x="2323026" y="2671592"/>
              <a:ext cx="214828" cy="2009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226" h="4888">
                  <a:moveTo>
                    <a:pt x="1957" y="0"/>
                  </a:moveTo>
                  <a:cubicBezTo>
                    <a:pt x="1868" y="0"/>
                    <a:pt x="1809" y="18"/>
                    <a:pt x="1822" y="67"/>
                  </a:cubicBezTo>
                  <a:cubicBezTo>
                    <a:pt x="1865" y="262"/>
                    <a:pt x="0" y="2821"/>
                    <a:pt x="1691" y="4252"/>
                  </a:cubicBezTo>
                  <a:cubicBezTo>
                    <a:pt x="2255" y="4729"/>
                    <a:pt x="2836" y="4888"/>
                    <a:pt x="3359" y="4888"/>
                  </a:cubicBezTo>
                  <a:cubicBezTo>
                    <a:pt x="4406" y="4888"/>
                    <a:pt x="5225" y="4252"/>
                    <a:pt x="5225" y="4252"/>
                  </a:cubicBezTo>
                  <a:lnTo>
                    <a:pt x="4987" y="3276"/>
                  </a:lnTo>
                  <a:cubicBezTo>
                    <a:pt x="4987" y="3276"/>
                    <a:pt x="4132" y="3910"/>
                    <a:pt x="3313" y="3910"/>
                  </a:cubicBezTo>
                  <a:cubicBezTo>
                    <a:pt x="2929" y="3910"/>
                    <a:pt x="2553" y="3771"/>
                    <a:pt x="2277" y="3363"/>
                  </a:cubicBezTo>
                  <a:cubicBezTo>
                    <a:pt x="1410" y="2105"/>
                    <a:pt x="2602" y="111"/>
                    <a:pt x="2602" y="111"/>
                  </a:cubicBezTo>
                  <a:cubicBezTo>
                    <a:pt x="2602" y="111"/>
                    <a:pt x="2182" y="0"/>
                    <a:pt x="1957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8" name="Google Shape;5245;p83"/>
            <p:cNvSpPr/>
            <p:nvPr/>
          </p:nvSpPr>
          <p:spPr>
            <a:xfrm>
              <a:off x="2478986" y="2907136"/>
              <a:ext cx="278092" cy="12130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765" h="2951">
                  <a:moveTo>
                    <a:pt x="3069" y="1"/>
                  </a:moveTo>
                  <a:cubicBezTo>
                    <a:pt x="1085" y="1"/>
                    <a:pt x="1" y="1687"/>
                    <a:pt x="1" y="1687"/>
                  </a:cubicBezTo>
                  <a:cubicBezTo>
                    <a:pt x="1" y="1687"/>
                    <a:pt x="2278" y="2950"/>
                    <a:pt x="5165" y="2950"/>
                  </a:cubicBezTo>
                  <a:cubicBezTo>
                    <a:pt x="5682" y="2950"/>
                    <a:pt x="6218" y="2910"/>
                    <a:pt x="6765" y="2814"/>
                  </a:cubicBezTo>
                  <a:cubicBezTo>
                    <a:pt x="6765" y="2814"/>
                    <a:pt x="6570" y="646"/>
                    <a:pt x="3838" y="83"/>
                  </a:cubicBezTo>
                  <a:cubicBezTo>
                    <a:pt x="3568" y="26"/>
                    <a:pt x="3312" y="1"/>
                    <a:pt x="3069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09" name="Google Shape;5246;p83"/>
            <p:cNvSpPr/>
            <p:nvPr/>
          </p:nvSpPr>
          <p:spPr>
            <a:xfrm>
              <a:off x="2824780" y="2928306"/>
              <a:ext cx="56194" cy="7596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67" h="1848">
                  <a:moveTo>
                    <a:pt x="659" y="1"/>
                  </a:moveTo>
                  <a:cubicBezTo>
                    <a:pt x="649" y="1"/>
                    <a:pt x="639" y="1"/>
                    <a:pt x="629" y="1"/>
                  </a:cubicBezTo>
                  <a:cubicBezTo>
                    <a:pt x="1" y="23"/>
                    <a:pt x="1" y="1237"/>
                    <a:pt x="347" y="1844"/>
                  </a:cubicBezTo>
                  <a:cubicBezTo>
                    <a:pt x="349" y="1846"/>
                    <a:pt x="351" y="1847"/>
                    <a:pt x="356" y="1847"/>
                  </a:cubicBezTo>
                  <a:cubicBezTo>
                    <a:pt x="440" y="1847"/>
                    <a:pt x="1099" y="1455"/>
                    <a:pt x="1366" y="652"/>
                  </a:cubicBezTo>
                  <a:cubicBezTo>
                    <a:pt x="1366" y="652"/>
                    <a:pt x="1261" y="1"/>
                    <a:pt x="659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" name="Google Shape;5247;p83"/>
            <p:cNvSpPr/>
            <p:nvPr/>
          </p:nvSpPr>
          <p:spPr>
            <a:xfrm>
              <a:off x="2369433" y="2606862"/>
              <a:ext cx="109057" cy="84370"/>
            </a:xfrm>
            <a:custGeom>
              <a:avLst/>
              <a:gdLst/>
              <a:ahLst/>
              <a:cxnLst/>
              <a:rect l="l" t="t" r="r" b="b"/>
              <a:pathLst>
                <a:path w="2651" h="2063" extrusionOk="0">
                  <a:moveTo>
                    <a:pt x="1255" y="1"/>
                  </a:moveTo>
                  <a:cubicBezTo>
                    <a:pt x="1033" y="1"/>
                    <a:pt x="917" y="228"/>
                    <a:pt x="859" y="426"/>
                  </a:cubicBezTo>
                  <a:lnTo>
                    <a:pt x="859" y="426"/>
                  </a:lnTo>
                  <a:cubicBezTo>
                    <a:pt x="810" y="401"/>
                    <a:pt x="747" y="386"/>
                    <a:pt x="671" y="386"/>
                  </a:cubicBezTo>
                  <a:cubicBezTo>
                    <a:pt x="644" y="386"/>
                    <a:pt x="616" y="388"/>
                    <a:pt x="586" y="392"/>
                  </a:cubicBezTo>
                  <a:cubicBezTo>
                    <a:pt x="44" y="457"/>
                    <a:pt x="1" y="1693"/>
                    <a:pt x="564" y="1866"/>
                  </a:cubicBezTo>
                  <a:cubicBezTo>
                    <a:pt x="625" y="1885"/>
                    <a:pt x="681" y="1893"/>
                    <a:pt x="732" y="1893"/>
                  </a:cubicBezTo>
                  <a:cubicBezTo>
                    <a:pt x="818" y="1893"/>
                    <a:pt x="891" y="1870"/>
                    <a:pt x="949" y="1831"/>
                  </a:cubicBezTo>
                  <a:lnTo>
                    <a:pt x="949" y="1831"/>
                  </a:lnTo>
                  <a:cubicBezTo>
                    <a:pt x="1064" y="1961"/>
                    <a:pt x="1267" y="2063"/>
                    <a:pt x="1598" y="2063"/>
                  </a:cubicBezTo>
                  <a:cubicBezTo>
                    <a:pt x="1621" y="2063"/>
                    <a:pt x="1645" y="2062"/>
                    <a:pt x="1670" y="2061"/>
                  </a:cubicBezTo>
                  <a:cubicBezTo>
                    <a:pt x="2397" y="2031"/>
                    <a:pt x="2500" y="1747"/>
                    <a:pt x="2400" y="1475"/>
                  </a:cubicBezTo>
                  <a:lnTo>
                    <a:pt x="2400" y="1475"/>
                  </a:lnTo>
                  <a:cubicBezTo>
                    <a:pt x="2651" y="1372"/>
                    <a:pt x="2638" y="820"/>
                    <a:pt x="2386" y="479"/>
                  </a:cubicBezTo>
                  <a:cubicBezTo>
                    <a:pt x="2292" y="360"/>
                    <a:pt x="2171" y="313"/>
                    <a:pt x="2049" y="313"/>
                  </a:cubicBezTo>
                  <a:cubicBezTo>
                    <a:pt x="1969" y="313"/>
                    <a:pt x="1889" y="333"/>
                    <a:pt x="1815" y="366"/>
                  </a:cubicBezTo>
                  <a:lnTo>
                    <a:pt x="1815" y="366"/>
                  </a:lnTo>
                  <a:cubicBezTo>
                    <a:pt x="1767" y="291"/>
                    <a:pt x="1692" y="212"/>
                    <a:pt x="1583" y="132"/>
                  </a:cubicBezTo>
                  <a:cubicBezTo>
                    <a:pt x="1454" y="38"/>
                    <a:pt x="1345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0011" name="Google Shape;5248;p83"/>
            <p:cNvSpPr/>
            <p:nvPr/>
          </p:nvSpPr>
          <p:spPr>
            <a:xfrm>
              <a:off x="2372930" y="2605286"/>
              <a:ext cx="105194" cy="879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559" h="2139">
                  <a:moveTo>
                    <a:pt x="1713" y="445"/>
                  </a:moveTo>
                  <a:cubicBezTo>
                    <a:pt x="1757" y="531"/>
                    <a:pt x="1778" y="640"/>
                    <a:pt x="1735" y="726"/>
                  </a:cubicBezTo>
                  <a:cubicBezTo>
                    <a:pt x="1692" y="791"/>
                    <a:pt x="1627" y="856"/>
                    <a:pt x="1540" y="856"/>
                  </a:cubicBezTo>
                  <a:cubicBezTo>
                    <a:pt x="1518" y="856"/>
                    <a:pt x="1475" y="835"/>
                    <a:pt x="1453" y="791"/>
                  </a:cubicBezTo>
                  <a:cubicBezTo>
                    <a:pt x="1410" y="683"/>
                    <a:pt x="1540" y="531"/>
                    <a:pt x="1713" y="445"/>
                  </a:cubicBezTo>
                  <a:close/>
                  <a:moveTo>
                    <a:pt x="803" y="510"/>
                  </a:moveTo>
                  <a:cubicBezTo>
                    <a:pt x="889" y="575"/>
                    <a:pt x="933" y="705"/>
                    <a:pt x="889" y="813"/>
                  </a:cubicBezTo>
                  <a:cubicBezTo>
                    <a:pt x="889" y="856"/>
                    <a:pt x="868" y="878"/>
                    <a:pt x="846" y="878"/>
                  </a:cubicBezTo>
                  <a:cubicBezTo>
                    <a:pt x="846" y="878"/>
                    <a:pt x="805" y="837"/>
                    <a:pt x="763" y="734"/>
                  </a:cubicBezTo>
                  <a:cubicBezTo>
                    <a:pt x="781" y="654"/>
                    <a:pt x="782" y="592"/>
                    <a:pt x="803" y="510"/>
                  </a:cubicBezTo>
                  <a:close/>
                  <a:moveTo>
                    <a:pt x="1930" y="1117"/>
                  </a:moveTo>
                  <a:lnTo>
                    <a:pt x="1930" y="1138"/>
                  </a:lnTo>
                  <a:cubicBezTo>
                    <a:pt x="1973" y="1138"/>
                    <a:pt x="2017" y="1160"/>
                    <a:pt x="2060" y="1182"/>
                  </a:cubicBezTo>
                  <a:cubicBezTo>
                    <a:pt x="2147" y="1268"/>
                    <a:pt x="2190" y="1355"/>
                    <a:pt x="2255" y="1463"/>
                  </a:cubicBezTo>
                  <a:cubicBezTo>
                    <a:pt x="2212" y="1463"/>
                    <a:pt x="2169" y="1463"/>
                    <a:pt x="2125" y="1442"/>
                  </a:cubicBezTo>
                  <a:cubicBezTo>
                    <a:pt x="1930" y="1398"/>
                    <a:pt x="1865" y="1247"/>
                    <a:pt x="1865" y="1182"/>
                  </a:cubicBezTo>
                  <a:cubicBezTo>
                    <a:pt x="1887" y="1160"/>
                    <a:pt x="1887" y="1117"/>
                    <a:pt x="1930" y="1117"/>
                  </a:cubicBezTo>
                  <a:close/>
                  <a:moveTo>
                    <a:pt x="911" y="1333"/>
                  </a:moveTo>
                  <a:cubicBezTo>
                    <a:pt x="954" y="1355"/>
                    <a:pt x="998" y="1398"/>
                    <a:pt x="998" y="1463"/>
                  </a:cubicBezTo>
                  <a:cubicBezTo>
                    <a:pt x="1019" y="1594"/>
                    <a:pt x="976" y="1724"/>
                    <a:pt x="868" y="1810"/>
                  </a:cubicBezTo>
                  <a:cubicBezTo>
                    <a:pt x="781" y="1702"/>
                    <a:pt x="759" y="1550"/>
                    <a:pt x="803" y="1420"/>
                  </a:cubicBezTo>
                  <a:cubicBezTo>
                    <a:pt x="803" y="1377"/>
                    <a:pt x="846" y="1355"/>
                    <a:pt x="889" y="1333"/>
                  </a:cubicBezTo>
                  <a:lnTo>
                    <a:pt x="911" y="1333"/>
                  </a:lnTo>
                  <a:close/>
                  <a:moveTo>
                    <a:pt x="1150" y="76"/>
                  </a:moveTo>
                  <a:cubicBezTo>
                    <a:pt x="1258" y="76"/>
                    <a:pt x="1366" y="119"/>
                    <a:pt x="1453" y="184"/>
                  </a:cubicBezTo>
                  <a:cubicBezTo>
                    <a:pt x="1518" y="249"/>
                    <a:pt x="1583" y="293"/>
                    <a:pt x="1648" y="379"/>
                  </a:cubicBezTo>
                  <a:cubicBezTo>
                    <a:pt x="1475" y="466"/>
                    <a:pt x="1301" y="661"/>
                    <a:pt x="1366" y="835"/>
                  </a:cubicBezTo>
                  <a:cubicBezTo>
                    <a:pt x="1410" y="900"/>
                    <a:pt x="1475" y="943"/>
                    <a:pt x="1540" y="943"/>
                  </a:cubicBezTo>
                  <a:cubicBezTo>
                    <a:pt x="1648" y="921"/>
                    <a:pt x="1735" y="856"/>
                    <a:pt x="1800" y="770"/>
                  </a:cubicBezTo>
                  <a:cubicBezTo>
                    <a:pt x="1843" y="661"/>
                    <a:pt x="1843" y="510"/>
                    <a:pt x="1778" y="401"/>
                  </a:cubicBezTo>
                  <a:cubicBezTo>
                    <a:pt x="1830" y="382"/>
                    <a:pt x="1882" y="372"/>
                    <a:pt x="1933" y="372"/>
                  </a:cubicBezTo>
                  <a:cubicBezTo>
                    <a:pt x="2052" y="372"/>
                    <a:pt x="2164" y="425"/>
                    <a:pt x="2255" y="531"/>
                  </a:cubicBezTo>
                  <a:cubicBezTo>
                    <a:pt x="2407" y="748"/>
                    <a:pt x="2472" y="1008"/>
                    <a:pt x="2429" y="1268"/>
                  </a:cubicBezTo>
                  <a:cubicBezTo>
                    <a:pt x="2407" y="1333"/>
                    <a:pt x="2364" y="1398"/>
                    <a:pt x="2320" y="1442"/>
                  </a:cubicBezTo>
                  <a:cubicBezTo>
                    <a:pt x="2255" y="1333"/>
                    <a:pt x="2190" y="1247"/>
                    <a:pt x="2125" y="1160"/>
                  </a:cubicBezTo>
                  <a:cubicBezTo>
                    <a:pt x="2060" y="1117"/>
                    <a:pt x="1995" y="1073"/>
                    <a:pt x="1930" y="1052"/>
                  </a:cubicBezTo>
                  <a:cubicBezTo>
                    <a:pt x="1865" y="1052"/>
                    <a:pt x="1800" y="1117"/>
                    <a:pt x="1800" y="1182"/>
                  </a:cubicBezTo>
                  <a:cubicBezTo>
                    <a:pt x="1778" y="1312"/>
                    <a:pt x="1865" y="1463"/>
                    <a:pt x="2104" y="1550"/>
                  </a:cubicBezTo>
                  <a:cubicBezTo>
                    <a:pt x="2136" y="1561"/>
                    <a:pt x="2163" y="1566"/>
                    <a:pt x="2190" y="1566"/>
                  </a:cubicBezTo>
                  <a:cubicBezTo>
                    <a:pt x="2217" y="1566"/>
                    <a:pt x="2244" y="1561"/>
                    <a:pt x="2277" y="1550"/>
                  </a:cubicBezTo>
                  <a:cubicBezTo>
                    <a:pt x="2320" y="1637"/>
                    <a:pt x="2299" y="1745"/>
                    <a:pt x="2255" y="1810"/>
                  </a:cubicBezTo>
                  <a:cubicBezTo>
                    <a:pt x="2169" y="1962"/>
                    <a:pt x="1930" y="2049"/>
                    <a:pt x="1583" y="2049"/>
                  </a:cubicBezTo>
                  <a:lnTo>
                    <a:pt x="1518" y="2049"/>
                  </a:lnTo>
                  <a:cubicBezTo>
                    <a:pt x="1491" y="2052"/>
                    <a:pt x="1463" y="2053"/>
                    <a:pt x="1436" y="2053"/>
                  </a:cubicBezTo>
                  <a:cubicBezTo>
                    <a:pt x="1247" y="2053"/>
                    <a:pt x="1065" y="1989"/>
                    <a:pt x="933" y="1875"/>
                  </a:cubicBezTo>
                  <a:cubicBezTo>
                    <a:pt x="1041" y="1767"/>
                    <a:pt x="1106" y="1594"/>
                    <a:pt x="1063" y="1420"/>
                  </a:cubicBezTo>
                  <a:cubicBezTo>
                    <a:pt x="1063" y="1333"/>
                    <a:pt x="998" y="1268"/>
                    <a:pt x="911" y="1247"/>
                  </a:cubicBezTo>
                  <a:cubicBezTo>
                    <a:pt x="824" y="1247"/>
                    <a:pt x="738" y="1290"/>
                    <a:pt x="716" y="1377"/>
                  </a:cubicBezTo>
                  <a:cubicBezTo>
                    <a:pt x="651" y="1529"/>
                    <a:pt x="673" y="1702"/>
                    <a:pt x="781" y="1832"/>
                  </a:cubicBezTo>
                  <a:cubicBezTo>
                    <a:pt x="738" y="1854"/>
                    <a:pt x="689" y="1865"/>
                    <a:pt x="637" y="1865"/>
                  </a:cubicBezTo>
                  <a:cubicBezTo>
                    <a:pt x="586" y="1865"/>
                    <a:pt x="532" y="1854"/>
                    <a:pt x="477" y="1832"/>
                  </a:cubicBezTo>
                  <a:cubicBezTo>
                    <a:pt x="196" y="1767"/>
                    <a:pt x="66" y="1377"/>
                    <a:pt x="109" y="1030"/>
                  </a:cubicBezTo>
                  <a:cubicBezTo>
                    <a:pt x="131" y="770"/>
                    <a:pt x="239" y="488"/>
                    <a:pt x="477" y="445"/>
                  </a:cubicBezTo>
                  <a:cubicBezTo>
                    <a:pt x="564" y="445"/>
                    <a:pt x="629" y="445"/>
                    <a:pt x="716" y="466"/>
                  </a:cubicBezTo>
                  <a:cubicBezTo>
                    <a:pt x="694" y="553"/>
                    <a:pt x="673" y="640"/>
                    <a:pt x="673" y="748"/>
                  </a:cubicBezTo>
                  <a:cubicBezTo>
                    <a:pt x="716" y="900"/>
                    <a:pt x="781" y="965"/>
                    <a:pt x="824" y="965"/>
                  </a:cubicBezTo>
                  <a:cubicBezTo>
                    <a:pt x="889" y="965"/>
                    <a:pt x="933" y="900"/>
                    <a:pt x="954" y="813"/>
                  </a:cubicBezTo>
                  <a:cubicBezTo>
                    <a:pt x="998" y="683"/>
                    <a:pt x="933" y="531"/>
                    <a:pt x="803" y="423"/>
                  </a:cubicBezTo>
                  <a:cubicBezTo>
                    <a:pt x="868" y="249"/>
                    <a:pt x="954" y="76"/>
                    <a:pt x="1150" y="76"/>
                  </a:cubicBezTo>
                  <a:close/>
                  <a:moveTo>
                    <a:pt x="1169" y="0"/>
                  </a:moveTo>
                  <a:cubicBezTo>
                    <a:pt x="986" y="0"/>
                    <a:pt x="842" y="139"/>
                    <a:pt x="759" y="401"/>
                  </a:cubicBezTo>
                  <a:cubicBezTo>
                    <a:pt x="673" y="379"/>
                    <a:pt x="586" y="379"/>
                    <a:pt x="499" y="379"/>
                  </a:cubicBezTo>
                  <a:cubicBezTo>
                    <a:pt x="261" y="423"/>
                    <a:pt x="66" y="683"/>
                    <a:pt x="44" y="1030"/>
                  </a:cubicBezTo>
                  <a:cubicBezTo>
                    <a:pt x="1" y="1398"/>
                    <a:pt x="131" y="1832"/>
                    <a:pt x="477" y="1940"/>
                  </a:cubicBezTo>
                  <a:cubicBezTo>
                    <a:pt x="526" y="1960"/>
                    <a:pt x="584" y="1971"/>
                    <a:pt x="642" y="1971"/>
                  </a:cubicBezTo>
                  <a:cubicBezTo>
                    <a:pt x="714" y="1971"/>
                    <a:pt x="786" y="1955"/>
                    <a:pt x="846" y="1919"/>
                  </a:cubicBezTo>
                  <a:cubicBezTo>
                    <a:pt x="1021" y="2055"/>
                    <a:pt x="1231" y="2139"/>
                    <a:pt x="1445" y="2139"/>
                  </a:cubicBezTo>
                  <a:cubicBezTo>
                    <a:pt x="1469" y="2139"/>
                    <a:pt x="1494" y="2138"/>
                    <a:pt x="1518" y="2136"/>
                  </a:cubicBezTo>
                  <a:lnTo>
                    <a:pt x="1583" y="2136"/>
                  </a:lnTo>
                  <a:cubicBezTo>
                    <a:pt x="1973" y="2114"/>
                    <a:pt x="2212" y="2027"/>
                    <a:pt x="2320" y="1875"/>
                  </a:cubicBezTo>
                  <a:cubicBezTo>
                    <a:pt x="2385" y="1767"/>
                    <a:pt x="2407" y="1637"/>
                    <a:pt x="2364" y="1529"/>
                  </a:cubicBezTo>
                  <a:cubicBezTo>
                    <a:pt x="2429" y="1463"/>
                    <a:pt x="2494" y="1398"/>
                    <a:pt x="2515" y="1290"/>
                  </a:cubicBezTo>
                  <a:cubicBezTo>
                    <a:pt x="2559" y="1008"/>
                    <a:pt x="2494" y="705"/>
                    <a:pt x="2320" y="488"/>
                  </a:cubicBezTo>
                  <a:cubicBezTo>
                    <a:pt x="2234" y="379"/>
                    <a:pt x="2104" y="314"/>
                    <a:pt x="1952" y="314"/>
                  </a:cubicBezTo>
                  <a:cubicBezTo>
                    <a:pt x="1887" y="314"/>
                    <a:pt x="1800" y="314"/>
                    <a:pt x="1735" y="358"/>
                  </a:cubicBezTo>
                  <a:cubicBezTo>
                    <a:pt x="1670" y="271"/>
                    <a:pt x="1605" y="184"/>
                    <a:pt x="1518" y="141"/>
                  </a:cubicBezTo>
                  <a:cubicBezTo>
                    <a:pt x="1392" y="46"/>
                    <a:pt x="1274" y="0"/>
                    <a:pt x="11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2" name="Google Shape;5249;p83"/>
            <p:cNvSpPr/>
            <p:nvPr/>
          </p:nvSpPr>
          <p:spPr>
            <a:xfrm>
              <a:off x="2664380" y="3010562"/>
              <a:ext cx="17841" cy="60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" h="147">
                  <a:moveTo>
                    <a:pt x="33" y="0"/>
                  </a:moveTo>
                  <a:cubicBezTo>
                    <a:pt x="22" y="0"/>
                    <a:pt x="11" y="6"/>
                    <a:pt x="0" y="17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65" y="125"/>
                    <a:pt x="130" y="147"/>
                    <a:pt x="195" y="147"/>
                  </a:cubicBezTo>
                  <a:cubicBezTo>
                    <a:pt x="260" y="147"/>
                    <a:pt x="347" y="125"/>
                    <a:pt x="412" y="82"/>
                  </a:cubicBezTo>
                  <a:cubicBezTo>
                    <a:pt x="434" y="82"/>
                    <a:pt x="434" y="60"/>
                    <a:pt x="434" y="38"/>
                  </a:cubicBezTo>
                  <a:cubicBezTo>
                    <a:pt x="412" y="17"/>
                    <a:pt x="390" y="17"/>
                    <a:pt x="369" y="17"/>
                  </a:cubicBezTo>
                  <a:cubicBezTo>
                    <a:pt x="325" y="49"/>
                    <a:pt x="271" y="65"/>
                    <a:pt x="217" y="65"/>
                  </a:cubicBezTo>
                  <a:cubicBezTo>
                    <a:pt x="163" y="65"/>
                    <a:pt x="108" y="49"/>
                    <a:pt x="65" y="17"/>
                  </a:cubicBezTo>
                  <a:cubicBezTo>
                    <a:pt x="54" y="6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3" name="Google Shape;5250;p83"/>
            <p:cNvSpPr/>
            <p:nvPr/>
          </p:nvSpPr>
          <p:spPr>
            <a:xfrm>
              <a:off x="2651883" y="2993625"/>
              <a:ext cx="17882" cy="518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5" h="126">
                  <a:moveTo>
                    <a:pt x="33" y="0"/>
                  </a:moveTo>
                  <a:cubicBezTo>
                    <a:pt x="22" y="0"/>
                    <a:pt x="11" y="6"/>
                    <a:pt x="1" y="17"/>
                  </a:cubicBezTo>
                  <a:cubicBezTo>
                    <a:pt x="1" y="17"/>
                    <a:pt x="1" y="60"/>
                    <a:pt x="1" y="60"/>
                  </a:cubicBezTo>
                  <a:cubicBezTo>
                    <a:pt x="66" y="103"/>
                    <a:pt x="131" y="125"/>
                    <a:pt x="196" y="125"/>
                  </a:cubicBezTo>
                  <a:cubicBezTo>
                    <a:pt x="261" y="125"/>
                    <a:pt x="347" y="103"/>
                    <a:pt x="412" y="82"/>
                  </a:cubicBezTo>
                  <a:cubicBezTo>
                    <a:pt x="434" y="82"/>
                    <a:pt x="434" y="38"/>
                    <a:pt x="434" y="17"/>
                  </a:cubicBezTo>
                  <a:cubicBezTo>
                    <a:pt x="420" y="17"/>
                    <a:pt x="405" y="7"/>
                    <a:pt x="391" y="7"/>
                  </a:cubicBezTo>
                  <a:cubicBezTo>
                    <a:pt x="384" y="7"/>
                    <a:pt x="376" y="9"/>
                    <a:pt x="369" y="17"/>
                  </a:cubicBezTo>
                  <a:cubicBezTo>
                    <a:pt x="369" y="17"/>
                    <a:pt x="282" y="55"/>
                    <a:pt x="192" y="55"/>
                  </a:cubicBezTo>
                  <a:cubicBezTo>
                    <a:pt x="147" y="55"/>
                    <a:pt x="102" y="46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4" name="Google Shape;5251;p83"/>
            <p:cNvSpPr/>
            <p:nvPr/>
          </p:nvSpPr>
          <p:spPr>
            <a:xfrm>
              <a:off x="2630918" y="3003491"/>
              <a:ext cx="18334" cy="509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6" h="124">
                  <a:moveTo>
                    <a:pt x="48" y="1"/>
                  </a:moveTo>
                  <a:cubicBezTo>
                    <a:pt x="18" y="1"/>
                    <a:pt x="0" y="47"/>
                    <a:pt x="34" y="80"/>
                  </a:cubicBezTo>
                  <a:cubicBezTo>
                    <a:pt x="77" y="102"/>
                    <a:pt x="142" y="123"/>
                    <a:pt x="207" y="123"/>
                  </a:cubicBezTo>
                  <a:cubicBezTo>
                    <a:pt x="272" y="123"/>
                    <a:pt x="359" y="102"/>
                    <a:pt x="424" y="80"/>
                  </a:cubicBezTo>
                  <a:cubicBezTo>
                    <a:pt x="445" y="80"/>
                    <a:pt x="445" y="37"/>
                    <a:pt x="424" y="37"/>
                  </a:cubicBezTo>
                  <a:cubicBezTo>
                    <a:pt x="424" y="21"/>
                    <a:pt x="413" y="6"/>
                    <a:pt x="399" y="6"/>
                  </a:cubicBezTo>
                  <a:cubicBezTo>
                    <a:pt x="393" y="6"/>
                    <a:pt x="387" y="9"/>
                    <a:pt x="380" y="15"/>
                  </a:cubicBezTo>
                  <a:cubicBezTo>
                    <a:pt x="380" y="15"/>
                    <a:pt x="294" y="54"/>
                    <a:pt x="204" y="54"/>
                  </a:cubicBezTo>
                  <a:cubicBezTo>
                    <a:pt x="159" y="54"/>
                    <a:pt x="113" y="44"/>
                    <a:pt x="77" y="15"/>
                  </a:cubicBezTo>
                  <a:cubicBezTo>
                    <a:pt x="67" y="5"/>
                    <a:pt x="57" y="1"/>
                    <a:pt x="4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5" name="Google Shape;5252;p83"/>
            <p:cNvSpPr/>
            <p:nvPr/>
          </p:nvSpPr>
          <p:spPr>
            <a:xfrm>
              <a:off x="2620683" y="2984705"/>
              <a:ext cx="18745" cy="604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6" h="147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66" y="125"/>
                    <a:pt x="131" y="147"/>
                    <a:pt x="218" y="147"/>
                  </a:cubicBezTo>
                  <a:cubicBezTo>
                    <a:pt x="283" y="147"/>
                    <a:pt x="348" y="125"/>
                    <a:pt x="434" y="82"/>
                  </a:cubicBezTo>
                  <a:cubicBezTo>
                    <a:pt x="434" y="82"/>
                    <a:pt x="456" y="60"/>
                    <a:pt x="434" y="38"/>
                  </a:cubicBezTo>
                  <a:cubicBezTo>
                    <a:pt x="434" y="17"/>
                    <a:pt x="413" y="17"/>
                    <a:pt x="391" y="17"/>
                  </a:cubicBezTo>
                  <a:cubicBezTo>
                    <a:pt x="337" y="49"/>
                    <a:pt x="283" y="66"/>
                    <a:pt x="231" y="66"/>
                  </a:cubicBezTo>
                  <a:cubicBezTo>
                    <a:pt x="180" y="66"/>
                    <a:pt x="131" y="49"/>
                    <a:pt x="87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6" name="Google Shape;5253;p83"/>
            <p:cNvSpPr/>
            <p:nvPr/>
          </p:nvSpPr>
          <p:spPr>
            <a:xfrm>
              <a:off x="2570244" y="2992886"/>
              <a:ext cx="18416" cy="59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8" h="144">
                  <a:moveTo>
                    <a:pt x="54" y="1"/>
                  </a:moveTo>
                  <a:cubicBezTo>
                    <a:pt x="22" y="1"/>
                    <a:pt x="0" y="61"/>
                    <a:pt x="35" y="78"/>
                  </a:cubicBezTo>
                  <a:cubicBezTo>
                    <a:pt x="79" y="121"/>
                    <a:pt x="144" y="143"/>
                    <a:pt x="230" y="143"/>
                  </a:cubicBezTo>
                  <a:cubicBezTo>
                    <a:pt x="295" y="143"/>
                    <a:pt x="360" y="121"/>
                    <a:pt x="426" y="100"/>
                  </a:cubicBezTo>
                  <a:cubicBezTo>
                    <a:pt x="447" y="78"/>
                    <a:pt x="447" y="56"/>
                    <a:pt x="447" y="35"/>
                  </a:cubicBezTo>
                  <a:cubicBezTo>
                    <a:pt x="447" y="13"/>
                    <a:pt x="404" y="13"/>
                    <a:pt x="404" y="13"/>
                  </a:cubicBezTo>
                  <a:cubicBezTo>
                    <a:pt x="389" y="13"/>
                    <a:pt x="307" y="61"/>
                    <a:pt x="216" y="61"/>
                  </a:cubicBezTo>
                  <a:cubicBezTo>
                    <a:pt x="170" y="61"/>
                    <a:pt x="122" y="49"/>
                    <a:pt x="79" y="13"/>
                  </a:cubicBezTo>
                  <a:cubicBezTo>
                    <a:pt x="70" y="4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7" name="Google Shape;5254;p83"/>
            <p:cNvSpPr/>
            <p:nvPr/>
          </p:nvSpPr>
          <p:spPr>
            <a:xfrm>
              <a:off x="2599307" y="3003203"/>
              <a:ext cx="18745" cy="53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456" h="131">
                  <a:moveTo>
                    <a:pt x="22" y="0"/>
                  </a:moveTo>
                  <a:cubicBezTo>
                    <a:pt x="0" y="22"/>
                    <a:pt x="0" y="44"/>
                    <a:pt x="22" y="65"/>
                  </a:cubicBezTo>
                  <a:cubicBezTo>
                    <a:pt x="65" y="109"/>
                    <a:pt x="130" y="130"/>
                    <a:pt x="196" y="130"/>
                  </a:cubicBezTo>
                  <a:cubicBezTo>
                    <a:pt x="282" y="130"/>
                    <a:pt x="347" y="109"/>
                    <a:pt x="412" y="65"/>
                  </a:cubicBezTo>
                  <a:cubicBezTo>
                    <a:pt x="434" y="65"/>
                    <a:pt x="456" y="44"/>
                    <a:pt x="434" y="22"/>
                  </a:cubicBezTo>
                  <a:cubicBezTo>
                    <a:pt x="434" y="0"/>
                    <a:pt x="412" y="0"/>
                    <a:pt x="391" y="0"/>
                  </a:cubicBezTo>
                  <a:cubicBezTo>
                    <a:pt x="391" y="0"/>
                    <a:pt x="304" y="49"/>
                    <a:pt x="214" y="49"/>
                  </a:cubicBezTo>
                  <a:cubicBezTo>
                    <a:pt x="169" y="49"/>
                    <a:pt x="123" y="37"/>
                    <a:pt x="8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8" name="Google Shape;5255;p83"/>
            <p:cNvSpPr/>
            <p:nvPr/>
          </p:nvSpPr>
          <p:spPr>
            <a:xfrm>
              <a:off x="2501266" y="2791995"/>
              <a:ext cx="16073" cy="1072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261">
                  <a:moveTo>
                    <a:pt x="369" y="0"/>
                  </a:moveTo>
                  <a:cubicBezTo>
                    <a:pt x="217" y="0"/>
                    <a:pt x="87" y="65"/>
                    <a:pt x="22" y="195"/>
                  </a:cubicBezTo>
                  <a:cubicBezTo>
                    <a:pt x="1" y="217"/>
                    <a:pt x="1" y="239"/>
                    <a:pt x="22" y="260"/>
                  </a:cubicBezTo>
                  <a:lnTo>
                    <a:pt x="44" y="260"/>
                  </a:lnTo>
                  <a:cubicBezTo>
                    <a:pt x="44" y="260"/>
                    <a:pt x="66" y="239"/>
                    <a:pt x="87" y="239"/>
                  </a:cubicBezTo>
                  <a:cubicBezTo>
                    <a:pt x="87" y="239"/>
                    <a:pt x="183" y="85"/>
                    <a:pt x="321" y="85"/>
                  </a:cubicBezTo>
                  <a:cubicBezTo>
                    <a:pt x="330" y="85"/>
                    <a:pt x="338" y="86"/>
                    <a:pt x="347" y="87"/>
                  </a:cubicBezTo>
                  <a:cubicBezTo>
                    <a:pt x="369" y="87"/>
                    <a:pt x="391" y="65"/>
                    <a:pt x="391" y="43"/>
                  </a:cubicBezTo>
                  <a:cubicBezTo>
                    <a:pt x="391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19" name="Google Shape;5256;p83"/>
            <p:cNvSpPr/>
            <p:nvPr/>
          </p:nvSpPr>
          <p:spPr>
            <a:xfrm>
              <a:off x="2482563" y="2775799"/>
              <a:ext cx="16073" cy="998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91" h="243">
                  <a:moveTo>
                    <a:pt x="306" y="1"/>
                  </a:moveTo>
                  <a:cubicBezTo>
                    <a:pt x="190" y="1"/>
                    <a:pt x="78" y="80"/>
                    <a:pt x="0" y="177"/>
                  </a:cubicBezTo>
                  <a:cubicBezTo>
                    <a:pt x="0" y="199"/>
                    <a:pt x="0" y="221"/>
                    <a:pt x="0" y="242"/>
                  </a:cubicBezTo>
                  <a:lnTo>
                    <a:pt x="22" y="242"/>
                  </a:lnTo>
                  <a:cubicBezTo>
                    <a:pt x="44" y="242"/>
                    <a:pt x="65" y="242"/>
                    <a:pt x="65" y="221"/>
                  </a:cubicBezTo>
                  <a:cubicBezTo>
                    <a:pt x="65" y="221"/>
                    <a:pt x="180" y="67"/>
                    <a:pt x="303" y="67"/>
                  </a:cubicBezTo>
                  <a:cubicBezTo>
                    <a:pt x="310" y="67"/>
                    <a:pt x="318" y="68"/>
                    <a:pt x="325" y="69"/>
                  </a:cubicBezTo>
                  <a:cubicBezTo>
                    <a:pt x="347" y="69"/>
                    <a:pt x="369" y="69"/>
                    <a:pt x="390" y="47"/>
                  </a:cubicBezTo>
                  <a:cubicBezTo>
                    <a:pt x="390" y="26"/>
                    <a:pt x="369" y="4"/>
                    <a:pt x="347" y="4"/>
                  </a:cubicBezTo>
                  <a:cubicBezTo>
                    <a:pt x="334" y="2"/>
                    <a:pt x="320" y="1"/>
                    <a:pt x="30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0" name="Google Shape;5257;p83"/>
            <p:cNvSpPr/>
            <p:nvPr/>
          </p:nvSpPr>
          <p:spPr>
            <a:xfrm>
              <a:off x="2477219" y="2798202"/>
              <a:ext cx="16073" cy="98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91" h="240">
                  <a:moveTo>
                    <a:pt x="347" y="1"/>
                  </a:moveTo>
                  <a:cubicBezTo>
                    <a:pt x="217" y="1"/>
                    <a:pt x="87" y="66"/>
                    <a:pt x="0" y="196"/>
                  </a:cubicBezTo>
                  <a:cubicBezTo>
                    <a:pt x="0" y="196"/>
                    <a:pt x="0" y="218"/>
                    <a:pt x="0" y="239"/>
                  </a:cubicBezTo>
                  <a:lnTo>
                    <a:pt x="65" y="239"/>
                  </a:lnTo>
                  <a:cubicBezTo>
                    <a:pt x="65" y="239"/>
                    <a:pt x="180" y="86"/>
                    <a:pt x="320" y="86"/>
                  </a:cubicBezTo>
                  <a:cubicBezTo>
                    <a:pt x="329" y="86"/>
                    <a:pt x="338" y="86"/>
                    <a:pt x="347" y="88"/>
                  </a:cubicBezTo>
                  <a:cubicBezTo>
                    <a:pt x="369" y="88"/>
                    <a:pt x="369" y="66"/>
                    <a:pt x="390" y="44"/>
                  </a:cubicBezTo>
                  <a:cubicBezTo>
                    <a:pt x="390" y="23"/>
                    <a:pt x="369" y="1"/>
                    <a:pt x="34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1" name="Google Shape;5258;p83"/>
            <p:cNvSpPr/>
            <p:nvPr/>
          </p:nvSpPr>
          <p:spPr>
            <a:xfrm>
              <a:off x="2509282" y="2769715"/>
              <a:ext cx="16073" cy="1072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261">
                  <a:moveTo>
                    <a:pt x="369" y="0"/>
                  </a:moveTo>
                  <a:cubicBezTo>
                    <a:pt x="217" y="0"/>
                    <a:pt x="87" y="87"/>
                    <a:pt x="22" y="195"/>
                  </a:cubicBezTo>
                  <a:cubicBezTo>
                    <a:pt x="1" y="217"/>
                    <a:pt x="1" y="239"/>
                    <a:pt x="22" y="260"/>
                  </a:cubicBezTo>
                  <a:lnTo>
                    <a:pt x="44" y="260"/>
                  </a:lnTo>
                  <a:cubicBezTo>
                    <a:pt x="66" y="260"/>
                    <a:pt x="66" y="260"/>
                    <a:pt x="87" y="239"/>
                  </a:cubicBezTo>
                  <a:cubicBezTo>
                    <a:pt x="87" y="239"/>
                    <a:pt x="183" y="85"/>
                    <a:pt x="321" y="85"/>
                  </a:cubicBezTo>
                  <a:cubicBezTo>
                    <a:pt x="330" y="85"/>
                    <a:pt x="339" y="86"/>
                    <a:pt x="348" y="87"/>
                  </a:cubicBezTo>
                  <a:cubicBezTo>
                    <a:pt x="369" y="87"/>
                    <a:pt x="391" y="65"/>
                    <a:pt x="391" y="43"/>
                  </a:cubicBezTo>
                  <a:cubicBezTo>
                    <a:pt x="391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2" name="Google Shape;5259;p83"/>
            <p:cNvSpPr/>
            <p:nvPr/>
          </p:nvSpPr>
          <p:spPr>
            <a:xfrm>
              <a:off x="2522642" y="2779498"/>
              <a:ext cx="16977" cy="107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3" h="261">
                  <a:moveTo>
                    <a:pt x="369" y="1"/>
                  </a:moveTo>
                  <a:cubicBezTo>
                    <a:pt x="218" y="1"/>
                    <a:pt x="88" y="66"/>
                    <a:pt x="23" y="196"/>
                  </a:cubicBezTo>
                  <a:cubicBezTo>
                    <a:pt x="1" y="217"/>
                    <a:pt x="1" y="239"/>
                    <a:pt x="23" y="261"/>
                  </a:cubicBezTo>
                  <a:lnTo>
                    <a:pt x="44" y="261"/>
                  </a:lnTo>
                  <a:cubicBezTo>
                    <a:pt x="66" y="261"/>
                    <a:pt x="66" y="239"/>
                    <a:pt x="88" y="239"/>
                  </a:cubicBezTo>
                  <a:cubicBezTo>
                    <a:pt x="88" y="239"/>
                    <a:pt x="184" y="85"/>
                    <a:pt x="321" y="85"/>
                  </a:cubicBezTo>
                  <a:cubicBezTo>
                    <a:pt x="330" y="85"/>
                    <a:pt x="339" y="86"/>
                    <a:pt x="348" y="87"/>
                  </a:cubicBezTo>
                  <a:cubicBezTo>
                    <a:pt x="369" y="87"/>
                    <a:pt x="391" y="66"/>
                    <a:pt x="391" y="44"/>
                  </a:cubicBezTo>
                  <a:cubicBezTo>
                    <a:pt x="413" y="22"/>
                    <a:pt x="391" y="1"/>
                    <a:pt x="3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3" name="Google Shape;5260;p83"/>
            <p:cNvSpPr/>
            <p:nvPr/>
          </p:nvSpPr>
          <p:spPr>
            <a:xfrm>
              <a:off x="2487002" y="2810699"/>
              <a:ext cx="16073" cy="9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239">
                  <a:moveTo>
                    <a:pt x="369" y="0"/>
                  </a:moveTo>
                  <a:cubicBezTo>
                    <a:pt x="217" y="0"/>
                    <a:pt x="87" y="65"/>
                    <a:pt x="22" y="196"/>
                  </a:cubicBezTo>
                  <a:cubicBezTo>
                    <a:pt x="1" y="196"/>
                    <a:pt x="22" y="217"/>
                    <a:pt x="22" y="239"/>
                  </a:cubicBezTo>
                  <a:lnTo>
                    <a:pt x="87" y="239"/>
                  </a:lnTo>
                  <a:cubicBezTo>
                    <a:pt x="87" y="217"/>
                    <a:pt x="196" y="65"/>
                    <a:pt x="348" y="65"/>
                  </a:cubicBezTo>
                  <a:cubicBezTo>
                    <a:pt x="369" y="65"/>
                    <a:pt x="391" y="65"/>
                    <a:pt x="391" y="44"/>
                  </a:cubicBezTo>
                  <a:cubicBezTo>
                    <a:pt x="391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4" name="Google Shape;5261;p83"/>
            <p:cNvSpPr/>
            <p:nvPr/>
          </p:nvSpPr>
          <p:spPr>
            <a:xfrm>
              <a:off x="2460283" y="2791995"/>
              <a:ext cx="16977" cy="1072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3" h="261">
                  <a:moveTo>
                    <a:pt x="369" y="0"/>
                  </a:moveTo>
                  <a:cubicBezTo>
                    <a:pt x="217" y="0"/>
                    <a:pt x="87" y="87"/>
                    <a:pt x="22" y="195"/>
                  </a:cubicBezTo>
                  <a:cubicBezTo>
                    <a:pt x="0" y="217"/>
                    <a:pt x="0" y="239"/>
                    <a:pt x="22" y="260"/>
                  </a:cubicBezTo>
                  <a:lnTo>
                    <a:pt x="44" y="260"/>
                  </a:lnTo>
                  <a:cubicBezTo>
                    <a:pt x="65" y="260"/>
                    <a:pt x="65" y="260"/>
                    <a:pt x="87" y="239"/>
                  </a:cubicBezTo>
                  <a:cubicBezTo>
                    <a:pt x="87" y="239"/>
                    <a:pt x="183" y="85"/>
                    <a:pt x="321" y="85"/>
                  </a:cubicBezTo>
                  <a:cubicBezTo>
                    <a:pt x="329" y="85"/>
                    <a:pt x="338" y="86"/>
                    <a:pt x="347" y="87"/>
                  </a:cubicBezTo>
                  <a:cubicBezTo>
                    <a:pt x="369" y="87"/>
                    <a:pt x="390" y="65"/>
                    <a:pt x="390" y="43"/>
                  </a:cubicBezTo>
                  <a:cubicBezTo>
                    <a:pt x="412" y="22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5" name="Google Shape;5262;p83"/>
            <p:cNvSpPr/>
            <p:nvPr/>
          </p:nvSpPr>
          <p:spPr>
            <a:xfrm>
              <a:off x="2457611" y="2811603"/>
              <a:ext cx="16073" cy="1072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1" h="261">
                  <a:moveTo>
                    <a:pt x="347" y="0"/>
                  </a:moveTo>
                  <a:cubicBezTo>
                    <a:pt x="217" y="0"/>
                    <a:pt x="87" y="87"/>
                    <a:pt x="0" y="195"/>
                  </a:cubicBezTo>
                  <a:cubicBezTo>
                    <a:pt x="0" y="217"/>
                    <a:pt x="0" y="239"/>
                    <a:pt x="0" y="260"/>
                  </a:cubicBezTo>
                  <a:lnTo>
                    <a:pt x="22" y="260"/>
                  </a:lnTo>
                  <a:cubicBezTo>
                    <a:pt x="44" y="260"/>
                    <a:pt x="65" y="260"/>
                    <a:pt x="65" y="239"/>
                  </a:cubicBezTo>
                  <a:cubicBezTo>
                    <a:pt x="65" y="239"/>
                    <a:pt x="180" y="85"/>
                    <a:pt x="321" y="85"/>
                  </a:cubicBezTo>
                  <a:cubicBezTo>
                    <a:pt x="329" y="85"/>
                    <a:pt x="338" y="86"/>
                    <a:pt x="347" y="87"/>
                  </a:cubicBezTo>
                  <a:cubicBezTo>
                    <a:pt x="369" y="87"/>
                    <a:pt x="390" y="65"/>
                    <a:pt x="390" y="43"/>
                  </a:cubicBezTo>
                  <a:cubicBezTo>
                    <a:pt x="390" y="22"/>
                    <a:pt x="369" y="22"/>
                    <a:pt x="3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6" name="Google Shape;5263;p83"/>
            <p:cNvSpPr/>
            <p:nvPr/>
          </p:nvSpPr>
          <p:spPr>
            <a:xfrm>
              <a:off x="2437098" y="2806999"/>
              <a:ext cx="13196" cy="153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1" h="373">
                  <a:moveTo>
                    <a:pt x="274" y="0"/>
                  </a:moveTo>
                  <a:cubicBezTo>
                    <a:pt x="270" y="0"/>
                    <a:pt x="265" y="1"/>
                    <a:pt x="261" y="4"/>
                  </a:cubicBezTo>
                  <a:cubicBezTo>
                    <a:pt x="66" y="69"/>
                    <a:pt x="22" y="307"/>
                    <a:pt x="22" y="307"/>
                  </a:cubicBezTo>
                  <a:cubicBezTo>
                    <a:pt x="1" y="329"/>
                    <a:pt x="22" y="351"/>
                    <a:pt x="44" y="372"/>
                  </a:cubicBezTo>
                  <a:cubicBezTo>
                    <a:pt x="66" y="372"/>
                    <a:pt x="87" y="351"/>
                    <a:pt x="87" y="329"/>
                  </a:cubicBezTo>
                  <a:cubicBezTo>
                    <a:pt x="87" y="329"/>
                    <a:pt x="131" y="112"/>
                    <a:pt x="282" y="90"/>
                  </a:cubicBezTo>
                  <a:cubicBezTo>
                    <a:pt x="321" y="71"/>
                    <a:pt x="308" y="0"/>
                    <a:pt x="27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7" name="Google Shape;5264;p83"/>
            <p:cNvSpPr/>
            <p:nvPr/>
          </p:nvSpPr>
          <p:spPr>
            <a:xfrm>
              <a:off x="2575259" y="2979361"/>
              <a:ext cx="19115" cy="518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5" h="126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22" y="60"/>
                  </a:cubicBezTo>
                  <a:cubicBezTo>
                    <a:pt x="65" y="103"/>
                    <a:pt x="130" y="125"/>
                    <a:pt x="217" y="125"/>
                  </a:cubicBezTo>
                  <a:cubicBezTo>
                    <a:pt x="282" y="125"/>
                    <a:pt x="347" y="103"/>
                    <a:pt x="412" y="82"/>
                  </a:cubicBezTo>
                  <a:cubicBezTo>
                    <a:pt x="464" y="64"/>
                    <a:pt x="446" y="5"/>
                    <a:pt x="415" y="5"/>
                  </a:cubicBezTo>
                  <a:cubicBezTo>
                    <a:pt x="407" y="5"/>
                    <a:pt x="399" y="8"/>
                    <a:pt x="390" y="17"/>
                  </a:cubicBezTo>
                  <a:cubicBezTo>
                    <a:pt x="390" y="17"/>
                    <a:pt x="304" y="55"/>
                    <a:pt x="214" y="55"/>
                  </a:cubicBezTo>
                  <a:cubicBezTo>
                    <a:pt x="169" y="55"/>
                    <a:pt x="123" y="46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8" name="Google Shape;5265;p83"/>
            <p:cNvSpPr/>
            <p:nvPr/>
          </p:nvSpPr>
          <p:spPr>
            <a:xfrm>
              <a:off x="2552321" y="2988775"/>
              <a:ext cx="18498" cy="55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0" h="135">
                  <a:moveTo>
                    <a:pt x="63" y="0"/>
                  </a:moveTo>
                  <a:cubicBezTo>
                    <a:pt x="27" y="0"/>
                    <a:pt x="0" y="51"/>
                    <a:pt x="38" y="70"/>
                  </a:cubicBezTo>
                  <a:cubicBezTo>
                    <a:pt x="81" y="113"/>
                    <a:pt x="146" y="135"/>
                    <a:pt x="211" y="135"/>
                  </a:cubicBezTo>
                  <a:cubicBezTo>
                    <a:pt x="298" y="135"/>
                    <a:pt x="363" y="113"/>
                    <a:pt x="428" y="91"/>
                  </a:cubicBezTo>
                  <a:cubicBezTo>
                    <a:pt x="450" y="70"/>
                    <a:pt x="450" y="48"/>
                    <a:pt x="450" y="26"/>
                  </a:cubicBezTo>
                  <a:cubicBezTo>
                    <a:pt x="428" y="5"/>
                    <a:pt x="406" y="5"/>
                    <a:pt x="385" y="5"/>
                  </a:cubicBezTo>
                  <a:cubicBezTo>
                    <a:pt x="341" y="37"/>
                    <a:pt x="292" y="53"/>
                    <a:pt x="241" y="53"/>
                  </a:cubicBezTo>
                  <a:cubicBezTo>
                    <a:pt x="189" y="53"/>
                    <a:pt x="135" y="37"/>
                    <a:pt x="81" y="5"/>
                  </a:cubicBezTo>
                  <a:cubicBezTo>
                    <a:pt x="75" y="1"/>
                    <a:pt x="69" y="0"/>
                    <a:pt x="6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29" name="Google Shape;5266;p83"/>
            <p:cNvSpPr/>
            <p:nvPr/>
          </p:nvSpPr>
          <p:spPr>
            <a:xfrm>
              <a:off x="2680411" y="2994530"/>
              <a:ext cx="18498" cy="60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0" h="147">
                  <a:moveTo>
                    <a:pt x="33" y="0"/>
                  </a:moveTo>
                  <a:cubicBezTo>
                    <a:pt x="22" y="0"/>
                    <a:pt x="11" y="5"/>
                    <a:pt x="0" y="16"/>
                  </a:cubicBezTo>
                  <a:cubicBezTo>
                    <a:pt x="0" y="38"/>
                    <a:pt x="0" y="60"/>
                    <a:pt x="0" y="81"/>
                  </a:cubicBezTo>
                  <a:cubicBezTo>
                    <a:pt x="65" y="125"/>
                    <a:pt x="130" y="146"/>
                    <a:pt x="195" y="146"/>
                  </a:cubicBezTo>
                  <a:cubicBezTo>
                    <a:pt x="260" y="146"/>
                    <a:pt x="347" y="125"/>
                    <a:pt x="412" y="103"/>
                  </a:cubicBezTo>
                  <a:cubicBezTo>
                    <a:pt x="450" y="66"/>
                    <a:pt x="422" y="12"/>
                    <a:pt x="386" y="12"/>
                  </a:cubicBezTo>
                  <a:cubicBezTo>
                    <a:pt x="381" y="12"/>
                    <a:pt x="375" y="13"/>
                    <a:pt x="369" y="16"/>
                  </a:cubicBezTo>
                  <a:cubicBezTo>
                    <a:pt x="369" y="16"/>
                    <a:pt x="292" y="55"/>
                    <a:pt x="202" y="55"/>
                  </a:cubicBezTo>
                  <a:cubicBezTo>
                    <a:pt x="157" y="55"/>
                    <a:pt x="109" y="45"/>
                    <a:pt x="65" y="16"/>
                  </a:cubicBezTo>
                  <a:cubicBezTo>
                    <a:pt x="55" y="5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0" name="Google Shape;5267;p83"/>
            <p:cNvSpPr/>
            <p:nvPr/>
          </p:nvSpPr>
          <p:spPr>
            <a:xfrm>
              <a:off x="2688674" y="3008383"/>
              <a:ext cx="19403" cy="55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72" h="135">
                  <a:moveTo>
                    <a:pt x="84" y="0"/>
                  </a:moveTo>
                  <a:cubicBezTo>
                    <a:pt x="44" y="0"/>
                    <a:pt x="0" y="54"/>
                    <a:pt x="38" y="91"/>
                  </a:cubicBezTo>
                  <a:cubicBezTo>
                    <a:pt x="103" y="113"/>
                    <a:pt x="168" y="135"/>
                    <a:pt x="233" y="135"/>
                  </a:cubicBezTo>
                  <a:cubicBezTo>
                    <a:pt x="298" y="135"/>
                    <a:pt x="363" y="113"/>
                    <a:pt x="428" y="91"/>
                  </a:cubicBezTo>
                  <a:cubicBezTo>
                    <a:pt x="450" y="70"/>
                    <a:pt x="471" y="48"/>
                    <a:pt x="450" y="26"/>
                  </a:cubicBezTo>
                  <a:cubicBezTo>
                    <a:pt x="450" y="4"/>
                    <a:pt x="428" y="4"/>
                    <a:pt x="406" y="4"/>
                  </a:cubicBezTo>
                  <a:cubicBezTo>
                    <a:pt x="406" y="4"/>
                    <a:pt x="320" y="53"/>
                    <a:pt x="230" y="53"/>
                  </a:cubicBezTo>
                  <a:cubicBezTo>
                    <a:pt x="185" y="53"/>
                    <a:pt x="139" y="41"/>
                    <a:pt x="103" y="4"/>
                  </a:cubicBezTo>
                  <a:cubicBezTo>
                    <a:pt x="97" y="2"/>
                    <a:pt x="91" y="0"/>
                    <a:pt x="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1" name="Google Shape;5268;p83"/>
            <p:cNvSpPr/>
            <p:nvPr/>
          </p:nvSpPr>
          <p:spPr>
            <a:xfrm>
              <a:off x="2845292" y="2971099"/>
              <a:ext cx="13401" cy="1344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6" h="327">
                  <a:moveTo>
                    <a:pt x="282" y="1"/>
                  </a:moveTo>
                  <a:cubicBezTo>
                    <a:pt x="260" y="1"/>
                    <a:pt x="239" y="1"/>
                    <a:pt x="239" y="23"/>
                  </a:cubicBezTo>
                  <a:cubicBezTo>
                    <a:pt x="239" y="44"/>
                    <a:pt x="174" y="239"/>
                    <a:pt x="22" y="261"/>
                  </a:cubicBezTo>
                  <a:cubicBezTo>
                    <a:pt x="0" y="261"/>
                    <a:pt x="0" y="283"/>
                    <a:pt x="0" y="304"/>
                  </a:cubicBezTo>
                  <a:cubicBezTo>
                    <a:pt x="0" y="326"/>
                    <a:pt x="22" y="326"/>
                    <a:pt x="44" y="326"/>
                  </a:cubicBezTo>
                  <a:cubicBezTo>
                    <a:pt x="239" y="304"/>
                    <a:pt x="325" y="66"/>
                    <a:pt x="325" y="66"/>
                  </a:cubicBezTo>
                  <a:cubicBezTo>
                    <a:pt x="325" y="23"/>
                    <a:pt x="304" y="1"/>
                    <a:pt x="28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2" name="Google Shape;5269;p83"/>
            <p:cNvSpPr/>
            <p:nvPr/>
          </p:nvSpPr>
          <p:spPr>
            <a:xfrm>
              <a:off x="2847060" y="2950257"/>
              <a:ext cx="14305" cy="137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8" h="335">
                  <a:moveTo>
                    <a:pt x="286" y="0"/>
                  </a:moveTo>
                  <a:cubicBezTo>
                    <a:pt x="272" y="0"/>
                    <a:pt x="261" y="16"/>
                    <a:pt x="261" y="31"/>
                  </a:cubicBezTo>
                  <a:cubicBezTo>
                    <a:pt x="261" y="31"/>
                    <a:pt x="196" y="226"/>
                    <a:pt x="44" y="248"/>
                  </a:cubicBezTo>
                  <a:cubicBezTo>
                    <a:pt x="22" y="248"/>
                    <a:pt x="1" y="269"/>
                    <a:pt x="1" y="291"/>
                  </a:cubicBezTo>
                  <a:cubicBezTo>
                    <a:pt x="22" y="313"/>
                    <a:pt x="22" y="334"/>
                    <a:pt x="44" y="334"/>
                  </a:cubicBezTo>
                  <a:lnTo>
                    <a:pt x="66" y="334"/>
                  </a:lnTo>
                  <a:cubicBezTo>
                    <a:pt x="261" y="291"/>
                    <a:pt x="326" y="53"/>
                    <a:pt x="326" y="53"/>
                  </a:cubicBezTo>
                  <a:cubicBezTo>
                    <a:pt x="347" y="31"/>
                    <a:pt x="326" y="9"/>
                    <a:pt x="304" y="9"/>
                  </a:cubicBezTo>
                  <a:cubicBezTo>
                    <a:pt x="298" y="3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033" name="Google Shape;5270;p83"/>
            <p:cNvSpPr/>
            <p:nvPr/>
          </p:nvSpPr>
          <p:spPr>
            <a:xfrm>
              <a:off x="2859556" y="2954163"/>
              <a:ext cx="14264" cy="1344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47" h="327">
                  <a:moveTo>
                    <a:pt x="304" y="1"/>
                  </a:moveTo>
                  <a:cubicBezTo>
                    <a:pt x="282" y="1"/>
                    <a:pt x="260" y="1"/>
                    <a:pt x="260" y="23"/>
                  </a:cubicBezTo>
                  <a:cubicBezTo>
                    <a:pt x="260" y="44"/>
                    <a:pt x="195" y="239"/>
                    <a:pt x="43" y="261"/>
                  </a:cubicBezTo>
                  <a:cubicBezTo>
                    <a:pt x="22" y="261"/>
                    <a:pt x="0" y="283"/>
                    <a:pt x="22" y="305"/>
                  </a:cubicBezTo>
                  <a:cubicBezTo>
                    <a:pt x="22" y="326"/>
                    <a:pt x="22" y="326"/>
                    <a:pt x="43" y="326"/>
                  </a:cubicBezTo>
                  <a:lnTo>
                    <a:pt x="65" y="326"/>
                  </a:lnTo>
                  <a:cubicBezTo>
                    <a:pt x="260" y="305"/>
                    <a:pt x="325" y="66"/>
                    <a:pt x="325" y="66"/>
                  </a:cubicBezTo>
                  <a:cubicBezTo>
                    <a:pt x="347" y="44"/>
                    <a:pt x="325" y="1"/>
                    <a:pt x="3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9946" name="Google Shape;5750;p83"/>
          <p:cNvGrpSpPr/>
          <p:nvPr/>
        </p:nvGrpSpPr>
        <p:grpSpPr>
          <a:xfrm>
            <a:off x="1922463" y="5748338"/>
            <a:ext cx="1416050" cy="1055687"/>
            <a:chOff x="5721514" y="1307107"/>
            <a:chExt cx="245073" cy="414856"/>
          </a:xfrm>
        </p:grpSpPr>
        <p:sp>
          <p:nvSpPr>
            <p:cNvPr id="39949" name="Google Shape;5751;p83"/>
            <p:cNvSpPr/>
            <p:nvPr/>
          </p:nvSpPr>
          <p:spPr>
            <a:xfrm>
              <a:off x="5725526" y="1312521"/>
              <a:ext cx="241062" cy="35148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189" h="9024">
                  <a:moveTo>
                    <a:pt x="2640" y="1"/>
                  </a:moveTo>
                  <a:cubicBezTo>
                    <a:pt x="2576" y="1"/>
                    <a:pt x="2512" y="3"/>
                    <a:pt x="2448" y="7"/>
                  </a:cubicBezTo>
                  <a:cubicBezTo>
                    <a:pt x="1379" y="32"/>
                    <a:pt x="189" y="1586"/>
                    <a:pt x="189" y="3262"/>
                  </a:cubicBezTo>
                  <a:cubicBezTo>
                    <a:pt x="189" y="4887"/>
                    <a:pt x="1" y="9023"/>
                    <a:pt x="2950" y="9023"/>
                  </a:cubicBezTo>
                  <a:cubicBezTo>
                    <a:pt x="3000" y="9023"/>
                    <a:pt x="3052" y="9022"/>
                    <a:pt x="3104" y="9020"/>
                  </a:cubicBezTo>
                  <a:cubicBezTo>
                    <a:pt x="6189" y="8874"/>
                    <a:pt x="5241" y="1465"/>
                    <a:pt x="4367" y="663"/>
                  </a:cubicBezTo>
                  <a:cubicBezTo>
                    <a:pt x="3903" y="222"/>
                    <a:pt x="3279" y="1"/>
                    <a:pt x="2640" y="1"/>
                  </a:cubicBezTo>
                  <a:close/>
                </a:path>
              </a:pathLst>
            </a:custGeom>
            <a:solidFill>
              <a:srgbClr val="92D05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0" name="Google Shape;5752;p83"/>
            <p:cNvSpPr/>
            <p:nvPr/>
          </p:nvSpPr>
          <p:spPr>
            <a:xfrm>
              <a:off x="5721514" y="1307107"/>
              <a:ext cx="218587" cy="35865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612" h="9208">
                  <a:moveTo>
                    <a:pt x="1571" y="778"/>
                  </a:moveTo>
                  <a:cubicBezTo>
                    <a:pt x="1830" y="782"/>
                    <a:pt x="2017" y="878"/>
                    <a:pt x="2065" y="1021"/>
                  </a:cubicBezTo>
                  <a:cubicBezTo>
                    <a:pt x="2065" y="1191"/>
                    <a:pt x="1944" y="1385"/>
                    <a:pt x="1774" y="1434"/>
                  </a:cubicBezTo>
                  <a:cubicBezTo>
                    <a:pt x="1737" y="1458"/>
                    <a:pt x="1701" y="1470"/>
                    <a:pt x="1670" y="1470"/>
                  </a:cubicBezTo>
                  <a:cubicBezTo>
                    <a:pt x="1640" y="1470"/>
                    <a:pt x="1616" y="1458"/>
                    <a:pt x="1603" y="1434"/>
                  </a:cubicBezTo>
                  <a:cubicBezTo>
                    <a:pt x="1510" y="1223"/>
                    <a:pt x="1506" y="990"/>
                    <a:pt x="1571" y="778"/>
                  </a:cubicBezTo>
                  <a:close/>
                  <a:moveTo>
                    <a:pt x="4093" y="1576"/>
                  </a:moveTo>
                  <a:cubicBezTo>
                    <a:pt x="4113" y="1576"/>
                    <a:pt x="4134" y="1577"/>
                    <a:pt x="4154" y="1580"/>
                  </a:cubicBezTo>
                  <a:lnTo>
                    <a:pt x="4178" y="1580"/>
                  </a:lnTo>
                  <a:cubicBezTo>
                    <a:pt x="4203" y="1798"/>
                    <a:pt x="4130" y="1993"/>
                    <a:pt x="4008" y="2163"/>
                  </a:cubicBezTo>
                  <a:cubicBezTo>
                    <a:pt x="3969" y="2215"/>
                    <a:pt x="3909" y="2239"/>
                    <a:pt x="3851" y="2239"/>
                  </a:cubicBezTo>
                  <a:cubicBezTo>
                    <a:pt x="3800" y="2239"/>
                    <a:pt x="3751" y="2221"/>
                    <a:pt x="3717" y="2187"/>
                  </a:cubicBezTo>
                  <a:cubicBezTo>
                    <a:pt x="3595" y="2138"/>
                    <a:pt x="3523" y="2017"/>
                    <a:pt x="3547" y="1895"/>
                  </a:cubicBezTo>
                  <a:cubicBezTo>
                    <a:pt x="3658" y="1695"/>
                    <a:pt x="3871" y="1576"/>
                    <a:pt x="4093" y="1576"/>
                  </a:cubicBezTo>
                  <a:close/>
                  <a:moveTo>
                    <a:pt x="1093" y="2989"/>
                  </a:moveTo>
                  <a:cubicBezTo>
                    <a:pt x="1142" y="2989"/>
                    <a:pt x="1190" y="3013"/>
                    <a:pt x="1215" y="3037"/>
                  </a:cubicBezTo>
                  <a:cubicBezTo>
                    <a:pt x="1288" y="3061"/>
                    <a:pt x="1336" y="3159"/>
                    <a:pt x="1288" y="3231"/>
                  </a:cubicBezTo>
                  <a:cubicBezTo>
                    <a:pt x="1166" y="3596"/>
                    <a:pt x="850" y="3839"/>
                    <a:pt x="486" y="3912"/>
                  </a:cubicBezTo>
                  <a:lnTo>
                    <a:pt x="413" y="3912"/>
                  </a:lnTo>
                  <a:cubicBezTo>
                    <a:pt x="583" y="3377"/>
                    <a:pt x="850" y="3013"/>
                    <a:pt x="1093" y="2989"/>
                  </a:cubicBezTo>
                  <a:close/>
                  <a:moveTo>
                    <a:pt x="4616" y="3984"/>
                  </a:moveTo>
                  <a:cubicBezTo>
                    <a:pt x="4761" y="4009"/>
                    <a:pt x="4883" y="4082"/>
                    <a:pt x="4956" y="4203"/>
                  </a:cubicBezTo>
                  <a:cubicBezTo>
                    <a:pt x="4859" y="4325"/>
                    <a:pt x="4689" y="4397"/>
                    <a:pt x="4543" y="4397"/>
                  </a:cubicBezTo>
                  <a:cubicBezTo>
                    <a:pt x="4348" y="4373"/>
                    <a:pt x="4251" y="4349"/>
                    <a:pt x="4251" y="4227"/>
                  </a:cubicBezTo>
                  <a:cubicBezTo>
                    <a:pt x="4251" y="4130"/>
                    <a:pt x="4421" y="4009"/>
                    <a:pt x="4616" y="4009"/>
                  </a:cubicBezTo>
                  <a:lnTo>
                    <a:pt x="4616" y="3984"/>
                  </a:lnTo>
                  <a:close/>
                  <a:moveTo>
                    <a:pt x="1118" y="5369"/>
                  </a:moveTo>
                  <a:cubicBezTo>
                    <a:pt x="1288" y="5393"/>
                    <a:pt x="1288" y="5466"/>
                    <a:pt x="1288" y="5539"/>
                  </a:cubicBezTo>
                  <a:cubicBezTo>
                    <a:pt x="1190" y="5879"/>
                    <a:pt x="899" y="6122"/>
                    <a:pt x="559" y="6195"/>
                  </a:cubicBezTo>
                  <a:cubicBezTo>
                    <a:pt x="632" y="5661"/>
                    <a:pt x="826" y="5369"/>
                    <a:pt x="1069" y="5369"/>
                  </a:cubicBezTo>
                  <a:lnTo>
                    <a:pt x="1118" y="5369"/>
                  </a:lnTo>
                  <a:close/>
                  <a:moveTo>
                    <a:pt x="4446" y="5636"/>
                  </a:moveTo>
                  <a:cubicBezTo>
                    <a:pt x="4494" y="5636"/>
                    <a:pt x="4664" y="5661"/>
                    <a:pt x="4956" y="6074"/>
                  </a:cubicBezTo>
                  <a:cubicBezTo>
                    <a:pt x="4980" y="6122"/>
                    <a:pt x="5029" y="6171"/>
                    <a:pt x="5053" y="6244"/>
                  </a:cubicBezTo>
                  <a:cubicBezTo>
                    <a:pt x="4991" y="6290"/>
                    <a:pt x="4920" y="6307"/>
                    <a:pt x="4845" y="6307"/>
                  </a:cubicBezTo>
                  <a:cubicBezTo>
                    <a:pt x="4802" y="6307"/>
                    <a:pt x="4757" y="6301"/>
                    <a:pt x="4713" y="6292"/>
                  </a:cubicBezTo>
                  <a:cubicBezTo>
                    <a:pt x="4494" y="6219"/>
                    <a:pt x="4324" y="6001"/>
                    <a:pt x="4324" y="5758"/>
                  </a:cubicBezTo>
                  <a:cubicBezTo>
                    <a:pt x="4348" y="5709"/>
                    <a:pt x="4373" y="5636"/>
                    <a:pt x="4446" y="5636"/>
                  </a:cubicBezTo>
                  <a:close/>
                  <a:moveTo>
                    <a:pt x="1701" y="7355"/>
                  </a:moveTo>
                  <a:cubicBezTo>
                    <a:pt x="1733" y="7355"/>
                    <a:pt x="1749" y="7394"/>
                    <a:pt x="1749" y="7434"/>
                  </a:cubicBezTo>
                  <a:cubicBezTo>
                    <a:pt x="1774" y="7725"/>
                    <a:pt x="1652" y="7993"/>
                    <a:pt x="1458" y="8211"/>
                  </a:cubicBezTo>
                  <a:cubicBezTo>
                    <a:pt x="1336" y="8041"/>
                    <a:pt x="1288" y="7823"/>
                    <a:pt x="1336" y="7628"/>
                  </a:cubicBezTo>
                  <a:cubicBezTo>
                    <a:pt x="1361" y="7507"/>
                    <a:pt x="1458" y="7434"/>
                    <a:pt x="1579" y="7385"/>
                  </a:cubicBezTo>
                  <a:cubicBezTo>
                    <a:pt x="1603" y="7385"/>
                    <a:pt x="1628" y="7361"/>
                    <a:pt x="1676" y="7361"/>
                  </a:cubicBezTo>
                  <a:cubicBezTo>
                    <a:pt x="1685" y="7357"/>
                    <a:pt x="1693" y="7355"/>
                    <a:pt x="1701" y="7355"/>
                  </a:cubicBezTo>
                  <a:close/>
                  <a:moveTo>
                    <a:pt x="4300" y="7823"/>
                  </a:moveTo>
                  <a:cubicBezTo>
                    <a:pt x="4348" y="7823"/>
                    <a:pt x="4421" y="7847"/>
                    <a:pt x="4446" y="7920"/>
                  </a:cubicBezTo>
                  <a:cubicBezTo>
                    <a:pt x="4494" y="8090"/>
                    <a:pt x="4446" y="8260"/>
                    <a:pt x="4324" y="8406"/>
                  </a:cubicBezTo>
                  <a:cubicBezTo>
                    <a:pt x="4008" y="8381"/>
                    <a:pt x="3863" y="8211"/>
                    <a:pt x="3863" y="8090"/>
                  </a:cubicBezTo>
                  <a:cubicBezTo>
                    <a:pt x="3863" y="7968"/>
                    <a:pt x="3984" y="7823"/>
                    <a:pt x="4251" y="7823"/>
                  </a:cubicBezTo>
                  <a:lnTo>
                    <a:pt x="4300" y="7823"/>
                  </a:lnTo>
                  <a:close/>
                  <a:moveTo>
                    <a:pt x="2599" y="98"/>
                  </a:moveTo>
                  <a:cubicBezTo>
                    <a:pt x="2867" y="98"/>
                    <a:pt x="3134" y="171"/>
                    <a:pt x="3377" y="292"/>
                  </a:cubicBezTo>
                  <a:cubicBezTo>
                    <a:pt x="3838" y="511"/>
                    <a:pt x="4130" y="972"/>
                    <a:pt x="4154" y="1482"/>
                  </a:cubicBezTo>
                  <a:cubicBezTo>
                    <a:pt x="4117" y="1476"/>
                    <a:pt x="4079" y="1473"/>
                    <a:pt x="4043" y="1473"/>
                  </a:cubicBezTo>
                  <a:cubicBezTo>
                    <a:pt x="3791" y="1473"/>
                    <a:pt x="3556" y="1614"/>
                    <a:pt x="3450" y="1847"/>
                  </a:cubicBezTo>
                  <a:cubicBezTo>
                    <a:pt x="3401" y="2017"/>
                    <a:pt x="3474" y="2211"/>
                    <a:pt x="3644" y="2284"/>
                  </a:cubicBezTo>
                  <a:cubicBezTo>
                    <a:pt x="3695" y="2325"/>
                    <a:pt x="3758" y="2344"/>
                    <a:pt x="3824" y="2344"/>
                  </a:cubicBezTo>
                  <a:cubicBezTo>
                    <a:pt x="3915" y="2344"/>
                    <a:pt x="4011" y="2306"/>
                    <a:pt x="4081" y="2235"/>
                  </a:cubicBezTo>
                  <a:cubicBezTo>
                    <a:pt x="4227" y="2065"/>
                    <a:pt x="4300" y="1822"/>
                    <a:pt x="4300" y="1604"/>
                  </a:cubicBezTo>
                  <a:cubicBezTo>
                    <a:pt x="4470" y="1628"/>
                    <a:pt x="4664" y="1701"/>
                    <a:pt x="4810" y="1847"/>
                  </a:cubicBezTo>
                  <a:cubicBezTo>
                    <a:pt x="5344" y="2308"/>
                    <a:pt x="5393" y="3523"/>
                    <a:pt x="5053" y="4082"/>
                  </a:cubicBezTo>
                  <a:cubicBezTo>
                    <a:pt x="4956" y="3936"/>
                    <a:pt x="4786" y="3863"/>
                    <a:pt x="4616" y="3863"/>
                  </a:cubicBezTo>
                  <a:cubicBezTo>
                    <a:pt x="4373" y="3863"/>
                    <a:pt x="4130" y="4033"/>
                    <a:pt x="4130" y="4203"/>
                  </a:cubicBezTo>
                  <a:cubicBezTo>
                    <a:pt x="4130" y="4276"/>
                    <a:pt x="4154" y="4446"/>
                    <a:pt x="4519" y="4470"/>
                  </a:cubicBezTo>
                  <a:cubicBezTo>
                    <a:pt x="4544" y="4473"/>
                    <a:pt x="4569" y="4475"/>
                    <a:pt x="4594" y="4475"/>
                  </a:cubicBezTo>
                  <a:cubicBezTo>
                    <a:pt x="4762" y="4475"/>
                    <a:pt x="4923" y="4406"/>
                    <a:pt x="5029" y="4300"/>
                  </a:cubicBezTo>
                  <a:cubicBezTo>
                    <a:pt x="5053" y="4349"/>
                    <a:pt x="5077" y="4397"/>
                    <a:pt x="5102" y="4446"/>
                  </a:cubicBezTo>
                  <a:cubicBezTo>
                    <a:pt x="5296" y="5199"/>
                    <a:pt x="5320" y="5831"/>
                    <a:pt x="5150" y="6122"/>
                  </a:cubicBezTo>
                  <a:cubicBezTo>
                    <a:pt x="5102" y="6074"/>
                    <a:pt x="5077" y="6025"/>
                    <a:pt x="5053" y="5976"/>
                  </a:cubicBezTo>
                  <a:cubicBezTo>
                    <a:pt x="4810" y="5661"/>
                    <a:pt x="4591" y="5491"/>
                    <a:pt x="4446" y="5491"/>
                  </a:cubicBezTo>
                  <a:cubicBezTo>
                    <a:pt x="4324" y="5491"/>
                    <a:pt x="4227" y="5588"/>
                    <a:pt x="4203" y="5734"/>
                  </a:cubicBezTo>
                  <a:cubicBezTo>
                    <a:pt x="4178" y="6025"/>
                    <a:pt x="4397" y="6317"/>
                    <a:pt x="4689" y="6389"/>
                  </a:cubicBezTo>
                  <a:cubicBezTo>
                    <a:pt x="4737" y="6406"/>
                    <a:pt x="4788" y="6414"/>
                    <a:pt x="4840" y="6414"/>
                  </a:cubicBezTo>
                  <a:cubicBezTo>
                    <a:pt x="4942" y="6414"/>
                    <a:pt x="5045" y="6381"/>
                    <a:pt x="5126" y="6317"/>
                  </a:cubicBezTo>
                  <a:cubicBezTo>
                    <a:pt x="5369" y="6802"/>
                    <a:pt x="5490" y="7507"/>
                    <a:pt x="5272" y="7968"/>
                  </a:cubicBezTo>
                  <a:cubicBezTo>
                    <a:pt x="5126" y="8211"/>
                    <a:pt x="4859" y="8381"/>
                    <a:pt x="4567" y="8381"/>
                  </a:cubicBezTo>
                  <a:lnTo>
                    <a:pt x="4446" y="8381"/>
                  </a:lnTo>
                  <a:cubicBezTo>
                    <a:pt x="4567" y="8211"/>
                    <a:pt x="4591" y="8017"/>
                    <a:pt x="4543" y="7823"/>
                  </a:cubicBezTo>
                  <a:cubicBezTo>
                    <a:pt x="4494" y="7725"/>
                    <a:pt x="4397" y="7677"/>
                    <a:pt x="4276" y="7677"/>
                  </a:cubicBezTo>
                  <a:cubicBezTo>
                    <a:pt x="4256" y="7676"/>
                    <a:pt x="4237" y="7675"/>
                    <a:pt x="4219" y="7675"/>
                  </a:cubicBezTo>
                  <a:cubicBezTo>
                    <a:pt x="3914" y="7675"/>
                    <a:pt x="3741" y="7858"/>
                    <a:pt x="3741" y="8041"/>
                  </a:cubicBezTo>
                  <a:cubicBezTo>
                    <a:pt x="3741" y="8236"/>
                    <a:pt x="3887" y="8430"/>
                    <a:pt x="4251" y="8479"/>
                  </a:cubicBezTo>
                  <a:cubicBezTo>
                    <a:pt x="3960" y="8843"/>
                    <a:pt x="3523" y="9086"/>
                    <a:pt x="3061" y="9086"/>
                  </a:cubicBezTo>
                  <a:cubicBezTo>
                    <a:pt x="2964" y="9086"/>
                    <a:pt x="2867" y="9086"/>
                    <a:pt x="2794" y="9062"/>
                  </a:cubicBezTo>
                  <a:cubicBezTo>
                    <a:pt x="2284" y="8964"/>
                    <a:pt x="1822" y="8697"/>
                    <a:pt x="1506" y="8309"/>
                  </a:cubicBezTo>
                  <a:lnTo>
                    <a:pt x="1506" y="8284"/>
                  </a:lnTo>
                  <a:cubicBezTo>
                    <a:pt x="1774" y="8066"/>
                    <a:pt x="1919" y="7725"/>
                    <a:pt x="1895" y="7385"/>
                  </a:cubicBezTo>
                  <a:cubicBezTo>
                    <a:pt x="1862" y="7303"/>
                    <a:pt x="1795" y="7254"/>
                    <a:pt x="1695" y="7254"/>
                  </a:cubicBezTo>
                  <a:cubicBezTo>
                    <a:pt x="1648" y="7254"/>
                    <a:pt x="1593" y="7265"/>
                    <a:pt x="1531" y="7288"/>
                  </a:cubicBezTo>
                  <a:cubicBezTo>
                    <a:pt x="1409" y="7337"/>
                    <a:pt x="1288" y="7458"/>
                    <a:pt x="1239" y="7580"/>
                  </a:cubicBezTo>
                  <a:cubicBezTo>
                    <a:pt x="1190" y="7823"/>
                    <a:pt x="1239" y="8066"/>
                    <a:pt x="1385" y="8284"/>
                  </a:cubicBezTo>
                  <a:cubicBezTo>
                    <a:pt x="1329" y="8322"/>
                    <a:pt x="1262" y="8341"/>
                    <a:pt x="1195" y="8341"/>
                  </a:cubicBezTo>
                  <a:cubicBezTo>
                    <a:pt x="1089" y="8341"/>
                    <a:pt x="983" y="8292"/>
                    <a:pt x="923" y="8187"/>
                  </a:cubicBezTo>
                  <a:cubicBezTo>
                    <a:pt x="583" y="7774"/>
                    <a:pt x="486" y="6924"/>
                    <a:pt x="559" y="6317"/>
                  </a:cubicBezTo>
                  <a:cubicBezTo>
                    <a:pt x="972" y="6244"/>
                    <a:pt x="1312" y="5952"/>
                    <a:pt x="1409" y="5539"/>
                  </a:cubicBezTo>
                  <a:cubicBezTo>
                    <a:pt x="1433" y="5393"/>
                    <a:pt x="1312" y="5248"/>
                    <a:pt x="1166" y="5248"/>
                  </a:cubicBezTo>
                  <a:cubicBezTo>
                    <a:pt x="1134" y="5241"/>
                    <a:pt x="1102" y="5238"/>
                    <a:pt x="1071" y="5238"/>
                  </a:cubicBezTo>
                  <a:cubicBezTo>
                    <a:pt x="760" y="5238"/>
                    <a:pt x="550" y="5571"/>
                    <a:pt x="462" y="6146"/>
                  </a:cubicBezTo>
                  <a:cubicBezTo>
                    <a:pt x="267" y="6098"/>
                    <a:pt x="219" y="5855"/>
                    <a:pt x="195" y="5661"/>
                  </a:cubicBezTo>
                  <a:cubicBezTo>
                    <a:pt x="146" y="5102"/>
                    <a:pt x="219" y="4543"/>
                    <a:pt x="389" y="4009"/>
                  </a:cubicBezTo>
                  <a:cubicBezTo>
                    <a:pt x="413" y="4033"/>
                    <a:pt x="462" y="4033"/>
                    <a:pt x="510" y="4033"/>
                  </a:cubicBezTo>
                  <a:cubicBezTo>
                    <a:pt x="923" y="3960"/>
                    <a:pt x="1263" y="3669"/>
                    <a:pt x="1409" y="3280"/>
                  </a:cubicBezTo>
                  <a:cubicBezTo>
                    <a:pt x="1458" y="3134"/>
                    <a:pt x="1385" y="2989"/>
                    <a:pt x="1263" y="2940"/>
                  </a:cubicBezTo>
                  <a:cubicBezTo>
                    <a:pt x="1215" y="2916"/>
                    <a:pt x="1166" y="2891"/>
                    <a:pt x="1093" y="2891"/>
                  </a:cubicBezTo>
                  <a:cubicBezTo>
                    <a:pt x="802" y="2891"/>
                    <a:pt x="510" y="3231"/>
                    <a:pt x="292" y="3839"/>
                  </a:cubicBezTo>
                  <a:cubicBezTo>
                    <a:pt x="219" y="3717"/>
                    <a:pt x="170" y="3572"/>
                    <a:pt x="170" y="3426"/>
                  </a:cubicBezTo>
                  <a:cubicBezTo>
                    <a:pt x="122" y="1822"/>
                    <a:pt x="510" y="924"/>
                    <a:pt x="1288" y="778"/>
                  </a:cubicBezTo>
                  <a:cubicBezTo>
                    <a:pt x="1336" y="754"/>
                    <a:pt x="1409" y="754"/>
                    <a:pt x="1458" y="754"/>
                  </a:cubicBezTo>
                  <a:cubicBezTo>
                    <a:pt x="1385" y="997"/>
                    <a:pt x="1409" y="1264"/>
                    <a:pt x="1506" y="1507"/>
                  </a:cubicBezTo>
                  <a:cubicBezTo>
                    <a:pt x="1549" y="1564"/>
                    <a:pt x="1617" y="1587"/>
                    <a:pt x="1685" y="1587"/>
                  </a:cubicBezTo>
                  <a:cubicBezTo>
                    <a:pt x="1733" y="1587"/>
                    <a:pt x="1782" y="1575"/>
                    <a:pt x="1822" y="1555"/>
                  </a:cubicBezTo>
                  <a:cubicBezTo>
                    <a:pt x="2041" y="1482"/>
                    <a:pt x="2186" y="1239"/>
                    <a:pt x="2162" y="997"/>
                  </a:cubicBezTo>
                  <a:cubicBezTo>
                    <a:pt x="2138" y="778"/>
                    <a:pt x="1895" y="632"/>
                    <a:pt x="1603" y="632"/>
                  </a:cubicBezTo>
                  <a:lnTo>
                    <a:pt x="1603" y="584"/>
                  </a:lnTo>
                  <a:cubicBezTo>
                    <a:pt x="1846" y="268"/>
                    <a:pt x="2211" y="98"/>
                    <a:pt x="2599" y="98"/>
                  </a:cubicBezTo>
                  <a:close/>
                  <a:moveTo>
                    <a:pt x="2599" y="1"/>
                  </a:moveTo>
                  <a:cubicBezTo>
                    <a:pt x="2162" y="1"/>
                    <a:pt x="1749" y="195"/>
                    <a:pt x="1482" y="535"/>
                  </a:cubicBezTo>
                  <a:cubicBezTo>
                    <a:pt x="1482" y="535"/>
                    <a:pt x="1482" y="535"/>
                    <a:pt x="1482" y="559"/>
                  </a:cubicBezTo>
                  <a:cubicBezTo>
                    <a:pt x="1482" y="559"/>
                    <a:pt x="1458" y="584"/>
                    <a:pt x="1458" y="656"/>
                  </a:cubicBezTo>
                  <a:lnTo>
                    <a:pt x="1263" y="681"/>
                  </a:lnTo>
                  <a:cubicBezTo>
                    <a:pt x="389" y="826"/>
                    <a:pt x="0" y="1774"/>
                    <a:pt x="49" y="3450"/>
                  </a:cubicBezTo>
                  <a:cubicBezTo>
                    <a:pt x="24" y="3644"/>
                    <a:pt x="97" y="3839"/>
                    <a:pt x="243" y="3960"/>
                  </a:cubicBezTo>
                  <a:cubicBezTo>
                    <a:pt x="73" y="4519"/>
                    <a:pt x="0" y="5102"/>
                    <a:pt x="49" y="5685"/>
                  </a:cubicBezTo>
                  <a:cubicBezTo>
                    <a:pt x="97" y="6098"/>
                    <a:pt x="267" y="6244"/>
                    <a:pt x="413" y="6292"/>
                  </a:cubicBezTo>
                  <a:cubicBezTo>
                    <a:pt x="340" y="6948"/>
                    <a:pt x="437" y="7798"/>
                    <a:pt x="802" y="8236"/>
                  </a:cubicBezTo>
                  <a:cubicBezTo>
                    <a:pt x="877" y="8370"/>
                    <a:pt x="1016" y="8440"/>
                    <a:pt x="1157" y="8440"/>
                  </a:cubicBezTo>
                  <a:cubicBezTo>
                    <a:pt x="1245" y="8440"/>
                    <a:pt x="1334" y="8413"/>
                    <a:pt x="1409" y="8357"/>
                  </a:cubicBezTo>
                  <a:cubicBezTo>
                    <a:pt x="1749" y="8794"/>
                    <a:pt x="2211" y="9086"/>
                    <a:pt x="2745" y="9183"/>
                  </a:cubicBezTo>
                  <a:cubicBezTo>
                    <a:pt x="2842" y="9207"/>
                    <a:pt x="2964" y="9207"/>
                    <a:pt x="3061" y="9207"/>
                  </a:cubicBezTo>
                  <a:cubicBezTo>
                    <a:pt x="3571" y="9183"/>
                    <a:pt x="4057" y="8940"/>
                    <a:pt x="4373" y="8503"/>
                  </a:cubicBezTo>
                  <a:lnTo>
                    <a:pt x="4567" y="8503"/>
                  </a:lnTo>
                  <a:cubicBezTo>
                    <a:pt x="4883" y="8479"/>
                    <a:pt x="5174" y="8284"/>
                    <a:pt x="5344" y="8017"/>
                  </a:cubicBezTo>
                  <a:cubicBezTo>
                    <a:pt x="5612" y="7483"/>
                    <a:pt x="5442" y="6730"/>
                    <a:pt x="5174" y="6244"/>
                  </a:cubicBezTo>
                  <a:cubicBezTo>
                    <a:pt x="5466" y="5879"/>
                    <a:pt x="5369" y="5078"/>
                    <a:pt x="5174" y="4422"/>
                  </a:cubicBezTo>
                  <a:cubicBezTo>
                    <a:pt x="5150" y="4325"/>
                    <a:pt x="5126" y="4252"/>
                    <a:pt x="5102" y="4179"/>
                  </a:cubicBezTo>
                  <a:cubicBezTo>
                    <a:pt x="5587" y="3523"/>
                    <a:pt x="5369" y="2211"/>
                    <a:pt x="4859" y="1750"/>
                  </a:cubicBezTo>
                  <a:cubicBezTo>
                    <a:pt x="4689" y="1604"/>
                    <a:pt x="4494" y="1531"/>
                    <a:pt x="4276" y="1482"/>
                  </a:cubicBezTo>
                  <a:cubicBezTo>
                    <a:pt x="4227" y="924"/>
                    <a:pt x="3911" y="438"/>
                    <a:pt x="3425" y="195"/>
                  </a:cubicBezTo>
                  <a:cubicBezTo>
                    <a:pt x="3158" y="73"/>
                    <a:pt x="2867" y="1"/>
                    <a:pt x="259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951" name="Google Shape;5753;p83"/>
            <p:cNvSpPr/>
            <p:nvPr/>
          </p:nvSpPr>
          <p:spPr>
            <a:xfrm>
              <a:off x="5793415" y="1441484"/>
              <a:ext cx="77199" cy="2804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82" h="7201">
                  <a:moveTo>
                    <a:pt x="875" y="802"/>
                  </a:moveTo>
                  <a:lnTo>
                    <a:pt x="1118" y="3109"/>
                  </a:lnTo>
                  <a:cubicBezTo>
                    <a:pt x="1118" y="3134"/>
                    <a:pt x="1142" y="3158"/>
                    <a:pt x="1166" y="3158"/>
                  </a:cubicBezTo>
                  <a:cubicBezTo>
                    <a:pt x="1166" y="3170"/>
                    <a:pt x="1172" y="3176"/>
                    <a:pt x="1182" y="3176"/>
                  </a:cubicBezTo>
                  <a:cubicBezTo>
                    <a:pt x="1191" y="3176"/>
                    <a:pt x="1203" y="3170"/>
                    <a:pt x="1215" y="3158"/>
                  </a:cubicBezTo>
                  <a:lnTo>
                    <a:pt x="1749" y="2818"/>
                  </a:lnTo>
                  <a:lnTo>
                    <a:pt x="1215" y="3863"/>
                  </a:lnTo>
                  <a:cubicBezTo>
                    <a:pt x="1215" y="3863"/>
                    <a:pt x="1215" y="3887"/>
                    <a:pt x="1215" y="3887"/>
                  </a:cubicBezTo>
                  <a:lnTo>
                    <a:pt x="1555" y="7093"/>
                  </a:lnTo>
                  <a:lnTo>
                    <a:pt x="583" y="7093"/>
                  </a:lnTo>
                  <a:lnTo>
                    <a:pt x="778" y="2429"/>
                  </a:lnTo>
                  <a:cubicBezTo>
                    <a:pt x="778" y="2405"/>
                    <a:pt x="778" y="2405"/>
                    <a:pt x="778" y="2381"/>
                  </a:cubicBezTo>
                  <a:lnTo>
                    <a:pt x="243" y="1773"/>
                  </a:lnTo>
                  <a:lnTo>
                    <a:pt x="753" y="1919"/>
                  </a:lnTo>
                  <a:lnTo>
                    <a:pt x="802" y="1919"/>
                  </a:lnTo>
                  <a:cubicBezTo>
                    <a:pt x="826" y="1919"/>
                    <a:pt x="826" y="1895"/>
                    <a:pt x="826" y="1871"/>
                  </a:cubicBezTo>
                  <a:lnTo>
                    <a:pt x="875" y="802"/>
                  </a:lnTo>
                  <a:close/>
                  <a:moveTo>
                    <a:pt x="851" y="0"/>
                  </a:moveTo>
                  <a:cubicBezTo>
                    <a:pt x="826" y="0"/>
                    <a:pt x="802" y="24"/>
                    <a:pt x="802" y="49"/>
                  </a:cubicBezTo>
                  <a:lnTo>
                    <a:pt x="729" y="1798"/>
                  </a:lnTo>
                  <a:lnTo>
                    <a:pt x="98" y="1628"/>
                  </a:lnTo>
                  <a:cubicBezTo>
                    <a:pt x="49" y="1628"/>
                    <a:pt x="25" y="1652"/>
                    <a:pt x="25" y="1676"/>
                  </a:cubicBezTo>
                  <a:cubicBezTo>
                    <a:pt x="0" y="1676"/>
                    <a:pt x="0" y="1701"/>
                    <a:pt x="25" y="1725"/>
                  </a:cubicBezTo>
                  <a:lnTo>
                    <a:pt x="681" y="2478"/>
                  </a:lnTo>
                  <a:lnTo>
                    <a:pt x="462" y="7142"/>
                  </a:lnTo>
                  <a:cubicBezTo>
                    <a:pt x="462" y="7166"/>
                    <a:pt x="462" y="7166"/>
                    <a:pt x="486" y="7191"/>
                  </a:cubicBezTo>
                  <a:lnTo>
                    <a:pt x="1604" y="7191"/>
                  </a:lnTo>
                  <a:cubicBezTo>
                    <a:pt x="1611" y="7198"/>
                    <a:pt x="1618" y="7201"/>
                    <a:pt x="1625" y="7201"/>
                  </a:cubicBezTo>
                  <a:cubicBezTo>
                    <a:pt x="1642" y="7201"/>
                    <a:pt x="1659" y="7183"/>
                    <a:pt x="1677" y="7166"/>
                  </a:cubicBezTo>
                  <a:cubicBezTo>
                    <a:pt x="1677" y="7166"/>
                    <a:pt x="1677" y="7142"/>
                    <a:pt x="1677" y="7142"/>
                  </a:cubicBezTo>
                  <a:lnTo>
                    <a:pt x="1312" y="3887"/>
                  </a:lnTo>
                  <a:lnTo>
                    <a:pt x="1944" y="2672"/>
                  </a:lnTo>
                  <a:cubicBezTo>
                    <a:pt x="1981" y="2635"/>
                    <a:pt x="1932" y="2583"/>
                    <a:pt x="1897" y="2583"/>
                  </a:cubicBezTo>
                  <a:cubicBezTo>
                    <a:pt x="1886" y="2583"/>
                    <a:pt x="1877" y="2588"/>
                    <a:pt x="1871" y="2599"/>
                  </a:cubicBezTo>
                  <a:lnTo>
                    <a:pt x="1215" y="3012"/>
                  </a:lnTo>
                  <a:lnTo>
                    <a:pt x="923" y="49"/>
                  </a:lnTo>
                  <a:cubicBezTo>
                    <a:pt x="923" y="24"/>
                    <a:pt x="899" y="0"/>
                    <a:pt x="85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423988" y="2154238"/>
            <a:ext cx="493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79663" y="2154238"/>
            <a:ext cx="1100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Google Shape;2091;p73"/>
          <p:cNvSpPr>
            <a:spLocks noGrp="1"/>
          </p:cNvSpPr>
          <p:nvPr>
            <p:ph type="title"/>
          </p:nvPr>
        </p:nvSpPr>
        <p:spPr>
          <a:xfrm>
            <a:off x="933450" y="2952750"/>
            <a:ext cx="7288213" cy="1319213"/>
          </a:xfrm>
          <a:ln/>
        </p:spPr>
        <p:txBody>
          <a:bodyPr vert="horz" wrap="square" lIns="0" tIns="0" rIns="0" bIns="0" anchor="t" anchorCtr="0"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 dirty="0">
                <a:latin typeface="Times New Roman" panose="02020603050405020304" pitchFamily="18" charset="0"/>
                <a:ea typeface="Arial" panose="020B0604020202020204"/>
                <a:cs typeface="Patrick Hand SC" charset="0"/>
                <a:sym typeface="Patrick Hand SC" charset="0"/>
              </a:rPr>
              <a:t>THẢO LUẬN NHÓM 2</a:t>
            </a:r>
            <a:endParaRPr lang="vi-VN" altLang="vi-VN" sz="5400" b="1" dirty="0">
              <a:latin typeface="Times New Roman" panose="02020603050405020304" pitchFamily="18" charset="0"/>
              <a:ea typeface="Patrick Hand SC" charset="0"/>
              <a:cs typeface="Arial" panose="020B0604020202020204"/>
              <a:sym typeface="Patrick Hand SC" charset="0"/>
            </a:endParaRPr>
          </a:p>
        </p:txBody>
      </p:sp>
      <p:grpSp>
        <p:nvGrpSpPr>
          <p:cNvPr id="41987" name="Google Shape;2094;p73"/>
          <p:cNvGrpSpPr/>
          <p:nvPr/>
        </p:nvGrpSpPr>
        <p:grpSpPr>
          <a:xfrm>
            <a:off x="7713663" y="5038725"/>
            <a:ext cx="868362" cy="1285875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5087" y="3036812"/>
              <a:ext cx="802866" cy="656855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8923" y="2832654"/>
              <a:ext cx="655212" cy="36615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4205" y="3584932"/>
              <a:ext cx="276850" cy="461574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7213" y="3618217"/>
              <a:ext cx="214560" cy="366153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8819" y="3948865"/>
              <a:ext cx="463725" cy="1975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4300" y="3975494"/>
              <a:ext cx="96898" cy="15311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5071" y="3860101"/>
              <a:ext cx="80749" cy="88764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647" y="3114481"/>
              <a:ext cx="59984" cy="97641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717" y="3649285"/>
              <a:ext cx="57678" cy="71011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1213" y="4141926"/>
              <a:ext cx="55370" cy="6435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6339" y="4073135"/>
              <a:ext cx="85361" cy="24409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710" y="3478414"/>
              <a:ext cx="39220" cy="5991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4859" y="4161899"/>
              <a:ext cx="50756" cy="33286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371" y="3365239"/>
              <a:ext cx="221480" cy="168652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30363" y="3247628"/>
              <a:ext cx="230709" cy="17309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4158" y="3256504"/>
              <a:ext cx="177646" cy="181967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371" y="3509482"/>
              <a:ext cx="175338" cy="179747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323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24" y="4425972"/>
              <a:ext cx="269930" cy="17752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5859" y="4257320"/>
              <a:ext cx="256087" cy="181967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8859" y="4270634"/>
              <a:ext cx="161496" cy="12427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79686" y="3223217"/>
              <a:ext cx="609071" cy="339524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780" y="3473976"/>
              <a:ext cx="288386" cy="142023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5804" y="3425156"/>
              <a:ext cx="48448" cy="51039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8804" y="3323077"/>
              <a:ext cx="43835" cy="37724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2971800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989" name="Google Shape;2125;p73"/>
          <p:cNvGrpSpPr/>
          <p:nvPr/>
        </p:nvGrpSpPr>
        <p:grpSpPr>
          <a:xfrm>
            <a:off x="8259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90" name="Google Shape;2132;p73"/>
          <p:cNvGrpSpPr/>
          <p:nvPr/>
        </p:nvGrpSpPr>
        <p:grpSpPr>
          <a:xfrm>
            <a:off x="2062163" y="5362575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91" name="Google Shape;2155;p73"/>
          <p:cNvGrpSpPr/>
          <p:nvPr/>
        </p:nvGrpSpPr>
        <p:grpSpPr>
          <a:xfrm>
            <a:off x="6224588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92" name="Google Shape;2168;p73"/>
          <p:cNvGrpSpPr/>
          <p:nvPr/>
        </p:nvGrpSpPr>
        <p:grpSpPr>
          <a:xfrm>
            <a:off x="296863" y="4889500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93" name="Google Shape;2184;p73"/>
          <p:cNvGrpSpPr/>
          <p:nvPr/>
        </p:nvGrpSpPr>
        <p:grpSpPr>
          <a:xfrm>
            <a:off x="8326438" y="0"/>
            <a:ext cx="741362" cy="792163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5"/>
              <a:ext cx="266660" cy="290452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5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10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3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9"/>
              <a:ext cx="60316" cy="106340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3"/>
              <a:ext cx="103171" cy="52376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3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94" name="Google Shape;2201;p73"/>
          <p:cNvGrpSpPr/>
          <p:nvPr/>
        </p:nvGrpSpPr>
        <p:grpSpPr>
          <a:xfrm>
            <a:off x="0" y="304800"/>
            <a:ext cx="1111250" cy="725488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596" y="881035"/>
              <a:ext cx="294453" cy="225091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626" y="1054677"/>
              <a:ext cx="217086" cy="183288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77" y="1045029"/>
              <a:ext cx="118936" cy="83605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019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192" y="858525"/>
                <a:ext cx="473433" cy="401950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2021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612" y="1215456"/>
                  <a:ext cx="54271" cy="5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570" y="1504859"/>
                  <a:ext cx="50807" cy="4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261" y="1617403"/>
                  <a:ext cx="75056" cy="6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110" y="1717088"/>
                  <a:ext cx="58890" cy="6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178" y="2273384"/>
                  <a:ext cx="53117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5430"/>
                  <a:ext cx="45034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446" y="1797476"/>
                  <a:ext cx="57736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743" y="1646345"/>
                  <a:ext cx="47344" cy="3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348" y="217048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9079" y="1758889"/>
                  <a:ext cx="50807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4001" y="1684932"/>
                  <a:ext cx="55426" cy="61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1276" y="1791045"/>
                  <a:ext cx="38106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974" y="1398743"/>
                  <a:ext cx="39260" cy="4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698" y="130227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680" y="1167221"/>
                  <a:ext cx="40415" cy="38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563" y="1903592"/>
                  <a:ext cx="33487" cy="4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1077913" y="4262438"/>
            <a:ext cx="3781425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996" name="Google Shape;2135;p73"/>
          <p:cNvGrpSpPr/>
          <p:nvPr/>
        </p:nvGrpSpPr>
        <p:grpSpPr>
          <a:xfrm>
            <a:off x="1052513" y="4964113"/>
            <a:ext cx="1354137" cy="1752600"/>
            <a:chOff x="653975" y="2589925"/>
            <a:chExt cx="1871650" cy="2020200"/>
          </a:xfrm>
        </p:grpSpPr>
        <p:sp>
          <p:nvSpPr>
            <p:cNvPr id="125" name="Google Shape;2136;p73"/>
            <p:cNvSpPr/>
            <p:nvPr/>
          </p:nvSpPr>
          <p:spPr>
            <a:xfrm>
              <a:off x="684694" y="2611884"/>
              <a:ext cx="1294577" cy="960692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137;p73"/>
            <p:cNvSpPr/>
            <p:nvPr/>
          </p:nvSpPr>
          <p:spPr>
            <a:xfrm>
              <a:off x="1064289" y="2992501"/>
              <a:ext cx="785523" cy="556287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138;p73"/>
            <p:cNvSpPr/>
            <p:nvPr/>
          </p:nvSpPr>
          <p:spPr>
            <a:xfrm>
              <a:off x="1250797" y="3528659"/>
              <a:ext cx="511247" cy="52334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139;p73"/>
            <p:cNvSpPr/>
            <p:nvPr/>
          </p:nvSpPr>
          <p:spPr>
            <a:xfrm>
              <a:off x="1220078" y="4039199"/>
              <a:ext cx="563908" cy="142732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140;p73"/>
            <p:cNvSpPr/>
            <p:nvPr/>
          </p:nvSpPr>
          <p:spPr>
            <a:xfrm>
              <a:off x="2167971" y="2833300"/>
              <a:ext cx="337906" cy="303762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141;p73"/>
            <p:cNvSpPr/>
            <p:nvPr/>
          </p:nvSpPr>
          <p:spPr>
            <a:xfrm>
              <a:off x="1841035" y="3109614"/>
              <a:ext cx="256722" cy="254354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142;p73"/>
            <p:cNvSpPr/>
            <p:nvPr/>
          </p:nvSpPr>
          <p:spPr>
            <a:xfrm>
              <a:off x="1672083" y="4438115"/>
              <a:ext cx="166759" cy="73196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143;p73"/>
            <p:cNvSpPr/>
            <p:nvPr/>
          </p:nvSpPr>
          <p:spPr>
            <a:xfrm>
              <a:off x="1862977" y="3107784"/>
              <a:ext cx="96545" cy="129923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144;p73"/>
            <p:cNvSpPr/>
            <p:nvPr/>
          </p:nvSpPr>
          <p:spPr>
            <a:xfrm>
              <a:off x="1288097" y="4460074"/>
              <a:ext cx="81186" cy="122602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145;p73"/>
            <p:cNvSpPr/>
            <p:nvPr/>
          </p:nvSpPr>
          <p:spPr>
            <a:xfrm>
              <a:off x="980910" y="3303583"/>
              <a:ext cx="85574" cy="98814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146;p73"/>
            <p:cNvSpPr/>
            <p:nvPr/>
          </p:nvSpPr>
          <p:spPr>
            <a:xfrm>
              <a:off x="1487770" y="3556108"/>
              <a:ext cx="61438" cy="21959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147;p73"/>
            <p:cNvSpPr/>
            <p:nvPr/>
          </p:nvSpPr>
          <p:spPr>
            <a:xfrm>
              <a:off x="2317177" y="2930285"/>
              <a:ext cx="50466" cy="60386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148;p73"/>
            <p:cNvSpPr/>
            <p:nvPr/>
          </p:nvSpPr>
          <p:spPr>
            <a:xfrm>
              <a:off x="1163029" y="3270645"/>
              <a:ext cx="190895" cy="188478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149;p73"/>
            <p:cNvSpPr/>
            <p:nvPr/>
          </p:nvSpPr>
          <p:spPr>
            <a:xfrm>
              <a:off x="1610645" y="3201109"/>
              <a:ext cx="188701" cy="173839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151;p73"/>
            <p:cNvSpPr/>
            <p:nvPr/>
          </p:nvSpPr>
          <p:spPr>
            <a:xfrm>
              <a:off x="1321011" y="3316391"/>
              <a:ext cx="355460" cy="186649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152;p73"/>
            <p:cNvSpPr/>
            <p:nvPr/>
          </p:nvSpPr>
          <p:spPr>
            <a:xfrm>
              <a:off x="1296874" y="3221237"/>
              <a:ext cx="37302" cy="36598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153;p73"/>
            <p:cNvSpPr/>
            <p:nvPr/>
          </p:nvSpPr>
          <p:spPr>
            <a:xfrm>
              <a:off x="1619422" y="3184639"/>
              <a:ext cx="30719" cy="43917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154;p73"/>
            <p:cNvSpPr/>
            <p:nvPr/>
          </p:nvSpPr>
          <p:spPr>
            <a:xfrm>
              <a:off x="2293040" y="2917475"/>
              <a:ext cx="96545" cy="9698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1752600" y="0"/>
            <a:ext cx="5410200" cy="990600"/>
          </a:xfrm>
          <a:prstGeom prst="roundRect">
            <a:avLst>
              <a:gd name="adj" fmla="val 26153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algn="ctr" defTabSz="685800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exagon 3"/>
          <p:cNvSpPr/>
          <p:nvPr/>
        </p:nvSpPr>
        <p:spPr bwMode="auto">
          <a:xfrm>
            <a:off x="381000" y="1212502"/>
            <a:ext cx="8382000" cy="82557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An ủi động viên  bạn khi bạn bị mệt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362200"/>
            <a:ext cx="8915400" cy="3540125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>
              <a:buNone/>
            </a:pPr>
            <a:r>
              <a:rPr lang="vi-VN" altLang="x-none" sz="3200" b="1" dirty="0">
                <a:solidFill>
                  <a:srgbClr val="4109D2"/>
                </a:solidFill>
                <a:latin typeface="Times New Roman" panose="02020603050405020304" pitchFamily="18" charset="0"/>
                <a:cs typeface="Vibur" charset="0"/>
              </a:rPr>
              <a:t>- Bạn có mệt lắm không? Tớ nói với cô giáo đưa bạn xuống phòng y tế nhé.</a:t>
            </a:r>
            <a:endParaRPr lang="vi-VN" altLang="x-none" sz="3200" b="1" dirty="0">
              <a:solidFill>
                <a:srgbClr val="4109D2"/>
              </a:solidFill>
              <a:latin typeface="Times New Roman" panose="02020603050405020304" pitchFamily="18" charset="0"/>
              <a:cs typeface="Vibur" charset="0"/>
            </a:endParaRPr>
          </a:p>
          <a:p>
            <a:pPr algn="just">
              <a:buNone/>
            </a:pPr>
            <a:r>
              <a:rPr lang="vi-VN" altLang="x-none" sz="3200" b="1" dirty="0">
                <a:solidFill>
                  <a:srgbClr val="4109D2"/>
                </a:solidFill>
                <a:latin typeface="Times New Roman" panose="02020603050405020304" pitchFamily="18" charset="0"/>
                <a:cs typeface="Vibur" charset="0"/>
              </a:rPr>
              <a:t>- Mình lấy nước cho bạn uống nhé! Mình nhờ cô giáo gọi điện cho mẹ bạn nhé! </a:t>
            </a:r>
            <a:endParaRPr lang="vi-VN" altLang="x-none" sz="3200" b="1" dirty="0">
              <a:solidFill>
                <a:srgbClr val="4109D2"/>
              </a:solidFill>
              <a:latin typeface="Times New Roman" panose="02020603050405020304" pitchFamily="18" charset="0"/>
              <a:cs typeface="Vibur" charset="0"/>
            </a:endParaRPr>
          </a:p>
          <a:p>
            <a:pPr algn="just">
              <a:buNone/>
            </a:pPr>
            <a:r>
              <a:rPr lang="vi-VN" altLang="x-none" sz="3200" b="1" dirty="0">
                <a:solidFill>
                  <a:srgbClr val="4109D2"/>
                </a:solidFill>
                <a:latin typeface="Times New Roman" panose="02020603050405020304" pitchFamily="18" charset="0"/>
                <a:cs typeface="Vibur" charset="0"/>
              </a:rPr>
              <a:t>- Bạn nghỉ đi, để mình viết b</a:t>
            </a:r>
            <a:r>
              <a:rPr lang="vi-VN" altLang="x-none" sz="3200" b="1" dirty="0">
                <a:solidFill>
                  <a:srgbClr val="4109D2"/>
                </a:solidFill>
                <a:latin typeface="Times New Roman" panose="02020603050405020304" pitchFamily="18" charset="0"/>
                <a:ea typeface="Vibur" charset="0"/>
              </a:rPr>
              <a:t>à</a:t>
            </a:r>
            <a:r>
              <a:rPr lang="vi-VN" altLang="x-none" sz="3200" b="1" dirty="0">
                <a:solidFill>
                  <a:srgbClr val="4109D2"/>
                </a:solidFill>
                <a:latin typeface="Times New Roman" panose="02020603050405020304" pitchFamily="18" charset="0"/>
                <a:cs typeface="Vibur" charset="0"/>
              </a:rPr>
              <a:t>i cho bạn.</a:t>
            </a:r>
            <a:endParaRPr lang="vi-VN" altLang="x-none" sz="3200" b="1" dirty="0">
              <a:solidFill>
                <a:srgbClr val="4109D2"/>
              </a:solidFill>
              <a:latin typeface="Times New Roman" panose="02020603050405020304" pitchFamily="18" charset="0"/>
              <a:cs typeface="Vibur" charset="0"/>
            </a:endParaRPr>
          </a:p>
          <a:p>
            <a:pPr algn="just">
              <a:buNone/>
            </a:pPr>
            <a:r>
              <a:rPr lang="vi-VN" altLang="x-none" sz="3200" b="1" dirty="0">
                <a:solidFill>
                  <a:srgbClr val="4109D2"/>
                </a:solidFill>
                <a:latin typeface="Times New Roman" panose="02020603050405020304" pitchFamily="18" charset="0"/>
                <a:cs typeface="Vibur" charset="0"/>
              </a:rPr>
              <a:t>- Bạn mệt lắm hả ? Mình có thể giúp bạn điều gì ?</a:t>
            </a:r>
            <a:endParaRPr lang="vi-VN" altLang="x-none" sz="3200" b="1" dirty="0">
              <a:solidFill>
                <a:srgbClr val="4109D2"/>
              </a:solidFill>
              <a:latin typeface="Times New Roman" panose="02020603050405020304" pitchFamily="18" charset="0"/>
              <a:cs typeface="Vibur" charset="0"/>
            </a:endParaRPr>
          </a:p>
          <a:p>
            <a:pPr algn="just">
              <a:buNone/>
            </a:pP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1752600" y="0"/>
            <a:ext cx="5410200" cy="990600"/>
          </a:xfrm>
          <a:prstGeom prst="roundRect">
            <a:avLst>
              <a:gd name="adj" fmla="val 26153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algn="ctr" defTabSz="685800" eaLnBrk="1" hangingPunct="1">
              <a:buNone/>
            </a:pPr>
            <a:r>
              <a:rPr sz="3200" b="1" dirty="0">
                <a:solidFill>
                  <a:srgbClr val="0D02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endParaRPr sz="3200" b="1" dirty="0">
              <a:solidFill>
                <a:srgbClr val="0D02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150" y="2590800"/>
            <a:ext cx="8950325" cy="2554288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-   Cuốn truyện n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ea typeface="Vibur" charset="0"/>
              </a:rPr>
              <a:t>à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y rất hay, bạn đọc đi, thế n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ea typeface="Vibur" charset="0"/>
              </a:rPr>
              <a:t>à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o bạn cũng thích.</a:t>
            </a:r>
            <a:endParaRPr lang="vi-VN" altLang="x-none" sz="3200" b="1" dirty="0">
              <a:solidFill>
                <a:srgbClr val="133C59"/>
              </a:solidFill>
              <a:latin typeface="Times New Roman" panose="02020603050405020304" pitchFamily="18" charset="0"/>
              <a:cs typeface="Vibur" charset="0"/>
            </a:endParaRPr>
          </a:p>
          <a:p>
            <a:pPr>
              <a:buChar char="-"/>
            </a:pP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Truyện n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ea typeface="Vibur" charset="0"/>
              </a:rPr>
              <a:t>à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y hay lắm bạn ạ, bạn đọc sẽ mê luôn.</a:t>
            </a:r>
            <a:endParaRPr lang="vi-VN" altLang="x-none" sz="3200" b="1" dirty="0">
              <a:solidFill>
                <a:srgbClr val="133C59"/>
              </a:solidFill>
              <a:latin typeface="Times New Roman" panose="02020603050405020304" pitchFamily="18" charset="0"/>
              <a:cs typeface="Vibur" charset="0"/>
            </a:endParaRPr>
          </a:p>
          <a:p>
            <a:pPr>
              <a:buChar char="-"/>
            </a:pP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Mình có truyện n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ea typeface="Vibur" charset="0"/>
              </a:rPr>
              <a:t>à</a:t>
            </a:r>
            <a:r>
              <a:rPr lang="vi-VN" altLang="x-none" sz="3200" b="1" dirty="0">
                <a:solidFill>
                  <a:srgbClr val="133C59"/>
                </a:solidFill>
                <a:latin typeface="Times New Roman" panose="02020603050405020304" pitchFamily="18" charset="0"/>
                <a:cs typeface="Vibur" charset="0"/>
              </a:rPr>
              <a:t>y thú vị lắm, bạn đọc đi nhé. </a:t>
            </a:r>
            <a:endParaRPr lang="vi-VN" altLang="x-none" sz="3200" b="1" dirty="0">
              <a:solidFill>
                <a:srgbClr val="133C59"/>
              </a:solidFill>
              <a:latin typeface="Times New Roman" panose="02020603050405020304" pitchFamily="18" charset="0"/>
              <a:cs typeface="Vibur" charset="0"/>
            </a:endParaRPr>
          </a:p>
          <a:p>
            <a:pPr algn="just">
              <a:buNone/>
            </a:pPr>
            <a:endParaRPr lang="vi-VN" altLang="x-none" sz="3200" b="1" dirty="0">
              <a:solidFill>
                <a:srgbClr val="133C59"/>
              </a:solidFill>
              <a:latin typeface="Times New Roman" panose="02020603050405020304" pitchFamily="18" charset="0"/>
              <a:ea typeface="Vibur" charset="0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32509" y="1377912"/>
            <a:ext cx="8382000" cy="82557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  <a:sym typeface="Vibur" charset="0"/>
              </a:rPr>
              <a:t>Mời bạn đọc một cuốn truyện hay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1752600" y="0"/>
            <a:ext cx="5410200" cy="990600"/>
          </a:xfrm>
          <a:prstGeom prst="roundRect">
            <a:avLst>
              <a:gd name="adj" fmla="val 26153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p>
            <a:pPr algn="ctr" defTabSz="685800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3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04" name="TextBox 13"/>
          <p:cNvSpPr txBox="1">
            <a:spLocks noChangeArrowheads="1"/>
          </p:cNvSpPr>
          <p:nvPr/>
        </p:nvSpPr>
        <p:spPr bwMode="auto">
          <a:xfrm>
            <a:off x="0" y="2251075"/>
            <a:ext cx="92551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</a:rPr>
              <a:t>- Bạn hát rất hay! Bạn hát cho cả lớp nghe một bài nhé!</a:t>
            </a:r>
            <a:endParaRPr kumimoji="0" lang="vi-VN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ibur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</a:rPr>
              <a:t>- Bạn có giọng hát hay, hát tặng chúng tớ một bài nhé!</a:t>
            </a:r>
            <a:endParaRPr kumimoji="0" lang="vi-VN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ibur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</a:rPr>
              <a:t>- Bạn hát rất hay! Bạn hát tặng cả lớp một bài nào.</a:t>
            </a:r>
            <a:endParaRPr kumimoji="0" lang="vi-VN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ibur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</a:rPr>
              <a:t>- Cả lớp rất thích nghe giọng ca của bạn, bạn hát tặng chúng tớ một ca khúc nhé.</a:t>
            </a:r>
            <a:endParaRPr kumimoji="0" lang="vi-VN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ibur" charset="0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20782" y="1208050"/>
            <a:ext cx="8382000" cy="82557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  <a:sym typeface="Vibur" charset="0"/>
              </a:rPr>
              <a:t>Đề nghị bạn hát một bài trước lớp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90" name="TextBox 4"/>
          <p:cNvSpPr txBox="1"/>
          <p:nvPr/>
        </p:nvSpPr>
        <p:spPr>
          <a:xfrm rot="-10800000" flipV="1">
            <a:off x="1447800" y="2949575"/>
            <a:ext cx="2397125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Vibur" charset="0"/>
                <a:sym typeface="Vibur" charset="0"/>
              </a:rPr>
              <a:t>Cánh cam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1" name="TextBox 5"/>
          <p:cNvSpPr txBox="1"/>
          <p:nvPr/>
        </p:nvSpPr>
        <p:spPr>
          <a:xfrm rot="-10800000" flipV="1">
            <a:off x="5032375" y="2921000"/>
            <a:ext cx="3733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 đi lạc, gọi mẹ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2" name="TextBox 6"/>
          <p:cNvSpPr txBox="1"/>
          <p:nvPr/>
        </p:nvSpPr>
        <p:spPr>
          <a:xfrm rot="-10800000" flipV="1">
            <a:off x="1447800" y="3617913"/>
            <a:ext cx="2397125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Bọ dừa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3" name="TextBox 7"/>
          <p:cNvSpPr txBox="1"/>
          <p:nvPr/>
        </p:nvSpPr>
        <p:spPr>
          <a:xfrm rot="-10800000" flipV="1">
            <a:off x="5184775" y="3670300"/>
            <a:ext cx="3048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dừngnấu cơm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4" name="TextBox 8"/>
          <p:cNvSpPr txBox="1"/>
          <p:nvPr/>
        </p:nvSpPr>
        <p:spPr>
          <a:xfrm rot="-10800000" flipV="1">
            <a:off x="5184775" y="4410075"/>
            <a:ext cx="3429000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ngưng giã gạo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5" name="TextBox 9"/>
          <p:cNvSpPr txBox="1"/>
          <p:nvPr/>
        </p:nvSpPr>
        <p:spPr>
          <a:xfrm rot="-10800000" flipV="1">
            <a:off x="1447800" y="4368800"/>
            <a:ext cx="24320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Cào cào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6" name="TextBox 10"/>
          <p:cNvSpPr txBox="1"/>
          <p:nvPr/>
        </p:nvSpPr>
        <p:spPr>
          <a:xfrm rot="-10800000" flipV="1">
            <a:off x="1447800" y="5070475"/>
            <a:ext cx="2432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Xén tóc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0097" name="TextBox 11"/>
          <p:cNvSpPr txBox="1"/>
          <p:nvPr/>
        </p:nvSpPr>
        <p:spPr>
          <a:xfrm rot="-10800000" flipV="1">
            <a:off x="5184775" y="5159375"/>
            <a:ext cx="2805113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thôi cắt áo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grpSp>
        <p:nvGrpSpPr>
          <p:cNvPr id="47114" name="Group 2"/>
          <p:cNvGrpSpPr/>
          <p:nvPr/>
        </p:nvGrpSpPr>
        <p:grpSpPr>
          <a:xfrm>
            <a:off x="381000" y="304800"/>
            <a:ext cx="8382000" cy="3098800"/>
            <a:chOff x="75194" y="-4033521"/>
            <a:chExt cx="2240530" cy="11210641"/>
          </a:xfrm>
        </p:grpSpPr>
        <p:sp>
          <p:nvSpPr>
            <p:cNvPr id="15" name="Hexagon 14"/>
            <p:cNvSpPr/>
            <p:nvPr/>
          </p:nvSpPr>
          <p:spPr>
            <a:xfrm>
              <a:off x="75194" y="-4033521"/>
              <a:ext cx="2240530" cy="441159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ibur" charset="0"/>
                <a:cs typeface="Times New Roman" panose="02020603050405020304" pitchFamily="18" charset="0"/>
                <a:sym typeface="Vibur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ibur" charset="0"/>
                  <a:cs typeface="Times New Roman" panose="02020603050405020304" pitchFamily="18" charset="0"/>
                  <a:sym typeface="Vibur" charset="0"/>
                </a:rPr>
                <a:t>Bài 5. Tìm trong bài </a:t>
              </a:r>
              <a:r>
                <a:rPr kumimoji="0" lang="vi-VN" alt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ibur" charset="0"/>
                  <a:cs typeface="Times New Roman" panose="02020603050405020304" pitchFamily="18" charset="0"/>
                  <a:sym typeface="Vibur" charset="0"/>
                </a:rPr>
                <a:t>Cánh cam lạc mẹ </a:t>
              </a:r>
              <a:r>
                <a:rPr kumimoji="0" lang="vi-VN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ibur" charset="0"/>
                  <a:cs typeface="Times New Roman" panose="02020603050405020304" pitchFamily="18" charset="0"/>
                  <a:sym typeface="Vibur" charset="0"/>
                </a:rPr>
                <a:t>từ ngữ chỉ hoạt động của mỗi con vật: </a:t>
              </a:r>
              <a:br>
                <a:rPr kumimoji="0" lang="vi-VN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ibur" charset="0"/>
                  <a:cs typeface="Times New Roman" panose="02020603050405020304" pitchFamily="18" charset="0"/>
                  <a:sym typeface="Vibur" charset="0"/>
                </a:rPr>
              </a:br>
              <a:endPara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139" name="TextBox 4"/>
            <p:cNvSpPr txBox="1"/>
            <p:nvPr/>
          </p:nvSpPr>
          <p:spPr>
            <a:xfrm>
              <a:off x="136243" y="5061151"/>
              <a:ext cx="2179481" cy="21159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684530" eaLnBrk="1" hangingPunct="1">
                <a:buNone/>
              </a:pPr>
              <a:endPara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</p:grpSp>
      <p:graphicFrame>
        <p:nvGraphicFramePr>
          <p:cNvPr id="47115" name="Table 47114"/>
          <p:cNvGraphicFramePr/>
          <p:nvPr/>
        </p:nvGraphicFramePr>
        <p:xfrm>
          <a:off x="609600" y="1612900"/>
          <a:ext cx="8450263" cy="4116388"/>
        </p:xfrm>
        <a:graphic>
          <a:graphicData uri="http://schemas.openxmlformats.org/drawingml/2006/table">
            <a:tbl>
              <a:tblPr/>
              <a:tblGrid>
                <a:gridCol w="4225925"/>
                <a:gridCol w="4224338"/>
              </a:tblGrid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4109D2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Josefin Sans" charset="-93"/>
                        </a:rPr>
                        <a:t>Con vật</a:t>
                      </a:r>
                      <a:endParaRPr lang="vi-VN" altLang="en-US" sz="2800" b="1" dirty="0">
                        <a:latin typeface="Times New Roman" panose="02020603050405020304" pitchFamily="18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4109D2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Josefin Sans" charset="-93"/>
                        </a:rPr>
                        <a:t>Từ ngữ chỉ hoạt động</a:t>
                      </a:r>
                      <a:endParaRPr lang="vi-VN" altLang="en-US" sz="2800" b="1" dirty="0">
                        <a:latin typeface="Times New Roman" panose="02020603050405020304" pitchFamily="18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4109D2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Raleway" panose="020B0503030101060003" charset="-93"/>
                        </a:rPr>
                        <a:t>M: Ve sầu</a:t>
                      </a:r>
                      <a:endParaRPr lang="vi-VN" altLang="vi-VN" sz="2800" b="1" dirty="0">
                        <a:solidFill>
                          <a:srgbClr val="4109D2"/>
                        </a:solidFill>
                        <a:latin typeface="Times New Roman" panose="02020603050405020304" pitchFamily="18" charset="0"/>
                        <a:ea typeface="Josefin Sans" charset="-93"/>
                        <a:sym typeface="Raleway" panose="020B0503030101060003" charset="-93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4109D2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Raleway" panose="020B0503030101060003" charset="-93"/>
                        </a:rPr>
                        <a:t>kêu ran</a:t>
                      </a:r>
                      <a:endParaRPr lang="vi-VN" altLang="en-US" sz="2800" dirty="0">
                        <a:latin typeface="Times New Roman" panose="02020603050405020304" pitchFamily="18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730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0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009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09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009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90" grpId="0"/>
      <p:bldP spid="130091" grpId="0"/>
      <p:bldP spid="130092" grpId="0"/>
      <p:bldP spid="130093" grpId="0"/>
      <p:bldP spid="130095" grpId="0"/>
      <p:bldP spid="130096" grpId="0"/>
      <p:bldP spid="130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49155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49156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WPS Slides</Application>
  <PresentationFormat/>
  <Paragraphs>73</Paragraphs>
  <Slides>9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39" baseType="lpstr">
      <vt:lpstr>Arial</vt:lpstr>
      <vt:lpstr>SimSun</vt:lpstr>
      <vt:lpstr>Wingdings</vt:lpstr>
      <vt:lpstr>Comfortaa</vt:lpstr>
      <vt:lpstr>Segoe Print</vt:lpstr>
      <vt:lpstr>Times New Roman</vt:lpstr>
      <vt:lpstr>Patrick Hand SC</vt:lpstr>
      <vt:lpstr>Vibur</vt:lpstr>
      <vt:lpstr>Arial-Rounded</vt:lpstr>
      <vt:lpstr>Josefin Sans</vt:lpstr>
      <vt:lpstr>Raleway</vt:lpstr>
      <vt:lpstr>Arial</vt:lpstr>
      <vt:lpstr>Patrick Hand SC</vt:lpstr>
      <vt:lpstr>Work Sans</vt:lpstr>
      <vt:lpstr>Comfortaa</vt:lpstr>
      <vt:lpstr>Roboto Slab Regular</vt:lpstr>
      <vt:lpstr>Roboto</vt:lpstr>
      <vt:lpstr>Vibur</vt:lpstr>
      <vt:lpstr>Catamaran</vt:lpstr>
      <vt:lpstr>Ubuntu</vt:lpstr>
      <vt:lpstr>Comfortaa Regular</vt:lpstr>
      <vt:lpstr>Fira Sans Extra Condensed Medium</vt:lpstr>
      <vt:lpstr>.VnTime</vt:lpstr>
      <vt:lpstr>Arial-Rounded</vt:lpstr>
      <vt:lpstr>VNI 27 Bendigo</vt:lpstr>
      <vt:lpstr>Microsoft YaHei</vt:lpstr>
      <vt:lpstr>Arial Unicode MS</vt:lpstr>
      <vt:lpstr>English Language Grammar Rules by Slidesgo</vt:lpstr>
      <vt:lpstr>2_Default Design</vt:lpstr>
      <vt:lpstr>Learning the Days of the Week by Slidesgo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DF4D9B65A3CC475B9B3D36294A34EF72_13</vt:lpwstr>
  </property>
  <property fmtid="{D5CDD505-2E9C-101B-9397-08002B2CF9AE}" pid="3" name="KSOProductBuildVer">
    <vt:lpwstr>1033-12.2.0.20795</vt:lpwstr>
  </property>
</Properties>
</file>