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3" r:id="rId4"/>
    <p:sldMasterId id="2147483697" r:id="rId5"/>
    <p:sldMasterId id="2147483737" r:id="rId6"/>
  </p:sldMasterIdLst>
  <p:notesMasterIdLst>
    <p:notesMasterId r:id="rId10"/>
  </p:notesMasterIdLst>
  <p:handoutMasterIdLst>
    <p:handoutMasterId r:id="rId15"/>
  </p:handoutMasterIdLst>
  <p:sldIdLst>
    <p:sldId id="285" r:id="rId7"/>
    <p:sldId id="261" r:id="rId8"/>
    <p:sldId id="316" r:id="rId9"/>
    <p:sldId id="269" r:id="rId11"/>
    <p:sldId id="319" r:id="rId12"/>
    <p:sldId id="330" r:id="rId13"/>
    <p:sldId id="283" r:id="rId14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ABE96D-83FF-4FDB-AC2B-D255892BBA86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E3952F-3978-49E0-8AE0-825CF6F32944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vi-VN" dirty="0"/>
          </a:p>
        </p:txBody>
      </p:sp>
      <p:sp>
        <p:nvSpPr>
          <p:cNvPr id="79876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>
                <a:ea typeface="等线"/>
              </a:rPr>
            </a:fld>
            <a:endParaRPr lang="en-US" altLang="zh-CN" sz="1200" dirty="0"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22" name="Google Shape;1893;gcd64b0fedb_0_32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81923" name="Google Shape;1894;gcd64b0fedb_0_329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3970" name="Google Shape;2084;gac839c9b35_0_123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83971" name="Google Shape;2085;gac839c9b35_0_1232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oogle Shape;894;p21"/>
          <p:cNvGrpSpPr/>
          <p:nvPr/>
        </p:nvGrpSpPr>
        <p:grpSpPr>
          <a:xfrm>
            <a:off x="7988300" y="301625"/>
            <a:ext cx="1211263" cy="1157288"/>
            <a:chOff x="6102329" y="3283426"/>
            <a:chExt cx="654776" cy="469888"/>
          </a:xfrm>
        </p:grpSpPr>
        <p:sp>
          <p:nvSpPr>
            <p:cNvPr id="61469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470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471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472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899;p21"/>
            <p:cNvSpPr/>
            <p:nvPr/>
          </p:nvSpPr>
          <p:spPr>
            <a:xfrm>
              <a:off x="6603494" y="3489042"/>
              <a:ext cx="74660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900;p21"/>
            <p:cNvSpPr/>
            <p:nvPr/>
          </p:nvSpPr>
          <p:spPr>
            <a:xfrm>
              <a:off x="6487643" y="3299540"/>
              <a:ext cx="68653" cy="74125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901;p21"/>
            <p:cNvSpPr/>
            <p:nvPr/>
          </p:nvSpPr>
          <p:spPr>
            <a:xfrm>
              <a:off x="6334891" y="3378177"/>
              <a:ext cx="73802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902;p21"/>
            <p:cNvSpPr/>
            <p:nvPr/>
          </p:nvSpPr>
          <p:spPr>
            <a:xfrm>
              <a:off x="6424139" y="3626335"/>
              <a:ext cx="73802" cy="74125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903;p21"/>
            <p:cNvSpPr/>
            <p:nvPr/>
          </p:nvSpPr>
          <p:spPr>
            <a:xfrm>
              <a:off x="6181280" y="3462615"/>
              <a:ext cx="74660" cy="68969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904;p21"/>
            <p:cNvSpPr/>
            <p:nvPr/>
          </p:nvSpPr>
          <p:spPr>
            <a:xfrm>
              <a:off x="6102329" y="3547053"/>
              <a:ext cx="74660" cy="74125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905;p21"/>
            <p:cNvSpPr/>
            <p:nvPr/>
          </p:nvSpPr>
          <p:spPr>
            <a:xfrm>
              <a:off x="6213032" y="3684345"/>
              <a:ext cx="74660" cy="68969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443" name="Google Shape;906;p21"/>
          <p:cNvGrpSpPr/>
          <p:nvPr/>
        </p:nvGrpSpPr>
        <p:grpSpPr>
          <a:xfrm rot="-1272558" flipH="1">
            <a:off x="7105650" y="4238625"/>
            <a:ext cx="1416050" cy="3179763"/>
            <a:chOff x="-653265" y="1899986"/>
            <a:chExt cx="171302" cy="288619"/>
          </a:xfrm>
        </p:grpSpPr>
        <p:sp>
          <p:nvSpPr>
            <p:cNvPr id="17" name="Google Shape;907;p21"/>
            <p:cNvSpPr/>
            <p:nvPr/>
          </p:nvSpPr>
          <p:spPr>
            <a:xfrm>
              <a:off x="-526401" y="1912515"/>
              <a:ext cx="45130" cy="46974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908;p21"/>
            <p:cNvSpPr/>
            <p:nvPr/>
          </p:nvSpPr>
          <p:spPr>
            <a:xfrm>
              <a:off x="-563982" y="1910474"/>
              <a:ext cx="42825" cy="46254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66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5" h="536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467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38" h="535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468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24" h="5491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44" name="Google Shape;912;p21"/>
          <p:cNvGrpSpPr/>
          <p:nvPr/>
        </p:nvGrpSpPr>
        <p:grpSpPr>
          <a:xfrm flipH="1">
            <a:off x="8064500" y="2411413"/>
            <a:ext cx="1277938" cy="1346200"/>
            <a:chOff x="855987" y="2204128"/>
            <a:chExt cx="1217483" cy="962421"/>
          </a:xfrm>
        </p:grpSpPr>
        <p:grpSp>
          <p:nvGrpSpPr>
            <p:cNvPr id="61456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" name="Google Shape;914;p21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Google Shape;915;p21"/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Google Shape;916;p21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Google Shape;917;p21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Google Shape;918;p21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Google Shape;919;p21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457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1445" name="Google Shape;921;p21"/>
          <p:cNvGrpSpPr/>
          <p:nvPr/>
        </p:nvGrpSpPr>
        <p:grpSpPr>
          <a:xfrm>
            <a:off x="431800" y="762000"/>
            <a:ext cx="1860550" cy="1081088"/>
            <a:chOff x="3965010" y="571479"/>
            <a:chExt cx="1651683" cy="719972"/>
          </a:xfrm>
        </p:grpSpPr>
        <p:grpSp>
          <p:nvGrpSpPr>
            <p:cNvPr id="61448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1450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924;p21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925;p21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926;p21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927;p21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928;p21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44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2508301"/>
            <a:ext cx="5313600" cy="126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3695484"/>
            <a:ext cx="395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oogle Shape;934;p22"/>
          <p:cNvGrpSpPr/>
          <p:nvPr/>
        </p:nvGrpSpPr>
        <p:grpSpPr>
          <a:xfrm>
            <a:off x="-631825" y="2251075"/>
            <a:ext cx="1782763" cy="1881188"/>
            <a:chOff x="855987" y="2204128"/>
            <a:chExt cx="1217483" cy="962421"/>
          </a:xfrm>
        </p:grpSpPr>
        <p:grpSp>
          <p:nvGrpSpPr>
            <p:cNvPr id="62503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936;p22"/>
              <p:cNvSpPr>
                <a:spLocks noChangeArrowheads="1"/>
              </p:cNvSpPr>
              <p:nvPr/>
            </p:nvSpPr>
            <p:spPr bwMode="auto">
              <a:xfrm>
                <a:off x="1253470" y="2157575"/>
                <a:ext cx="493459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937;p22"/>
              <p:cNvSpPr>
                <a:spLocks noChangeArrowheads="1"/>
              </p:cNvSpPr>
              <p:nvPr/>
            </p:nvSpPr>
            <p:spPr bwMode="auto">
              <a:xfrm>
                <a:off x="1441153" y="2325033"/>
                <a:ext cx="492405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938;p22"/>
              <p:cNvSpPr>
                <a:spLocks noChangeArrowheads="1"/>
              </p:cNvSpPr>
              <p:nvPr/>
            </p:nvSpPr>
            <p:spPr bwMode="auto">
              <a:xfrm>
                <a:off x="997250" y="2335301"/>
                <a:ext cx="493460" cy="49210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939;p22"/>
              <p:cNvSpPr>
                <a:spLocks noChangeArrowheads="1"/>
              </p:cNvSpPr>
              <p:nvPr/>
            </p:nvSpPr>
            <p:spPr bwMode="auto">
              <a:xfrm>
                <a:off x="958238" y="2551733"/>
                <a:ext cx="492405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940;p22"/>
              <p:cNvSpPr>
                <a:spLocks noChangeArrowheads="1"/>
              </p:cNvSpPr>
              <p:nvPr/>
            </p:nvSpPr>
            <p:spPr bwMode="auto">
              <a:xfrm>
                <a:off x="1164900" y="2600706"/>
                <a:ext cx="493459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941;p22"/>
              <p:cNvSpPr>
                <a:spLocks noChangeArrowheads="1"/>
              </p:cNvSpPr>
              <p:nvPr/>
            </p:nvSpPr>
            <p:spPr bwMode="auto">
              <a:xfrm>
                <a:off x="1450643" y="2561211"/>
                <a:ext cx="623150" cy="49289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504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2467" name="Google Shape;943;p22"/>
          <p:cNvGrpSpPr/>
          <p:nvPr/>
        </p:nvGrpSpPr>
        <p:grpSpPr>
          <a:xfrm>
            <a:off x="7573963" y="223838"/>
            <a:ext cx="1957387" cy="1665287"/>
            <a:chOff x="7239867" y="1514545"/>
            <a:chExt cx="2525833" cy="1610805"/>
          </a:xfrm>
        </p:grpSpPr>
        <p:grpSp>
          <p:nvGrpSpPr>
            <p:cNvPr id="62492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2494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946;p22"/>
                <p:cNvSpPr>
                  <a:spLocks noChangeArrowheads="1"/>
                </p:cNvSpPr>
                <p:nvPr/>
              </p:nvSpPr>
              <p:spPr bwMode="auto">
                <a:xfrm rot="-1481318">
                  <a:off x="1087336" y="2127279"/>
                  <a:ext cx="429441" cy="55602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947;p22"/>
                <p:cNvSpPr>
                  <a:spLocks noChangeArrowheads="1"/>
                </p:cNvSpPr>
                <p:nvPr/>
              </p:nvSpPr>
              <p:spPr bwMode="auto">
                <a:xfrm>
                  <a:off x="1414994" y="2201485"/>
                  <a:ext cx="557716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948;p22"/>
                <p:cNvSpPr>
                  <a:spLocks noChangeArrowheads="1"/>
                </p:cNvSpPr>
                <p:nvPr/>
              </p:nvSpPr>
              <p:spPr bwMode="auto">
                <a:xfrm>
                  <a:off x="761073" y="2379160"/>
                  <a:ext cx="492184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949;p22"/>
                <p:cNvSpPr>
                  <a:spLocks noChangeArrowheads="1"/>
                </p:cNvSpPr>
                <p:nvPr/>
              </p:nvSpPr>
              <p:spPr bwMode="auto">
                <a:xfrm>
                  <a:off x="899107" y="2605958"/>
                  <a:ext cx="469876" cy="46927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950;p22"/>
                <p:cNvSpPr>
                  <a:spLocks noChangeArrowheads="1"/>
                </p:cNvSpPr>
                <p:nvPr/>
              </p:nvSpPr>
              <p:spPr bwMode="auto">
                <a:xfrm>
                  <a:off x="1250468" y="2594461"/>
                  <a:ext cx="492185" cy="49226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951;p22"/>
                <p:cNvSpPr>
                  <a:spLocks noChangeArrowheads="1"/>
                </p:cNvSpPr>
                <p:nvPr/>
              </p:nvSpPr>
              <p:spPr bwMode="auto">
                <a:xfrm rot="-2967336">
                  <a:off x="1707091" y="2475355"/>
                  <a:ext cx="621865" cy="49218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952;p22"/>
              <p:cNvSpPr>
                <a:spLocks noChangeArrowheads="1"/>
              </p:cNvSpPr>
              <p:nvPr/>
            </p:nvSpPr>
            <p:spPr bwMode="auto">
              <a:xfrm>
                <a:off x="7932550" y="2118989"/>
                <a:ext cx="706113" cy="7042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953;p22"/>
              <p:cNvSpPr>
                <a:spLocks noChangeArrowheads="1"/>
              </p:cNvSpPr>
              <p:nvPr/>
            </p:nvSpPr>
            <p:spPr bwMode="auto">
              <a:xfrm>
                <a:off x="8385339" y="2118989"/>
                <a:ext cx="706113" cy="7042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493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2468" name="Google Shape;955;p22"/>
          <p:cNvGrpSpPr/>
          <p:nvPr/>
        </p:nvGrpSpPr>
        <p:grpSpPr>
          <a:xfrm flipH="1">
            <a:off x="8240713" y="5276850"/>
            <a:ext cx="708025" cy="1638300"/>
            <a:chOff x="-1056319" y="1385262"/>
            <a:chExt cx="212940" cy="369285"/>
          </a:xfrm>
        </p:grpSpPr>
        <p:sp>
          <p:nvSpPr>
            <p:cNvPr id="62481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82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83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84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" name="Google Shape;960;p22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961;p22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487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88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0" h="809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89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1046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90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876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91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924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2469" name="Google Shape;967;p22"/>
          <p:cNvGrpSpPr/>
          <p:nvPr/>
        </p:nvGrpSpPr>
        <p:grpSpPr>
          <a:xfrm flipH="1">
            <a:off x="92075" y="5965825"/>
            <a:ext cx="538163" cy="741363"/>
            <a:chOff x="5294267" y="4624350"/>
            <a:chExt cx="383004" cy="395854"/>
          </a:xfrm>
        </p:grpSpPr>
        <p:sp>
          <p:nvSpPr>
            <p:cNvPr id="62472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3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4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5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6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7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8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9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80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oogle Shape;1028;p24"/>
          <p:cNvGrpSpPr/>
          <p:nvPr/>
        </p:nvGrpSpPr>
        <p:grpSpPr>
          <a:xfrm>
            <a:off x="8135938" y="5456238"/>
            <a:ext cx="1068387" cy="1277937"/>
            <a:chOff x="6787377" y="436188"/>
            <a:chExt cx="235647" cy="211226"/>
          </a:xfrm>
        </p:grpSpPr>
        <p:sp>
          <p:nvSpPr>
            <p:cNvPr id="63530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77" h="2813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" name="Google Shape;1030;p24"/>
            <p:cNvSpPr/>
            <p:nvPr/>
          </p:nvSpPr>
          <p:spPr>
            <a:xfrm>
              <a:off x="6789828" y="438287"/>
              <a:ext cx="109595" cy="116765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32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19" h="3114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3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76" h="90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4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76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5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6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83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7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8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200" h="98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9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41" h="691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40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62" h="1021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41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7" h="681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3491" name="Google Shape;1041;p24"/>
          <p:cNvGrpSpPr/>
          <p:nvPr/>
        </p:nvGrpSpPr>
        <p:grpSpPr>
          <a:xfrm rot="4477981">
            <a:off x="-179387" y="5743575"/>
            <a:ext cx="1066800" cy="704850"/>
            <a:chOff x="4508023" y="3764622"/>
            <a:chExt cx="161487" cy="142362"/>
          </a:xfrm>
        </p:grpSpPr>
        <p:sp>
          <p:nvSpPr>
            <p:cNvPr id="63520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3" h="1395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Google Shape;1043;p24"/>
            <p:cNvSpPr/>
            <p:nvPr/>
          </p:nvSpPr>
          <p:spPr>
            <a:xfrm>
              <a:off x="4605883" y="3828791"/>
              <a:ext cx="61759" cy="35591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22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12" h="72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23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9" h="1296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24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57" h="2996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25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43" h="326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26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2" h="108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1049;p24"/>
            <p:cNvSpPr/>
            <p:nvPr/>
          </p:nvSpPr>
          <p:spPr>
            <a:xfrm>
              <a:off x="4506641" y="3823750"/>
              <a:ext cx="44457" cy="50340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28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3" h="1094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29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73" h="584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3492" name="Google Shape;1052;p24"/>
          <p:cNvGrpSpPr/>
          <p:nvPr/>
        </p:nvGrpSpPr>
        <p:grpSpPr>
          <a:xfrm>
            <a:off x="6656388" y="-241300"/>
            <a:ext cx="2120900" cy="1885950"/>
            <a:chOff x="6655952" y="-180577"/>
            <a:chExt cx="2121888" cy="1414590"/>
          </a:xfrm>
        </p:grpSpPr>
        <p:grpSp>
          <p:nvGrpSpPr>
            <p:cNvPr id="6351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63515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0" h="978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" name="Google Shape;1055;p24"/>
              <p:cNvSpPr/>
              <p:nvPr/>
            </p:nvSpPr>
            <p:spPr>
              <a:xfrm>
                <a:off x="5211537" y="1357695"/>
                <a:ext cx="483776" cy="352953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517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705" h="655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18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07" h="1598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3519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211" h="2951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63514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681" h="11977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3493" name="Google Shape;1060;p24"/>
          <p:cNvGrpSpPr/>
          <p:nvPr/>
        </p:nvGrpSpPr>
        <p:grpSpPr>
          <a:xfrm>
            <a:off x="-363537" y="2382838"/>
            <a:ext cx="1277937" cy="1346200"/>
            <a:chOff x="855987" y="2204128"/>
            <a:chExt cx="1217483" cy="962421"/>
          </a:xfrm>
        </p:grpSpPr>
        <p:grpSp>
          <p:nvGrpSpPr>
            <p:cNvPr id="63505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" name="Google Shape;1062;p24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1063;p24"/>
              <p:cNvSpPr>
                <a:spLocks noChangeArrowheads="1"/>
              </p:cNvSpPr>
              <p:nvPr/>
            </p:nvSpPr>
            <p:spPr bwMode="auto">
              <a:xfrm>
                <a:off x="1440701" y="2325353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064;p24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065;p24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1066;p24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1067;p24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20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506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3494" name="Google Shape;1069;p24"/>
          <p:cNvGrpSpPr/>
          <p:nvPr/>
        </p:nvGrpSpPr>
        <p:grpSpPr>
          <a:xfrm rot="10800000">
            <a:off x="4387850" y="-249237"/>
            <a:ext cx="1590675" cy="923925"/>
            <a:chOff x="3965010" y="571479"/>
            <a:chExt cx="1651683" cy="719972"/>
          </a:xfrm>
        </p:grpSpPr>
        <p:grpSp>
          <p:nvGrpSpPr>
            <p:cNvPr id="63497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499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0" name="Google Shape;1072;p24"/>
                <p:cNvSpPr>
                  <a:spLocks noChangeArrowheads="1"/>
                </p:cNvSpPr>
                <p:nvPr/>
              </p:nvSpPr>
              <p:spPr bwMode="auto">
                <a:xfrm>
                  <a:off x="1135070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073;p24"/>
                <p:cNvSpPr>
                  <a:spLocks noChangeArrowheads="1"/>
                </p:cNvSpPr>
                <p:nvPr/>
              </p:nvSpPr>
              <p:spPr bwMode="auto">
                <a:xfrm>
                  <a:off x="1492833" y="2374675"/>
                  <a:ext cx="493302" cy="4927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1074;p24"/>
                <p:cNvSpPr>
                  <a:spLocks noChangeArrowheads="1"/>
                </p:cNvSpPr>
                <p:nvPr/>
              </p:nvSpPr>
              <p:spPr bwMode="auto">
                <a:xfrm>
                  <a:off x="911272" y="2701432"/>
                  <a:ext cx="493303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1075;p24"/>
                <p:cNvSpPr>
                  <a:spLocks noChangeArrowheads="1"/>
                </p:cNvSpPr>
                <p:nvPr/>
              </p:nvSpPr>
              <p:spPr bwMode="auto">
                <a:xfrm>
                  <a:off x="1672502" y="2551229"/>
                  <a:ext cx="622537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Google Shape;1076;p24"/>
              <p:cNvSpPr>
                <a:spLocks noChangeArrowheads="1"/>
              </p:cNvSpPr>
              <p:nvPr/>
            </p:nvSpPr>
            <p:spPr bwMode="auto">
              <a:xfrm>
                <a:off x="3972163" y="919338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498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2558033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2558017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/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9;p25"/>
          <p:cNvSpPr/>
          <p:nvPr/>
        </p:nvSpPr>
        <p:spPr>
          <a:xfrm>
            <a:off x="5962650" y="1682750"/>
            <a:ext cx="2305050" cy="2055813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080;p25"/>
          <p:cNvSpPr>
            <a:spLocks noChangeArrowheads="1"/>
          </p:cNvSpPr>
          <p:nvPr/>
        </p:nvSpPr>
        <p:spPr bwMode="auto">
          <a:xfrm>
            <a:off x="944563" y="1682750"/>
            <a:ext cx="2305050" cy="2055813"/>
          </a:xfrm>
          <a:prstGeom prst="roundRect">
            <a:avLst>
              <a:gd name="adj" fmla="val 9977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Google Shape;1081;p25"/>
          <p:cNvSpPr/>
          <p:nvPr/>
        </p:nvSpPr>
        <p:spPr>
          <a:xfrm>
            <a:off x="3452813" y="1682750"/>
            <a:ext cx="2305050" cy="2055813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1082;p25"/>
          <p:cNvSpPr/>
          <p:nvPr/>
        </p:nvSpPr>
        <p:spPr>
          <a:xfrm>
            <a:off x="5962650" y="4038600"/>
            <a:ext cx="2305050" cy="2054225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1083;p25"/>
          <p:cNvSpPr>
            <a:spLocks noChangeArrowheads="1"/>
          </p:cNvSpPr>
          <p:nvPr/>
        </p:nvSpPr>
        <p:spPr bwMode="auto">
          <a:xfrm>
            <a:off x="944563" y="4038600"/>
            <a:ext cx="2305050" cy="2054225"/>
          </a:xfrm>
          <a:prstGeom prst="roundRect">
            <a:avLst>
              <a:gd name="adj" fmla="val 997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oogle Shape;1084;p25"/>
          <p:cNvSpPr/>
          <p:nvPr/>
        </p:nvSpPr>
        <p:spPr>
          <a:xfrm>
            <a:off x="3452813" y="4038600"/>
            <a:ext cx="2305050" cy="2054225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85;p25"/>
          <p:cNvSpPr>
            <a:spLocks noChangeArrowheads="1"/>
          </p:cNvSpPr>
          <p:nvPr/>
        </p:nvSpPr>
        <p:spPr bwMode="auto">
          <a:xfrm>
            <a:off x="5892800" y="1778000"/>
            <a:ext cx="2306638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Google Shape;1086;p25"/>
          <p:cNvSpPr>
            <a:spLocks noChangeArrowheads="1"/>
          </p:cNvSpPr>
          <p:nvPr/>
        </p:nvSpPr>
        <p:spPr bwMode="auto">
          <a:xfrm>
            <a:off x="874713" y="1778000"/>
            <a:ext cx="2306638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Google Shape;1087;p25"/>
          <p:cNvSpPr>
            <a:spLocks noChangeArrowheads="1"/>
          </p:cNvSpPr>
          <p:nvPr/>
        </p:nvSpPr>
        <p:spPr bwMode="auto">
          <a:xfrm>
            <a:off x="3384550" y="1778000"/>
            <a:ext cx="2305050" cy="2054225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Google Shape;1088;p25"/>
          <p:cNvSpPr>
            <a:spLocks noChangeArrowheads="1"/>
          </p:cNvSpPr>
          <p:nvPr/>
        </p:nvSpPr>
        <p:spPr bwMode="auto">
          <a:xfrm>
            <a:off x="5892800" y="4132263"/>
            <a:ext cx="2306638" cy="2055813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Google Shape;1089;p25"/>
          <p:cNvSpPr>
            <a:spLocks noChangeArrowheads="1"/>
          </p:cNvSpPr>
          <p:nvPr/>
        </p:nvSpPr>
        <p:spPr bwMode="auto">
          <a:xfrm>
            <a:off x="874713" y="4132263"/>
            <a:ext cx="2306638" cy="2055813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1090;p25"/>
          <p:cNvSpPr>
            <a:spLocks noChangeArrowheads="1"/>
          </p:cNvSpPr>
          <p:nvPr/>
        </p:nvSpPr>
        <p:spPr bwMode="auto">
          <a:xfrm>
            <a:off x="3384550" y="4132263"/>
            <a:ext cx="2305050" cy="2055813"/>
          </a:xfrm>
          <a:prstGeom prst="roundRect">
            <a:avLst>
              <a:gd name="adj" fmla="val 9977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4526" name="Google Shape;1095;p25"/>
          <p:cNvCxnSpPr/>
          <p:nvPr/>
        </p:nvCxnSpPr>
        <p:spPr>
          <a:xfrm>
            <a:off x="5894388" y="2363788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4527" name="Google Shape;1096;p25"/>
          <p:cNvCxnSpPr/>
          <p:nvPr/>
        </p:nvCxnSpPr>
        <p:spPr>
          <a:xfrm>
            <a:off x="3384550" y="2363788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4528" name="Google Shape;1097;p25"/>
          <p:cNvCxnSpPr/>
          <p:nvPr/>
        </p:nvCxnSpPr>
        <p:spPr>
          <a:xfrm>
            <a:off x="874713" y="2363788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4529" name="Google Shape;1101;p25"/>
          <p:cNvCxnSpPr/>
          <p:nvPr/>
        </p:nvCxnSpPr>
        <p:spPr>
          <a:xfrm>
            <a:off x="5894388" y="4733925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4530" name="Google Shape;1102;p25"/>
          <p:cNvCxnSpPr/>
          <p:nvPr/>
        </p:nvCxnSpPr>
        <p:spPr>
          <a:xfrm>
            <a:off x="3384550" y="4733925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4531" name="Google Shape;1103;p25"/>
          <p:cNvCxnSpPr/>
          <p:nvPr/>
        </p:nvCxnSpPr>
        <p:spPr>
          <a:xfrm>
            <a:off x="874713" y="4733925"/>
            <a:ext cx="2305050" cy="0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64532" name="Google Shape;1110;p25"/>
          <p:cNvGrpSpPr/>
          <p:nvPr/>
        </p:nvGrpSpPr>
        <p:grpSpPr>
          <a:xfrm rot="3617422">
            <a:off x="-47625" y="6203950"/>
            <a:ext cx="852488" cy="382588"/>
            <a:chOff x="1202177" y="4613417"/>
            <a:chExt cx="528376" cy="315757"/>
          </a:xfrm>
        </p:grpSpPr>
        <p:sp>
          <p:nvSpPr>
            <p:cNvPr id="64563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4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5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6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7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8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4533" name="Google Shape;1117;p25"/>
          <p:cNvGrpSpPr/>
          <p:nvPr/>
        </p:nvGrpSpPr>
        <p:grpSpPr>
          <a:xfrm>
            <a:off x="8461375" y="5592763"/>
            <a:ext cx="665163" cy="1298575"/>
            <a:chOff x="-1047799" y="3300294"/>
            <a:chExt cx="439014" cy="641607"/>
          </a:xfrm>
        </p:grpSpPr>
        <p:sp>
          <p:nvSpPr>
            <p:cNvPr id="64550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1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2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3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4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5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6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7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8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9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" name="Google Shape;1128;p25"/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61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2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4534" name="Google Shape;1131;p25"/>
          <p:cNvGrpSpPr/>
          <p:nvPr/>
        </p:nvGrpSpPr>
        <p:grpSpPr>
          <a:xfrm rot="-2839372" flipH="1">
            <a:off x="7543800" y="-100012"/>
            <a:ext cx="1447800" cy="1412875"/>
            <a:chOff x="4318023" y="4113296"/>
            <a:chExt cx="716422" cy="932073"/>
          </a:xfrm>
        </p:grpSpPr>
        <p:sp>
          <p:nvSpPr>
            <p:cNvPr id="64546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47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48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49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4535" name="Google Shape;1136;p25"/>
          <p:cNvGrpSpPr/>
          <p:nvPr/>
        </p:nvGrpSpPr>
        <p:grpSpPr>
          <a:xfrm rot="10800000">
            <a:off x="-114300" y="-307975"/>
            <a:ext cx="1590675" cy="923925"/>
            <a:chOff x="3965010" y="571479"/>
            <a:chExt cx="1651683" cy="719972"/>
          </a:xfrm>
        </p:grpSpPr>
        <p:grpSp>
          <p:nvGrpSpPr>
            <p:cNvPr id="64538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4540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3" name="Google Shape;1139;p25"/>
                <p:cNvSpPr>
                  <a:spLocks noChangeArrowheads="1"/>
                </p:cNvSpPr>
                <p:nvPr/>
              </p:nvSpPr>
              <p:spPr bwMode="auto">
                <a:xfrm>
                  <a:off x="1135070" y="2428695"/>
                  <a:ext cx="624114" cy="6218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1140;p25"/>
                <p:cNvSpPr>
                  <a:spLocks noChangeArrowheads="1"/>
                </p:cNvSpPr>
                <p:nvPr/>
              </p:nvSpPr>
              <p:spPr bwMode="auto">
                <a:xfrm>
                  <a:off x="1492833" y="2386533"/>
                  <a:ext cx="493302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1141;p25"/>
                <p:cNvSpPr>
                  <a:spLocks noChangeArrowheads="1"/>
                </p:cNvSpPr>
                <p:nvPr/>
              </p:nvSpPr>
              <p:spPr bwMode="auto">
                <a:xfrm>
                  <a:off x="911272" y="2725148"/>
                  <a:ext cx="493303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Google Shape;1142;p25"/>
                <p:cNvSpPr>
                  <a:spLocks noChangeArrowheads="1"/>
                </p:cNvSpPr>
                <p:nvPr/>
              </p:nvSpPr>
              <p:spPr bwMode="auto">
                <a:xfrm>
                  <a:off x="1672502" y="2563087"/>
                  <a:ext cx="622537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Google Shape;1143;p25"/>
              <p:cNvSpPr>
                <a:spLocks noChangeArrowheads="1"/>
              </p:cNvSpPr>
              <p:nvPr/>
            </p:nvSpPr>
            <p:spPr bwMode="auto">
              <a:xfrm>
                <a:off x="3978467" y="931196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539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740699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740699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740699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4110627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4110627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4110627"/>
            <a:ext cx="2029500" cy="63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oogle Shape;1148;p26"/>
          <p:cNvGrpSpPr/>
          <p:nvPr/>
        </p:nvGrpSpPr>
        <p:grpSpPr>
          <a:xfrm>
            <a:off x="8069263" y="301625"/>
            <a:ext cx="1130300" cy="1081088"/>
            <a:chOff x="6102329" y="3283426"/>
            <a:chExt cx="654776" cy="469888"/>
          </a:xfrm>
        </p:grpSpPr>
        <p:sp>
          <p:nvSpPr>
            <p:cNvPr id="65565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66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67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68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1153;p26"/>
            <p:cNvSpPr/>
            <p:nvPr/>
          </p:nvSpPr>
          <p:spPr>
            <a:xfrm>
              <a:off x="6603527" y="3489045"/>
              <a:ext cx="74490" cy="74520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154;p26"/>
            <p:cNvSpPr/>
            <p:nvPr/>
          </p:nvSpPr>
          <p:spPr>
            <a:xfrm>
              <a:off x="6487653" y="3299296"/>
              <a:ext cx="68972" cy="7382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55;p26"/>
            <p:cNvSpPr/>
            <p:nvPr/>
          </p:nvSpPr>
          <p:spPr>
            <a:xfrm>
              <a:off x="6334995" y="3378646"/>
              <a:ext cx="73570" cy="73830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156;p26"/>
            <p:cNvSpPr/>
            <p:nvPr/>
          </p:nvSpPr>
          <p:spPr>
            <a:xfrm>
              <a:off x="6424199" y="3626355"/>
              <a:ext cx="74490" cy="7382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157;p26"/>
            <p:cNvSpPr/>
            <p:nvPr/>
          </p:nvSpPr>
          <p:spPr>
            <a:xfrm>
              <a:off x="6181417" y="3462825"/>
              <a:ext cx="74490" cy="69000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158;p26"/>
            <p:cNvSpPr/>
            <p:nvPr/>
          </p:nvSpPr>
          <p:spPr>
            <a:xfrm>
              <a:off x="6102329" y="3547695"/>
              <a:ext cx="74490" cy="7382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159;p26"/>
            <p:cNvSpPr/>
            <p:nvPr/>
          </p:nvSpPr>
          <p:spPr>
            <a:xfrm>
              <a:off x="6213604" y="3684314"/>
              <a:ext cx="73570" cy="69000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539" name="Google Shape;1160;p26"/>
          <p:cNvGrpSpPr/>
          <p:nvPr/>
        </p:nvGrpSpPr>
        <p:grpSpPr>
          <a:xfrm rot="2150482">
            <a:off x="1998663" y="4505325"/>
            <a:ext cx="1416050" cy="3181350"/>
            <a:chOff x="-653265" y="1899986"/>
            <a:chExt cx="171302" cy="288619"/>
          </a:xfrm>
        </p:grpSpPr>
        <p:sp>
          <p:nvSpPr>
            <p:cNvPr id="17" name="Google Shape;1161;p26"/>
            <p:cNvSpPr/>
            <p:nvPr/>
          </p:nvSpPr>
          <p:spPr>
            <a:xfrm>
              <a:off x="-527953" y="1914287"/>
              <a:ext cx="45130" cy="47095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162;p26"/>
            <p:cNvSpPr/>
            <p:nvPr/>
          </p:nvSpPr>
          <p:spPr>
            <a:xfrm>
              <a:off x="-564615" y="1912107"/>
              <a:ext cx="42826" cy="46231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62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5" h="536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63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38" h="535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64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24" h="5491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5540" name="Google Shape;1166;p26"/>
          <p:cNvGrpSpPr/>
          <p:nvPr/>
        </p:nvGrpSpPr>
        <p:grpSpPr>
          <a:xfrm flipH="1">
            <a:off x="8169275" y="5008563"/>
            <a:ext cx="1277938" cy="1347787"/>
            <a:chOff x="855987" y="2204128"/>
            <a:chExt cx="1217483" cy="962421"/>
          </a:xfrm>
        </p:grpSpPr>
        <p:grpSp>
          <p:nvGrpSpPr>
            <p:cNvPr id="65552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" name="Google Shape;1168;p26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Google Shape;1169;p26"/>
              <p:cNvSpPr>
                <a:spLocks noChangeArrowheads="1"/>
              </p:cNvSpPr>
              <p:nvPr/>
            </p:nvSpPr>
            <p:spPr bwMode="auto">
              <a:xfrm>
                <a:off x="1440700" y="2325156"/>
                <a:ext cx="492759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Google Shape;1170;p26"/>
              <p:cNvSpPr>
                <a:spLocks noChangeArrowheads="1"/>
              </p:cNvSpPr>
              <p:nvPr/>
            </p:nvSpPr>
            <p:spPr bwMode="auto">
              <a:xfrm>
                <a:off x="997953" y="2335078"/>
                <a:ext cx="49275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Google Shape;1171;p26"/>
              <p:cNvSpPr>
                <a:spLocks noChangeArrowheads="1"/>
              </p:cNvSpPr>
              <p:nvPr/>
            </p:nvSpPr>
            <p:spPr bwMode="auto">
              <a:xfrm>
                <a:off x="958238" y="2552271"/>
                <a:ext cx="492759" cy="4917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Google Shape;1172;p26"/>
              <p:cNvSpPr>
                <a:spLocks noChangeArrowheads="1"/>
              </p:cNvSpPr>
              <p:nvPr/>
            </p:nvSpPr>
            <p:spPr bwMode="auto">
              <a:xfrm>
                <a:off x="1165638" y="2600781"/>
                <a:ext cx="491288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" name="Google Shape;1173;p26"/>
              <p:cNvSpPr>
                <a:spLocks noChangeArrowheads="1"/>
              </p:cNvSpPr>
              <p:nvPr/>
            </p:nvSpPr>
            <p:spPr bwMode="auto">
              <a:xfrm>
                <a:off x="1450997" y="2561091"/>
                <a:ext cx="622199" cy="4928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553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5541" name="Google Shape;1175;p26"/>
          <p:cNvGrpSpPr/>
          <p:nvPr/>
        </p:nvGrpSpPr>
        <p:grpSpPr>
          <a:xfrm>
            <a:off x="431800" y="762000"/>
            <a:ext cx="1860550" cy="1081088"/>
            <a:chOff x="3965010" y="571479"/>
            <a:chExt cx="1651683" cy="719972"/>
          </a:xfrm>
        </p:grpSpPr>
        <p:grpSp>
          <p:nvGrpSpPr>
            <p:cNvPr id="65544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5546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1178;p26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1179;p26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1180;p26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1181;p26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1182;p26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545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2543733"/>
            <a:ext cx="2937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3447800"/>
            <a:ext cx="2787300" cy="1567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oogle Shape;1187;p27"/>
          <p:cNvGrpSpPr/>
          <p:nvPr/>
        </p:nvGrpSpPr>
        <p:grpSpPr>
          <a:xfrm rot="-1253449" flipH="1">
            <a:off x="7915275" y="5089525"/>
            <a:ext cx="1023938" cy="1776413"/>
            <a:chOff x="4318023" y="4113296"/>
            <a:chExt cx="716422" cy="932073"/>
          </a:xfrm>
        </p:grpSpPr>
        <p:sp>
          <p:nvSpPr>
            <p:cNvPr id="66612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13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14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15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6563" name="Google Shape;1192;p27"/>
          <p:cNvGrpSpPr/>
          <p:nvPr/>
        </p:nvGrpSpPr>
        <p:grpSpPr>
          <a:xfrm>
            <a:off x="3378200" y="-1006475"/>
            <a:ext cx="1565275" cy="1647825"/>
            <a:chOff x="855987" y="2204128"/>
            <a:chExt cx="1217483" cy="962421"/>
          </a:xfrm>
        </p:grpSpPr>
        <p:grpSp>
          <p:nvGrpSpPr>
            <p:cNvPr id="66604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1194;p27"/>
              <p:cNvSpPr>
                <a:spLocks noChangeArrowheads="1"/>
              </p:cNvSpPr>
              <p:nvPr/>
            </p:nvSpPr>
            <p:spPr bwMode="auto">
              <a:xfrm>
                <a:off x="1253661" y="2157575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1195;p27"/>
              <p:cNvSpPr>
                <a:spLocks noChangeArrowheads="1"/>
              </p:cNvSpPr>
              <p:nvPr/>
            </p:nvSpPr>
            <p:spPr bwMode="auto">
              <a:xfrm>
                <a:off x="1441002" y="2325302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1196;p27"/>
              <p:cNvSpPr>
                <a:spLocks noChangeArrowheads="1"/>
              </p:cNvSpPr>
              <p:nvPr/>
            </p:nvSpPr>
            <p:spPr bwMode="auto">
              <a:xfrm>
                <a:off x="997868" y="2335221"/>
                <a:ext cx="492371" cy="49236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1197;p27"/>
              <p:cNvSpPr>
                <a:spLocks noChangeArrowheads="1"/>
              </p:cNvSpPr>
              <p:nvPr/>
            </p:nvSpPr>
            <p:spPr bwMode="auto">
              <a:xfrm>
                <a:off x="958238" y="2551643"/>
                <a:ext cx="492371" cy="49236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1198;p27"/>
              <p:cNvSpPr>
                <a:spLocks noChangeArrowheads="1"/>
              </p:cNvSpPr>
              <p:nvPr/>
            </p:nvSpPr>
            <p:spPr bwMode="auto">
              <a:xfrm>
                <a:off x="1164794" y="2601240"/>
                <a:ext cx="493572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1199;p27"/>
              <p:cNvSpPr>
                <a:spLocks noChangeArrowheads="1"/>
              </p:cNvSpPr>
              <p:nvPr/>
            </p:nvSpPr>
            <p:spPr bwMode="auto">
              <a:xfrm>
                <a:off x="1450609" y="2561563"/>
                <a:ext cx="623270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605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6564" name="Google Shape;1201;p27"/>
          <p:cNvGrpSpPr/>
          <p:nvPr/>
        </p:nvGrpSpPr>
        <p:grpSpPr>
          <a:xfrm>
            <a:off x="-1012825" y="1457325"/>
            <a:ext cx="2525713" cy="2147888"/>
            <a:chOff x="7239867" y="1514545"/>
            <a:chExt cx="2525833" cy="1610805"/>
          </a:xfrm>
        </p:grpSpPr>
        <p:grpSp>
          <p:nvGrpSpPr>
            <p:cNvPr id="66593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6595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1204;p27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1205;p27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1206;p27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1207;p27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1208;p27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1209;p27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1210;p27"/>
              <p:cNvSpPr>
                <a:spLocks noChangeArrowheads="1"/>
              </p:cNvSpPr>
              <p:nvPr/>
            </p:nvSpPr>
            <p:spPr bwMode="auto">
              <a:xfrm>
                <a:off x="7932286" y="2118694"/>
                <a:ext cx="704903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1211;p27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594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6565" name="Google Shape;1213;p27"/>
          <p:cNvGrpSpPr/>
          <p:nvPr/>
        </p:nvGrpSpPr>
        <p:grpSpPr>
          <a:xfrm>
            <a:off x="234950" y="5214938"/>
            <a:ext cx="700088" cy="1525587"/>
            <a:chOff x="6168935" y="2859502"/>
            <a:chExt cx="1408973" cy="2304574"/>
          </a:xfrm>
        </p:grpSpPr>
        <p:grpSp>
          <p:nvGrpSpPr>
            <p:cNvPr id="66580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66582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240" h="3971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83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5" h="3694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5" name="Google Shape;1217;p27"/>
              <p:cNvSpPr/>
              <p:nvPr/>
            </p:nvSpPr>
            <p:spPr>
              <a:xfrm>
                <a:off x="-714598" y="3684851"/>
                <a:ext cx="166468" cy="172007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218;p27"/>
              <p:cNvSpPr/>
              <p:nvPr/>
            </p:nvSpPr>
            <p:spPr>
              <a:xfrm>
                <a:off x="-561293" y="3750516"/>
                <a:ext cx="188148" cy="17781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586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87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88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851" h="675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89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900" h="633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90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37" h="852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6591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483" h="657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3" name="Google Shape;1225;p27"/>
              <p:cNvSpPr/>
              <p:nvPr/>
            </p:nvSpPr>
            <p:spPr>
              <a:xfrm>
                <a:off x="-665045" y="4027121"/>
                <a:ext cx="267897" cy="21617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6581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7198" h="11506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6566" name="Google Shape;1227;p27"/>
          <p:cNvGrpSpPr/>
          <p:nvPr/>
        </p:nvGrpSpPr>
        <p:grpSpPr>
          <a:xfrm>
            <a:off x="7712075" y="360363"/>
            <a:ext cx="2074863" cy="1443037"/>
            <a:chOff x="7239867" y="1514545"/>
            <a:chExt cx="2525833" cy="1610805"/>
          </a:xfrm>
        </p:grpSpPr>
        <p:grpSp>
          <p:nvGrpSpPr>
            <p:cNvPr id="66569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6571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0" name="Google Shape;1230;p27"/>
                <p:cNvSpPr>
                  <a:spLocks noChangeArrowheads="1"/>
                </p:cNvSpPr>
                <p:nvPr/>
              </p:nvSpPr>
              <p:spPr bwMode="auto">
                <a:xfrm rot="-1481318">
                  <a:off x="1087120" y="2126404"/>
                  <a:ext cx="430118" cy="55722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231;p27"/>
                <p:cNvSpPr>
                  <a:spLocks noChangeArrowheads="1"/>
                </p:cNvSpPr>
                <p:nvPr/>
              </p:nvSpPr>
              <p:spPr bwMode="auto">
                <a:xfrm>
                  <a:off x="1414641" y="2201183"/>
                  <a:ext cx="559023" cy="493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1232;p27"/>
                <p:cNvSpPr>
                  <a:spLocks noChangeArrowheads="1"/>
                </p:cNvSpPr>
                <p:nvPr/>
              </p:nvSpPr>
              <p:spPr bwMode="auto">
                <a:xfrm>
                  <a:off x="760914" y="2379689"/>
                  <a:ext cx="493255" cy="49209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1233;p27"/>
                <p:cNvSpPr>
                  <a:spLocks noChangeArrowheads="1"/>
                </p:cNvSpPr>
                <p:nvPr/>
              </p:nvSpPr>
              <p:spPr bwMode="auto">
                <a:xfrm>
                  <a:off x="899025" y="2606440"/>
                  <a:ext cx="469579" cy="46918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1234;p27"/>
                <p:cNvSpPr>
                  <a:spLocks noChangeArrowheads="1"/>
                </p:cNvSpPr>
                <p:nvPr/>
              </p:nvSpPr>
              <p:spPr bwMode="auto">
                <a:xfrm>
                  <a:off x="1250223" y="2594379"/>
                  <a:ext cx="493255" cy="493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1235;p27"/>
                <p:cNvSpPr>
                  <a:spLocks noChangeArrowheads="1"/>
                </p:cNvSpPr>
                <p:nvPr/>
              </p:nvSpPr>
              <p:spPr bwMode="auto">
                <a:xfrm rot="-2967336">
                  <a:off x="1706549" y="2475601"/>
                  <a:ext cx="622358" cy="4932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Google Shape;1236;p27"/>
              <p:cNvSpPr>
                <a:spLocks noChangeArrowheads="1"/>
              </p:cNvSpPr>
              <p:nvPr/>
            </p:nvSpPr>
            <p:spPr bwMode="auto">
              <a:xfrm>
                <a:off x="7932841" y="2119532"/>
                <a:ext cx="705650" cy="7057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Google Shape;1237;p27"/>
              <p:cNvSpPr>
                <a:spLocks noChangeArrowheads="1"/>
              </p:cNvSpPr>
              <p:nvPr/>
            </p:nvSpPr>
            <p:spPr bwMode="auto">
              <a:xfrm>
                <a:off x="8386339" y="2119532"/>
                <a:ext cx="703769" cy="7057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570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863500"/>
            <a:ext cx="2078700" cy="6064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3630933"/>
            <a:ext cx="2633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oogle Shape;1242;p28"/>
          <p:cNvGrpSpPr/>
          <p:nvPr/>
        </p:nvGrpSpPr>
        <p:grpSpPr>
          <a:xfrm flipH="1">
            <a:off x="7488238" y="858838"/>
            <a:ext cx="2036762" cy="2147887"/>
            <a:chOff x="855987" y="2204128"/>
            <a:chExt cx="1217483" cy="962421"/>
          </a:xfrm>
        </p:grpSpPr>
        <p:grpSp>
          <p:nvGrpSpPr>
            <p:cNvPr id="676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1244;p28"/>
              <p:cNvSpPr>
                <a:spLocks noChangeArrowheads="1"/>
              </p:cNvSpPr>
              <p:nvPr/>
            </p:nvSpPr>
            <p:spPr bwMode="auto">
              <a:xfrm>
                <a:off x="1253569" y="2157575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1245;p28"/>
              <p:cNvSpPr>
                <a:spLocks noChangeArrowheads="1"/>
              </p:cNvSpPr>
              <p:nvPr/>
            </p:nvSpPr>
            <p:spPr bwMode="auto">
              <a:xfrm>
                <a:off x="1440919" y="2324994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246;p28"/>
              <p:cNvSpPr>
                <a:spLocks noChangeArrowheads="1"/>
              </p:cNvSpPr>
              <p:nvPr/>
            </p:nvSpPr>
            <p:spPr bwMode="auto">
              <a:xfrm>
                <a:off x="997923" y="2334680"/>
                <a:ext cx="49191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247;p28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1248;p28"/>
              <p:cNvSpPr>
                <a:spLocks noChangeArrowheads="1"/>
              </p:cNvSpPr>
              <p:nvPr/>
            </p:nvSpPr>
            <p:spPr bwMode="auto">
              <a:xfrm>
                <a:off x="1164970" y="2601028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1249;p28"/>
              <p:cNvSpPr>
                <a:spLocks noChangeArrowheads="1"/>
              </p:cNvSpPr>
              <p:nvPr/>
            </p:nvSpPr>
            <p:spPr bwMode="auto">
              <a:xfrm>
                <a:off x="1451071" y="2561595"/>
                <a:ext cx="62204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644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7587" name="Google Shape;1251;p28"/>
          <p:cNvGrpSpPr/>
          <p:nvPr/>
        </p:nvGrpSpPr>
        <p:grpSpPr>
          <a:xfrm flipH="1">
            <a:off x="44450" y="4371975"/>
            <a:ext cx="2525713" cy="2147888"/>
            <a:chOff x="7239867" y="1514545"/>
            <a:chExt cx="2525833" cy="1610805"/>
          </a:xfrm>
        </p:grpSpPr>
        <p:grpSp>
          <p:nvGrpSpPr>
            <p:cNvPr id="6763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7634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1254;p28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1255;p28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1256;p28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1257;p28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1258;p28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1259;p28"/>
                <p:cNvSpPr>
                  <a:spLocks noChangeArrowheads="1"/>
                </p:cNvSpPr>
                <p:nvPr/>
              </p:nvSpPr>
              <p:spPr bwMode="auto">
                <a:xfrm rot="-2967336">
                  <a:off x="1706082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1260;p28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1261;p28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633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7588" name="Google Shape;1263;p28"/>
          <p:cNvGrpSpPr/>
          <p:nvPr/>
        </p:nvGrpSpPr>
        <p:grpSpPr>
          <a:xfrm flipH="1">
            <a:off x="373063" y="969963"/>
            <a:ext cx="1868487" cy="2260600"/>
            <a:chOff x="7844079" y="226728"/>
            <a:chExt cx="1373387" cy="1246991"/>
          </a:xfrm>
        </p:grpSpPr>
        <p:sp>
          <p:nvSpPr>
            <p:cNvPr id="67620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1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2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3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4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5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6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7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8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9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30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31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7589" name="Google Shape;1276;p28"/>
          <p:cNvGrpSpPr/>
          <p:nvPr/>
        </p:nvGrpSpPr>
        <p:grpSpPr>
          <a:xfrm>
            <a:off x="7570788" y="4371975"/>
            <a:ext cx="1104900" cy="2554288"/>
            <a:chOff x="-1056319" y="1385262"/>
            <a:chExt cx="212940" cy="369285"/>
          </a:xfrm>
        </p:grpSpPr>
        <p:sp>
          <p:nvSpPr>
            <p:cNvPr id="67613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14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15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16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3" name="Google Shape;1281;p28"/>
            <p:cNvSpPr/>
            <p:nvPr/>
          </p:nvSpPr>
          <p:spPr>
            <a:xfrm>
              <a:off x="-933328" y="1418312"/>
              <a:ext cx="55988" cy="55083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1282;p28"/>
            <p:cNvSpPr/>
            <p:nvPr/>
          </p:nvSpPr>
          <p:spPr>
            <a:xfrm>
              <a:off x="-1021441" y="1507362"/>
              <a:ext cx="55988" cy="54853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19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7590" name="Google Shape;1284;p28"/>
          <p:cNvGrpSpPr/>
          <p:nvPr/>
        </p:nvGrpSpPr>
        <p:grpSpPr>
          <a:xfrm flipH="1">
            <a:off x="-49212" y="106363"/>
            <a:ext cx="901700" cy="863600"/>
            <a:chOff x="6102329" y="3283426"/>
            <a:chExt cx="654776" cy="469888"/>
          </a:xfrm>
        </p:grpSpPr>
        <p:sp>
          <p:nvSpPr>
            <p:cNvPr id="67602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03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04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05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" name="Google Shape;1289;p28"/>
            <p:cNvSpPr/>
            <p:nvPr/>
          </p:nvSpPr>
          <p:spPr>
            <a:xfrm>
              <a:off x="6603786" y="3489002"/>
              <a:ext cx="73777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1290;p28"/>
            <p:cNvSpPr/>
            <p:nvPr/>
          </p:nvSpPr>
          <p:spPr>
            <a:xfrm>
              <a:off x="6487355" y="3298974"/>
              <a:ext cx="69166" cy="74284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1291;p28"/>
            <p:cNvSpPr/>
            <p:nvPr/>
          </p:nvSpPr>
          <p:spPr>
            <a:xfrm>
              <a:off x="6334037" y="3378440"/>
              <a:ext cx="74930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1292;p28"/>
            <p:cNvSpPr/>
            <p:nvPr/>
          </p:nvSpPr>
          <p:spPr>
            <a:xfrm>
              <a:off x="6423953" y="3626340"/>
              <a:ext cx="74930" cy="7428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1293;p28"/>
            <p:cNvSpPr/>
            <p:nvPr/>
          </p:nvSpPr>
          <p:spPr>
            <a:xfrm>
              <a:off x="6181871" y="3463089"/>
              <a:ext cx="73777" cy="68237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1294;p28"/>
            <p:cNvSpPr/>
            <p:nvPr/>
          </p:nvSpPr>
          <p:spPr>
            <a:xfrm>
              <a:off x="6102329" y="3547738"/>
              <a:ext cx="73777" cy="73420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1295;p28"/>
            <p:cNvSpPr/>
            <p:nvPr/>
          </p:nvSpPr>
          <p:spPr>
            <a:xfrm>
              <a:off x="6212995" y="3684213"/>
              <a:ext cx="74931" cy="69101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591" name="Google Shape;1296;p28"/>
          <p:cNvGrpSpPr/>
          <p:nvPr/>
        </p:nvGrpSpPr>
        <p:grpSpPr>
          <a:xfrm>
            <a:off x="3641725" y="220663"/>
            <a:ext cx="1860550" cy="1082675"/>
            <a:chOff x="3965010" y="571479"/>
            <a:chExt cx="1651683" cy="719972"/>
          </a:xfrm>
        </p:grpSpPr>
        <p:grpSp>
          <p:nvGrpSpPr>
            <p:cNvPr id="67594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596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" name="Google Shape;1299;p28"/>
                <p:cNvSpPr>
                  <a:spLocks noChangeArrowheads="1"/>
                </p:cNvSpPr>
                <p:nvPr/>
              </p:nvSpPr>
              <p:spPr bwMode="auto">
                <a:xfrm>
                  <a:off x="1135585" y="2416277"/>
                  <a:ext cx="622516" cy="62290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Google Shape;1300;p28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247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Google Shape;1301;p28"/>
                <p:cNvSpPr>
                  <a:spLocks noChangeArrowheads="1"/>
                </p:cNvSpPr>
                <p:nvPr/>
              </p:nvSpPr>
              <p:spPr bwMode="auto">
                <a:xfrm>
                  <a:off x="897088" y="2689501"/>
                  <a:ext cx="493162" cy="35530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Google Shape;1302;p28"/>
                <p:cNvSpPr>
                  <a:spLocks noChangeArrowheads="1"/>
                </p:cNvSpPr>
                <p:nvPr/>
              </p:nvSpPr>
              <p:spPr bwMode="auto">
                <a:xfrm>
                  <a:off x="1658391" y="2552327"/>
                  <a:ext cx="622516" cy="49247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Google Shape;1303;p28"/>
              <p:cNvSpPr>
                <a:spLocks noChangeArrowheads="1"/>
              </p:cNvSpPr>
              <p:nvPr/>
            </p:nvSpPr>
            <p:spPr bwMode="auto">
              <a:xfrm>
                <a:off x="3972114" y="907688"/>
                <a:ext cx="1364955" cy="43063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595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/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3894467"/>
            <a:ext cx="5481900" cy="86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oogle Shape;1308;p29"/>
          <p:cNvGrpSpPr/>
          <p:nvPr/>
        </p:nvGrpSpPr>
        <p:grpSpPr>
          <a:xfrm>
            <a:off x="7843838" y="301625"/>
            <a:ext cx="1373187" cy="1663700"/>
            <a:chOff x="7844079" y="226728"/>
            <a:chExt cx="1373387" cy="1246991"/>
          </a:xfrm>
        </p:grpSpPr>
        <p:sp>
          <p:nvSpPr>
            <p:cNvPr id="68641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2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3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4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5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6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7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8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49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50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51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52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53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54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8611" name="Google Shape;1323;p29"/>
          <p:cNvGrpSpPr/>
          <p:nvPr/>
        </p:nvGrpSpPr>
        <p:grpSpPr>
          <a:xfrm>
            <a:off x="92075" y="5276850"/>
            <a:ext cx="708025" cy="1638300"/>
            <a:chOff x="-1056319" y="1385262"/>
            <a:chExt cx="212940" cy="369285"/>
          </a:xfrm>
        </p:grpSpPr>
        <p:sp>
          <p:nvSpPr>
            <p:cNvPr id="6863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3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3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3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" name="Google Shape;1328;p29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329;p29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4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8612" name="Google Shape;1331;p29"/>
          <p:cNvGrpSpPr/>
          <p:nvPr/>
        </p:nvGrpSpPr>
        <p:grpSpPr>
          <a:xfrm rot="9492052">
            <a:off x="176213" y="182563"/>
            <a:ext cx="538162" cy="741362"/>
            <a:chOff x="5294267" y="4624350"/>
            <a:chExt cx="383004" cy="395854"/>
          </a:xfrm>
        </p:grpSpPr>
        <p:sp>
          <p:nvSpPr>
            <p:cNvPr id="68625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6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7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8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9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30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31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32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33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8613" name="Google Shape;1341;p29"/>
          <p:cNvGrpSpPr/>
          <p:nvPr/>
        </p:nvGrpSpPr>
        <p:grpSpPr>
          <a:xfrm>
            <a:off x="8485188" y="6003925"/>
            <a:ext cx="604837" cy="771525"/>
            <a:chOff x="122839" y="125316"/>
            <a:chExt cx="604654" cy="578037"/>
          </a:xfrm>
        </p:grpSpPr>
        <p:sp>
          <p:nvSpPr>
            <p:cNvPr id="68616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91" h="2593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17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34" h="1176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18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89" h="2446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19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9" h="1347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0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67" h="2492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1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7" h="1079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2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322" h="3981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3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6" h="417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lnTo>
                    <a:pt x="826" y="2541"/>
                  </a:ln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6" name="Google Shape;1350;p29"/>
            <p:cNvSpPr/>
            <p:nvPr/>
          </p:nvSpPr>
          <p:spPr>
            <a:xfrm rot="10232062">
              <a:off x="373588" y="314427"/>
              <a:ext cx="131722" cy="134399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3818100" cy="494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2481500"/>
            <a:ext cx="4221900" cy="361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53;p30"/>
          <p:cNvSpPr/>
          <p:nvPr/>
        </p:nvSpPr>
        <p:spPr>
          <a:xfrm>
            <a:off x="4887913" y="1479550"/>
            <a:ext cx="3381375" cy="4357688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354;p30"/>
          <p:cNvSpPr/>
          <p:nvPr/>
        </p:nvSpPr>
        <p:spPr>
          <a:xfrm>
            <a:off x="1073150" y="1479550"/>
            <a:ext cx="3379788" cy="4357688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9636" name="Google Shape;1360;p30"/>
          <p:cNvGrpSpPr/>
          <p:nvPr/>
        </p:nvGrpSpPr>
        <p:grpSpPr>
          <a:xfrm rot="1245393">
            <a:off x="7896225" y="269875"/>
            <a:ext cx="1373188" cy="1663700"/>
            <a:chOff x="7844079" y="226728"/>
            <a:chExt cx="1373387" cy="1246991"/>
          </a:xfrm>
        </p:grpSpPr>
        <p:sp>
          <p:nvSpPr>
            <p:cNvPr id="69672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3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4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5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6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7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8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9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80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81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82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83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84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9637" name="Google Shape;1374;p30"/>
          <p:cNvGrpSpPr/>
          <p:nvPr/>
        </p:nvGrpSpPr>
        <p:grpSpPr>
          <a:xfrm>
            <a:off x="-4762" y="5276850"/>
            <a:ext cx="708025" cy="1638300"/>
            <a:chOff x="-1056319" y="1385262"/>
            <a:chExt cx="212940" cy="369285"/>
          </a:xfrm>
        </p:grpSpPr>
        <p:sp>
          <p:nvSpPr>
            <p:cNvPr id="69661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62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63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64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1379;p30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380;p30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67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68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0" h="809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69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1046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0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876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71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924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9638" name="Google Shape;1386;p30"/>
          <p:cNvGrpSpPr/>
          <p:nvPr/>
        </p:nvGrpSpPr>
        <p:grpSpPr>
          <a:xfrm>
            <a:off x="8313738" y="5946775"/>
            <a:ext cx="538162" cy="739775"/>
            <a:chOff x="5294267" y="4624350"/>
            <a:chExt cx="383004" cy="395854"/>
          </a:xfrm>
        </p:grpSpPr>
        <p:sp>
          <p:nvSpPr>
            <p:cNvPr id="69652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3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4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5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6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7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8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9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60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9639" name="Google Shape;1396;p30"/>
          <p:cNvGrpSpPr/>
          <p:nvPr/>
        </p:nvGrpSpPr>
        <p:grpSpPr>
          <a:xfrm rot="7204672">
            <a:off x="-92075" y="425450"/>
            <a:ext cx="715963" cy="273050"/>
            <a:chOff x="5294267" y="4825749"/>
            <a:chExt cx="383004" cy="194455"/>
          </a:xfrm>
        </p:grpSpPr>
        <p:sp>
          <p:nvSpPr>
            <p:cNvPr id="69644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45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46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47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48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49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0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9651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" name="Google Shape;1405;p30"/>
          <p:cNvSpPr>
            <a:spLocks noChangeArrowheads="1"/>
          </p:cNvSpPr>
          <p:nvPr/>
        </p:nvSpPr>
        <p:spPr bwMode="auto">
          <a:xfrm>
            <a:off x="4691063" y="1714500"/>
            <a:ext cx="3381375" cy="4357688"/>
          </a:xfrm>
          <a:prstGeom prst="roundRect">
            <a:avLst>
              <a:gd name="adj" fmla="val 4556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Google Shape;1406;p30"/>
          <p:cNvSpPr>
            <a:spLocks noChangeArrowheads="1"/>
          </p:cNvSpPr>
          <p:nvPr/>
        </p:nvSpPr>
        <p:spPr bwMode="auto">
          <a:xfrm>
            <a:off x="876300" y="1714500"/>
            <a:ext cx="3381375" cy="4357688"/>
          </a:xfrm>
          <a:prstGeom prst="roundRect">
            <a:avLst>
              <a:gd name="adj" fmla="val 4556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vi-VN" altLang="vi-V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/>
          </p:nvPr>
        </p:nvSpPr>
        <p:spPr>
          <a:xfrm>
            <a:off x="898300" y="1995000"/>
            <a:ext cx="3529800" cy="11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357" name="Google Shape;1357;p30"/>
          <p:cNvSpPr txBox="1">
            <a:spLocks noGrp="1"/>
          </p:cNvSpPr>
          <p:nvPr>
            <p:ph type="title" idx="2"/>
          </p:nvPr>
        </p:nvSpPr>
        <p:spPr>
          <a:xfrm>
            <a:off x="4714038" y="1995000"/>
            <a:ext cx="3529800" cy="11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0;p31"/>
          <p:cNvSpPr txBox="1"/>
          <p:nvPr/>
        </p:nvSpPr>
        <p:spPr>
          <a:xfrm>
            <a:off x="1082675" y="4243388"/>
            <a:ext cx="3168650" cy="7572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p>
            <a:pPr lvl="0" algn="ctr" eaLnBrk="1" hangingPunct="1">
              <a:lnSpc>
                <a:spcPct val="114000"/>
              </a:lnSpc>
              <a:buClr>
                <a:srgbClr val="000000"/>
              </a:buClr>
              <a:buNone/>
            </a:pP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CREDITS:</a:t>
            </a:r>
            <a:r>
              <a:rPr lang="" altLang="x-none" sz="1200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 This presentation template was created by 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  <a:hlinkClick r:id="rId3"/>
              </a:rPr>
              <a:t>Slidesgo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,</a:t>
            </a:r>
            <a:r>
              <a:rPr lang="" altLang="x-none" sz="1200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 including icons by 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  <a:hlinkClick r:id="rId4"/>
              </a:rPr>
              <a:t>Flaticon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, </a:t>
            </a:r>
            <a:r>
              <a:rPr lang="" altLang="x-none" sz="1200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infographics &amp; images by 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  <a:hlinkClick r:id="rId5"/>
              </a:rPr>
              <a:t>Freepik</a:t>
            </a:r>
            <a:r>
              <a:rPr lang="" altLang="x-none" sz="1200" b="1" dirty="0">
                <a:solidFill>
                  <a:srgbClr val="000000"/>
                </a:solidFill>
                <a:latin typeface="Comfortaa" charset="0"/>
                <a:cs typeface="Comfortaa" charset="0"/>
                <a:sym typeface="Comfortaa" charset="0"/>
              </a:rPr>
              <a:t> </a:t>
            </a:r>
            <a:endParaRPr lang="zh-CN" altLang="x-none" sz="1200" b="1" dirty="0">
              <a:solidFill>
                <a:srgbClr val="000000"/>
              </a:solidFill>
              <a:latin typeface="Comfortaa" charset="0"/>
              <a:ea typeface="Comfortaa" charset="0"/>
              <a:sym typeface="Comfortaa" charset="0"/>
            </a:endParaRPr>
          </a:p>
        </p:txBody>
      </p:sp>
      <p:grpSp>
        <p:nvGrpSpPr>
          <p:cNvPr id="70659" name="Google Shape;1412;p31"/>
          <p:cNvGrpSpPr/>
          <p:nvPr/>
        </p:nvGrpSpPr>
        <p:grpSpPr>
          <a:xfrm>
            <a:off x="7721600" y="863600"/>
            <a:ext cx="2525713" cy="2147888"/>
            <a:chOff x="7239867" y="1514545"/>
            <a:chExt cx="2525833" cy="1610805"/>
          </a:xfrm>
        </p:grpSpPr>
        <p:grpSp>
          <p:nvGrpSpPr>
            <p:cNvPr id="70690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0692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1" name="Google Shape;1415;p31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Google Shape;1416;p31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1417;p31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1418;p31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1419;p31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Google Shape;1420;p31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Google Shape;1421;p31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422;p31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691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0660" name="Google Shape;1424;p31"/>
          <p:cNvGrpSpPr/>
          <p:nvPr/>
        </p:nvGrpSpPr>
        <p:grpSpPr>
          <a:xfrm>
            <a:off x="4792663" y="328613"/>
            <a:ext cx="1492250" cy="866775"/>
            <a:chOff x="3965010" y="571479"/>
            <a:chExt cx="1651683" cy="719972"/>
          </a:xfrm>
        </p:grpSpPr>
        <p:grpSp>
          <p:nvGrpSpPr>
            <p:cNvPr id="70682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0684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2" name="Google Shape;1427;p31"/>
                <p:cNvSpPr>
                  <a:spLocks noChangeArrowheads="1"/>
                </p:cNvSpPr>
                <p:nvPr/>
              </p:nvSpPr>
              <p:spPr bwMode="auto">
                <a:xfrm>
                  <a:off x="1135648" y="2416808"/>
                  <a:ext cx="621599" cy="62216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1428;p31"/>
                <p:cNvSpPr>
                  <a:spLocks noChangeArrowheads="1"/>
                </p:cNvSpPr>
                <p:nvPr/>
              </p:nvSpPr>
              <p:spPr bwMode="auto">
                <a:xfrm>
                  <a:off x="1478367" y="2374675"/>
                  <a:ext cx="492239" cy="4929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1429;p31"/>
                <p:cNvSpPr>
                  <a:spLocks noChangeArrowheads="1"/>
                </p:cNvSpPr>
                <p:nvPr/>
              </p:nvSpPr>
              <p:spPr bwMode="auto">
                <a:xfrm>
                  <a:off x="897088" y="2689270"/>
                  <a:ext cx="492239" cy="35532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1430;p31"/>
                <p:cNvSpPr>
                  <a:spLocks noChangeArrowheads="1"/>
                </p:cNvSpPr>
                <p:nvPr/>
              </p:nvSpPr>
              <p:spPr bwMode="auto">
                <a:xfrm>
                  <a:off x="1658126" y="2551635"/>
                  <a:ext cx="621599" cy="4929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Google Shape;1431;p31"/>
              <p:cNvSpPr>
                <a:spLocks noChangeArrowheads="1"/>
              </p:cNvSpPr>
              <p:nvPr/>
            </p:nvSpPr>
            <p:spPr bwMode="auto">
              <a:xfrm>
                <a:off x="3973410" y="907161"/>
                <a:ext cx="1362477" cy="43116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683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0661" name="Google Shape;1433;p31"/>
          <p:cNvGrpSpPr/>
          <p:nvPr/>
        </p:nvGrpSpPr>
        <p:grpSpPr>
          <a:xfrm flipH="1">
            <a:off x="168275" y="5965825"/>
            <a:ext cx="538163" cy="741363"/>
            <a:chOff x="5294267" y="4624350"/>
            <a:chExt cx="383004" cy="395854"/>
          </a:xfrm>
        </p:grpSpPr>
        <p:sp>
          <p:nvSpPr>
            <p:cNvPr id="70673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74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75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76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77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78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79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80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0681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0662" name="Google Shape;1443;p31"/>
          <p:cNvGrpSpPr/>
          <p:nvPr/>
        </p:nvGrpSpPr>
        <p:grpSpPr>
          <a:xfrm>
            <a:off x="-1457325" y="1293813"/>
            <a:ext cx="2300288" cy="2425700"/>
            <a:chOff x="-1457944" y="970782"/>
            <a:chExt cx="2301290" cy="1819165"/>
          </a:xfrm>
        </p:grpSpPr>
        <p:grpSp>
          <p:nvGrpSpPr>
            <p:cNvPr id="70665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39" name="Google Shape;1445;p31"/>
              <p:cNvSpPr>
                <a:spLocks noChangeArrowheads="1"/>
              </p:cNvSpPr>
              <p:nvPr/>
            </p:nvSpPr>
            <p:spPr bwMode="auto">
              <a:xfrm>
                <a:off x="1254058" y="2157575"/>
                <a:ext cx="492761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1446;p31"/>
              <p:cNvSpPr>
                <a:spLocks noChangeArrowheads="1"/>
              </p:cNvSpPr>
              <p:nvPr/>
            </p:nvSpPr>
            <p:spPr bwMode="auto">
              <a:xfrm>
                <a:off x="1441192" y="2324810"/>
                <a:ext cx="492761" cy="4931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447;p31"/>
              <p:cNvSpPr>
                <a:spLocks noChangeArrowheads="1"/>
              </p:cNvSpPr>
              <p:nvPr/>
            </p:nvSpPr>
            <p:spPr bwMode="auto">
              <a:xfrm>
                <a:off x="997463" y="2335224"/>
                <a:ext cx="492760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448;p31"/>
              <p:cNvSpPr>
                <a:spLocks noChangeArrowheads="1"/>
              </p:cNvSpPr>
              <p:nvPr/>
            </p:nvSpPr>
            <p:spPr bwMode="auto">
              <a:xfrm>
                <a:off x="958238" y="2551465"/>
                <a:ext cx="492760" cy="4931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1449;p31"/>
              <p:cNvSpPr>
                <a:spLocks noChangeArrowheads="1"/>
              </p:cNvSpPr>
              <p:nvPr/>
            </p:nvSpPr>
            <p:spPr bwMode="auto">
              <a:xfrm>
                <a:off x="1164985" y="2601084"/>
                <a:ext cx="492761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1450;p31"/>
              <p:cNvSpPr>
                <a:spLocks noChangeArrowheads="1"/>
              </p:cNvSpPr>
              <p:nvPr/>
            </p:nvSpPr>
            <p:spPr bwMode="auto">
              <a:xfrm>
                <a:off x="1450998" y="2561879"/>
                <a:ext cx="622693" cy="4925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666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014450" y="3011817"/>
            <a:ext cx="3305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014450" y="5446784"/>
            <a:ext cx="3305100" cy="569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660450" y="985817"/>
            <a:ext cx="4013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Google Shape;1453;p32"/>
          <p:cNvSpPr/>
          <p:nvPr/>
        </p:nvSpPr>
        <p:spPr>
          <a:xfrm>
            <a:off x="7337425" y="6834188"/>
            <a:ext cx="109538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0"/>
              </a:cxn>
            </a:cxnLst>
            <a:pathLst>
              <a:path w="4370" h="701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71683" name="Google Shape;1454;p32"/>
          <p:cNvGrpSpPr/>
          <p:nvPr/>
        </p:nvGrpSpPr>
        <p:grpSpPr>
          <a:xfrm flipH="1">
            <a:off x="-296862" y="1235075"/>
            <a:ext cx="1025525" cy="1081088"/>
            <a:chOff x="855987" y="2204128"/>
            <a:chExt cx="1217483" cy="962421"/>
          </a:xfrm>
        </p:grpSpPr>
        <p:grpSp>
          <p:nvGrpSpPr>
            <p:cNvPr id="71721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" name="Google Shape;1456;p32"/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5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457;p32"/>
              <p:cNvSpPr>
                <a:spLocks noChangeArrowheads="1"/>
              </p:cNvSpPr>
              <p:nvPr/>
            </p:nvSpPr>
            <p:spPr bwMode="auto">
              <a:xfrm>
                <a:off x="1440306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1458;p32"/>
              <p:cNvSpPr>
                <a:spLocks noChangeArrowheads="1"/>
              </p:cNvSpPr>
              <p:nvPr/>
            </p:nvSpPr>
            <p:spPr bwMode="auto">
              <a:xfrm>
                <a:off x="996731" y="2334884"/>
                <a:ext cx="493065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1459;p32"/>
              <p:cNvSpPr>
                <a:spLocks noChangeArrowheads="1"/>
              </p:cNvSpPr>
              <p:nvPr/>
            </p:nvSpPr>
            <p:spPr bwMode="auto">
              <a:xfrm>
                <a:off x="958238" y="2552053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1460;p32"/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1461;p32"/>
              <p:cNvSpPr>
                <a:spLocks noChangeArrowheads="1"/>
              </p:cNvSpPr>
              <p:nvPr/>
            </p:nvSpPr>
            <p:spPr bwMode="auto">
              <a:xfrm>
                <a:off x="1451304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72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684" name="Google Shape;1463;p32"/>
          <p:cNvGrpSpPr/>
          <p:nvPr/>
        </p:nvGrpSpPr>
        <p:grpSpPr>
          <a:xfrm rot="-3617422" flipH="1">
            <a:off x="8383588" y="6203950"/>
            <a:ext cx="852487" cy="381000"/>
            <a:chOff x="1202177" y="4613417"/>
            <a:chExt cx="528376" cy="315757"/>
          </a:xfrm>
        </p:grpSpPr>
        <p:sp>
          <p:nvSpPr>
            <p:cNvPr id="71715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16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17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18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19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20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685" name="Google Shape;1470;p32"/>
          <p:cNvGrpSpPr/>
          <p:nvPr/>
        </p:nvGrpSpPr>
        <p:grpSpPr>
          <a:xfrm flipH="1">
            <a:off x="61913" y="5592763"/>
            <a:ext cx="666750" cy="1298575"/>
            <a:chOff x="-1047799" y="3300294"/>
            <a:chExt cx="439014" cy="641607"/>
          </a:xfrm>
        </p:grpSpPr>
        <p:sp>
          <p:nvSpPr>
            <p:cNvPr id="71702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03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04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05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06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07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08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09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10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11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" name="Google Shape;1481;p32"/>
            <p:cNvSpPr/>
            <p:nvPr/>
          </p:nvSpPr>
          <p:spPr>
            <a:xfrm>
              <a:off x="-905642" y="3300294"/>
              <a:ext cx="198602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13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14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686" name="Google Shape;1484;p32"/>
          <p:cNvGrpSpPr/>
          <p:nvPr/>
        </p:nvGrpSpPr>
        <p:grpSpPr>
          <a:xfrm rot="-10800000" flipH="1">
            <a:off x="7820025" y="-295275"/>
            <a:ext cx="1590675" cy="923925"/>
            <a:chOff x="3965010" y="571479"/>
            <a:chExt cx="1651683" cy="719972"/>
          </a:xfrm>
        </p:grpSpPr>
        <p:grpSp>
          <p:nvGrpSpPr>
            <p:cNvPr id="71694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169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40" name="Google Shape;1487;p32"/>
                <p:cNvSpPr>
                  <a:spLocks noChangeArrowheads="1"/>
                </p:cNvSpPr>
                <p:nvPr/>
              </p:nvSpPr>
              <p:spPr bwMode="auto">
                <a:xfrm>
                  <a:off x="1135071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1488;p32"/>
                <p:cNvSpPr>
                  <a:spLocks noChangeArrowheads="1"/>
                </p:cNvSpPr>
                <p:nvPr/>
              </p:nvSpPr>
              <p:spPr bwMode="auto">
                <a:xfrm>
                  <a:off x="1464464" y="2374675"/>
                  <a:ext cx="493303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Google Shape;1489;p32"/>
                <p:cNvSpPr>
                  <a:spLocks noChangeArrowheads="1"/>
                </p:cNvSpPr>
                <p:nvPr/>
              </p:nvSpPr>
              <p:spPr bwMode="auto">
                <a:xfrm>
                  <a:off x="882904" y="2701432"/>
                  <a:ext cx="493302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Google Shape;1490;p32"/>
                <p:cNvSpPr>
                  <a:spLocks noChangeArrowheads="1"/>
                </p:cNvSpPr>
                <p:nvPr/>
              </p:nvSpPr>
              <p:spPr bwMode="auto">
                <a:xfrm>
                  <a:off x="1644133" y="2551229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Google Shape;1491;p32"/>
              <p:cNvSpPr>
                <a:spLocks noChangeArrowheads="1"/>
              </p:cNvSpPr>
              <p:nvPr/>
            </p:nvSpPr>
            <p:spPr bwMode="auto">
              <a:xfrm>
                <a:off x="3972163" y="919338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695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687" name="Google Shape;1493;p32"/>
          <p:cNvGrpSpPr/>
          <p:nvPr/>
        </p:nvGrpSpPr>
        <p:grpSpPr>
          <a:xfrm rot="2839265">
            <a:off x="438150" y="-53975"/>
            <a:ext cx="1065213" cy="1039813"/>
            <a:chOff x="4318023" y="4113296"/>
            <a:chExt cx="716422" cy="932073"/>
          </a:xfrm>
        </p:grpSpPr>
        <p:sp>
          <p:nvSpPr>
            <p:cNvPr id="71690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691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692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693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oogle Shape;1499;p33"/>
          <p:cNvGrpSpPr/>
          <p:nvPr/>
        </p:nvGrpSpPr>
        <p:grpSpPr>
          <a:xfrm flipH="1">
            <a:off x="7532688" y="4856163"/>
            <a:ext cx="884237" cy="2001837"/>
            <a:chOff x="-1056319" y="1385262"/>
            <a:chExt cx="212940" cy="361495"/>
          </a:xfrm>
        </p:grpSpPr>
        <p:sp>
          <p:nvSpPr>
            <p:cNvPr id="72759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60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61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62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1504;p33"/>
            <p:cNvSpPr/>
            <p:nvPr/>
          </p:nvSpPr>
          <p:spPr>
            <a:xfrm>
              <a:off x="-933219" y="1418229"/>
              <a:ext cx="55816" cy="55041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505;p33"/>
            <p:cNvSpPr/>
            <p:nvPr/>
          </p:nvSpPr>
          <p:spPr>
            <a:xfrm>
              <a:off x="-1021148" y="1507385"/>
              <a:ext cx="55816" cy="54755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707" name="Google Shape;1506;p33"/>
          <p:cNvGrpSpPr/>
          <p:nvPr/>
        </p:nvGrpSpPr>
        <p:grpSpPr>
          <a:xfrm flipH="1">
            <a:off x="7724775" y="1444625"/>
            <a:ext cx="2038350" cy="2146300"/>
            <a:chOff x="855987" y="2204128"/>
            <a:chExt cx="1217483" cy="962421"/>
          </a:xfrm>
        </p:grpSpPr>
        <p:grpSp>
          <p:nvGrpSpPr>
            <p:cNvPr id="72751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" name="Google Shape;1508;p33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1509;p33"/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1510;p33"/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1511;p33"/>
              <p:cNvSpPr>
                <a:spLocks noChangeArrowheads="1"/>
              </p:cNvSpPr>
              <p:nvPr/>
            </p:nvSpPr>
            <p:spPr bwMode="auto">
              <a:xfrm>
                <a:off x="958238" y="2551509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1512;p33"/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1513;p33"/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752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2708" name="Google Shape;1515;p33"/>
          <p:cNvGrpSpPr/>
          <p:nvPr/>
        </p:nvGrpSpPr>
        <p:grpSpPr>
          <a:xfrm flipH="1">
            <a:off x="2898775" y="-915987"/>
            <a:ext cx="2525713" cy="2147887"/>
            <a:chOff x="7239867" y="1514545"/>
            <a:chExt cx="2525833" cy="1610805"/>
          </a:xfrm>
        </p:grpSpPr>
        <p:grpSp>
          <p:nvGrpSpPr>
            <p:cNvPr id="72740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742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" name="Google Shape;1518;p33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1519;p33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1520;p33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1521;p33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Google Shape;1522;p33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Google Shape;1523;p33"/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Google Shape;1524;p33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Google Shape;1525;p33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741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2709" name="Google Shape;1527;p33"/>
          <p:cNvGrpSpPr/>
          <p:nvPr/>
        </p:nvGrpSpPr>
        <p:grpSpPr>
          <a:xfrm rot="615299" flipH="1">
            <a:off x="279400" y="1412875"/>
            <a:ext cx="1651000" cy="1998663"/>
            <a:chOff x="7844079" y="226728"/>
            <a:chExt cx="1373387" cy="1246991"/>
          </a:xfrm>
        </p:grpSpPr>
        <p:sp>
          <p:nvSpPr>
            <p:cNvPr id="72726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27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28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29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0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1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2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3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4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5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6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7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8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39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2710" name="Google Shape;1542;p33"/>
          <p:cNvGrpSpPr/>
          <p:nvPr/>
        </p:nvGrpSpPr>
        <p:grpSpPr>
          <a:xfrm>
            <a:off x="874713" y="4627563"/>
            <a:ext cx="1020762" cy="2309812"/>
            <a:chOff x="-1056319" y="1385262"/>
            <a:chExt cx="212940" cy="361495"/>
          </a:xfrm>
        </p:grpSpPr>
        <p:sp>
          <p:nvSpPr>
            <p:cNvPr id="72720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21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22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723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" name="Google Shape;1547;p33"/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1548;p33"/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2711" name="Google Shape;1549;p33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2712" name="Google Shape;1550;p33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2713" name="Google Shape;1551;p33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2714" name="Google Shape;1552;p33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2715" name="Google Shape;1553;p33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2716" name="Google Shape;1554;p33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2717" name="Google Shape;1555;p33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oogle Shape;1557;p34"/>
          <p:cNvGrpSpPr/>
          <p:nvPr/>
        </p:nvGrpSpPr>
        <p:grpSpPr>
          <a:xfrm flipH="1">
            <a:off x="-58737" y="5456238"/>
            <a:ext cx="1066800" cy="1277937"/>
            <a:chOff x="6787377" y="436188"/>
            <a:chExt cx="235647" cy="211226"/>
          </a:xfrm>
        </p:grpSpPr>
        <p:sp>
          <p:nvSpPr>
            <p:cNvPr id="73770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77" h="2813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" name="Google Shape;1559;p34"/>
            <p:cNvSpPr/>
            <p:nvPr/>
          </p:nvSpPr>
          <p:spPr>
            <a:xfrm>
              <a:off x="6789832" y="438287"/>
              <a:ext cx="109407" cy="116765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72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19" h="3114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73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76" h="90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74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76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75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76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83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77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78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200" h="98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79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41" h="691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80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62" h="1021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81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7" h="681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3731" name="Google Shape;1570;p34"/>
          <p:cNvGrpSpPr/>
          <p:nvPr/>
        </p:nvGrpSpPr>
        <p:grpSpPr>
          <a:xfrm rot="-4477981" flipH="1">
            <a:off x="8256588" y="5743575"/>
            <a:ext cx="1066800" cy="704850"/>
            <a:chOff x="4508023" y="3764622"/>
            <a:chExt cx="161487" cy="142362"/>
          </a:xfrm>
        </p:grpSpPr>
        <p:sp>
          <p:nvSpPr>
            <p:cNvPr id="73760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3" h="1395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Google Shape;1572;p34"/>
            <p:cNvSpPr/>
            <p:nvPr/>
          </p:nvSpPr>
          <p:spPr>
            <a:xfrm>
              <a:off x="4605008" y="3822152"/>
              <a:ext cx="61759" cy="35591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62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12" h="72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63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9" h="1296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64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57" h="2996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65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43" h="326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66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2" h="108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1578;p34"/>
            <p:cNvSpPr/>
            <p:nvPr/>
          </p:nvSpPr>
          <p:spPr>
            <a:xfrm>
              <a:off x="4505197" y="3816238"/>
              <a:ext cx="44457" cy="50340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68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3" h="1094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69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73" h="584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3732" name="Google Shape;1581;p34"/>
          <p:cNvGrpSpPr/>
          <p:nvPr/>
        </p:nvGrpSpPr>
        <p:grpSpPr>
          <a:xfrm flipH="1">
            <a:off x="366713" y="-241300"/>
            <a:ext cx="2122487" cy="1885950"/>
            <a:chOff x="6655952" y="-180577"/>
            <a:chExt cx="2121888" cy="1414590"/>
          </a:xfrm>
        </p:grpSpPr>
        <p:grpSp>
          <p:nvGrpSpPr>
            <p:cNvPr id="73753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3755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0" h="978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" name="Google Shape;1584;p34"/>
              <p:cNvSpPr/>
              <p:nvPr/>
            </p:nvSpPr>
            <p:spPr>
              <a:xfrm>
                <a:off x="5211083" y="1358654"/>
                <a:ext cx="484590" cy="35207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757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705" h="655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58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07" h="1598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3759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211" h="2951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73754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681" h="11977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3733" name="Google Shape;1589;p34"/>
          <p:cNvGrpSpPr/>
          <p:nvPr/>
        </p:nvGrpSpPr>
        <p:grpSpPr>
          <a:xfrm flipH="1">
            <a:off x="8231188" y="2382838"/>
            <a:ext cx="1277937" cy="1346200"/>
            <a:chOff x="855987" y="2204128"/>
            <a:chExt cx="1217483" cy="962421"/>
          </a:xfrm>
        </p:grpSpPr>
        <p:grpSp>
          <p:nvGrpSpPr>
            <p:cNvPr id="73745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" name="Google Shape;1591;p34"/>
              <p:cNvSpPr>
                <a:spLocks noChangeArrowheads="1"/>
              </p:cNvSpPr>
              <p:nvPr/>
            </p:nvSpPr>
            <p:spPr bwMode="auto">
              <a:xfrm>
                <a:off x="1253893" y="2157575"/>
                <a:ext cx="49276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1592;p34"/>
              <p:cNvSpPr>
                <a:spLocks noChangeArrowheads="1"/>
              </p:cNvSpPr>
              <p:nvPr/>
            </p:nvSpPr>
            <p:spPr bwMode="auto">
              <a:xfrm>
                <a:off x="1440701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1593;p34"/>
              <p:cNvSpPr>
                <a:spLocks noChangeArrowheads="1"/>
              </p:cNvSpPr>
              <p:nvPr/>
            </p:nvSpPr>
            <p:spPr bwMode="auto">
              <a:xfrm>
                <a:off x="997952" y="2335287"/>
                <a:ext cx="492760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1594;p34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1595;p34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1596;p34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201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746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3734" name="Google Shape;1598;p34"/>
          <p:cNvGrpSpPr/>
          <p:nvPr/>
        </p:nvGrpSpPr>
        <p:grpSpPr>
          <a:xfrm rot="-10800000" flipH="1">
            <a:off x="3698875" y="-249237"/>
            <a:ext cx="1590675" cy="923925"/>
            <a:chOff x="3965010" y="571479"/>
            <a:chExt cx="1651683" cy="719972"/>
          </a:xfrm>
        </p:grpSpPr>
        <p:grpSp>
          <p:nvGrpSpPr>
            <p:cNvPr id="73737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739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0" name="Google Shape;1601;p34"/>
                <p:cNvSpPr>
                  <a:spLocks noChangeArrowheads="1"/>
                </p:cNvSpPr>
                <p:nvPr/>
              </p:nvSpPr>
              <p:spPr bwMode="auto">
                <a:xfrm>
                  <a:off x="1135071" y="2416837"/>
                  <a:ext cx="624114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1602;p34"/>
                <p:cNvSpPr>
                  <a:spLocks noChangeArrowheads="1"/>
                </p:cNvSpPr>
                <p:nvPr/>
              </p:nvSpPr>
              <p:spPr bwMode="auto">
                <a:xfrm>
                  <a:off x="1464464" y="2374675"/>
                  <a:ext cx="493303" cy="4927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1603;p34"/>
                <p:cNvSpPr>
                  <a:spLocks noChangeArrowheads="1"/>
                </p:cNvSpPr>
                <p:nvPr/>
              </p:nvSpPr>
              <p:spPr bwMode="auto">
                <a:xfrm>
                  <a:off x="882904" y="2713290"/>
                  <a:ext cx="493302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1604;p34"/>
                <p:cNvSpPr>
                  <a:spLocks noChangeArrowheads="1"/>
                </p:cNvSpPr>
                <p:nvPr/>
              </p:nvSpPr>
              <p:spPr bwMode="auto">
                <a:xfrm>
                  <a:off x="1644133" y="2551229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Google Shape;1605;p34"/>
              <p:cNvSpPr>
                <a:spLocks noChangeArrowheads="1"/>
              </p:cNvSpPr>
              <p:nvPr/>
            </p:nvSpPr>
            <p:spPr bwMode="auto">
              <a:xfrm>
                <a:off x="3972163" y="919338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738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643567"/>
            <a:ext cx="7140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7217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8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20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221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7222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223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24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7172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0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7211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5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7216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13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4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3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02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203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4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5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206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7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8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4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7192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94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5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6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7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8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9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7175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7178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79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0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81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2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3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4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85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6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7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8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89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90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7191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tx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oogle Shape;28;p3"/>
          <p:cNvGrpSpPr/>
          <p:nvPr/>
        </p:nvGrpSpPr>
        <p:grpSpPr>
          <a:xfrm rot="10800000">
            <a:off x="3581400" y="238125"/>
            <a:ext cx="846138" cy="936625"/>
            <a:chOff x="3026025" y="992425"/>
            <a:chExt cx="845325" cy="703150"/>
          </a:xfrm>
        </p:grpSpPr>
        <p:sp>
          <p:nvSpPr>
            <p:cNvPr id="5" name="Google Shape;29;p3"/>
            <p:cNvSpPr/>
            <p:nvPr/>
          </p:nvSpPr>
          <p:spPr>
            <a:xfrm>
              <a:off x="302602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0;p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1;p3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2;p3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95" name="Google Shape;33;p3"/>
          <p:cNvSpPr/>
          <p:nvPr/>
        </p:nvSpPr>
        <p:spPr>
          <a:xfrm rot="-1243561" flipH="1">
            <a:off x="-4062412" y="495300"/>
            <a:ext cx="10313987" cy="724376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8196" name="Google Shape;34;p3"/>
          <p:cNvGrpSpPr/>
          <p:nvPr/>
        </p:nvGrpSpPr>
        <p:grpSpPr>
          <a:xfrm>
            <a:off x="8497888" y="3317875"/>
            <a:ext cx="844550" cy="936625"/>
            <a:chOff x="3026025" y="992425"/>
            <a:chExt cx="845325" cy="703150"/>
          </a:xfrm>
        </p:grpSpPr>
        <p:sp>
          <p:nvSpPr>
            <p:cNvPr id="11" name="Google Shape;35;p3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36;p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7;p3"/>
            <p:cNvSpPr/>
            <p:nvPr/>
          </p:nvSpPr>
          <p:spPr>
            <a:xfrm>
              <a:off x="3275491" y="992425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38;p3"/>
            <p:cNvSpPr/>
            <p:nvPr/>
          </p:nvSpPr>
          <p:spPr>
            <a:xfrm>
              <a:off x="3710865" y="1333274"/>
              <a:ext cx="2065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7" name="Google Shape;39;p3"/>
          <p:cNvGrpSpPr/>
          <p:nvPr/>
        </p:nvGrpSpPr>
        <p:grpSpPr>
          <a:xfrm rot="10800000">
            <a:off x="5219700" y="5670550"/>
            <a:ext cx="846138" cy="936625"/>
            <a:chOff x="3026025" y="992425"/>
            <a:chExt cx="845325" cy="703150"/>
          </a:xfrm>
        </p:grpSpPr>
        <p:sp>
          <p:nvSpPr>
            <p:cNvPr id="16" name="Google Shape;40;p3"/>
            <p:cNvSpPr/>
            <p:nvPr/>
          </p:nvSpPr>
          <p:spPr>
            <a:xfrm>
              <a:off x="304188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41;p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42;p3"/>
            <p:cNvSpPr/>
            <p:nvPr/>
          </p:nvSpPr>
          <p:spPr>
            <a:xfrm>
              <a:off x="329246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43;p3"/>
            <p:cNvSpPr/>
            <p:nvPr/>
          </p:nvSpPr>
          <p:spPr>
            <a:xfrm>
              <a:off x="372702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253400" y="2944000"/>
            <a:ext cx="2213700" cy="17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3"/>
          <p:cNvSpPr txBox="1">
            <a:spLocks noGrp="1"/>
          </p:cNvSpPr>
          <p:nvPr>
            <p:ph type="title" idx="2"/>
          </p:nvPr>
        </p:nvSpPr>
        <p:spPr>
          <a:xfrm>
            <a:off x="1253400" y="1275767"/>
            <a:ext cx="1546800" cy="112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1253400" y="4684233"/>
            <a:ext cx="2404500" cy="95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tx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oogle Shape;48;p4"/>
          <p:cNvGrpSpPr/>
          <p:nvPr/>
        </p:nvGrpSpPr>
        <p:grpSpPr>
          <a:xfrm rot="10800000">
            <a:off x="200025" y="5670550"/>
            <a:ext cx="846138" cy="936625"/>
            <a:chOff x="3026025" y="992425"/>
            <a:chExt cx="845325" cy="703150"/>
          </a:xfrm>
        </p:grpSpPr>
        <p:sp>
          <p:nvSpPr>
            <p:cNvPr id="5" name="Google Shape;49;p4"/>
            <p:cNvSpPr/>
            <p:nvPr/>
          </p:nvSpPr>
          <p:spPr>
            <a:xfrm>
              <a:off x="302602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50;p4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51;p4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2;p4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19" name="Google Shape;53;p4"/>
          <p:cNvGrpSpPr/>
          <p:nvPr/>
        </p:nvGrpSpPr>
        <p:grpSpPr>
          <a:xfrm>
            <a:off x="8226425" y="1408113"/>
            <a:ext cx="846138" cy="936625"/>
            <a:chOff x="3026025" y="992425"/>
            <a:chExt cx="845325" cy="703150"/>
          </a:xfrm>
        </p:grpSpPr>
        <p:sp>
          <p:nvSpPr>
            <p:cNvPr id="10" name="Google Shape;54;p4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55;p4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56;p4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57;p4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0" name="Google Shape;58;p4"/>
          <p:cNvGrpSpPr/>
          <p:nvPr/>
        </p:nvGrpSpPr>
        <p:grpSpPr>
          <a:xfrm rot="-354274">
            <a:off x="-795337" y="-1339850"/>
            <a:ext cx="11872912" cy="8832850"/>
            <a:chOff x="-581115" y="-56017"/>
            <a:chExt cx="11915865" cy="6624717"/>
          </a:xfrm>
        </p:grpSpPr>
        <p:sp>
          <p:nvSpPr>
            <p:cNvPr id="9227" name="Google Shape;59;p4"/>
            <p:cNvSpPr/>
            <p:nvPr/>
          </p:nvSpPr>
          <p:spPr>
            <a:xfrm rot="10800000">
              <a:off x="-581115" y="406159"/>
              <a:ext cx="11915865" cy="616254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13393" h="117153">
                  <a:moveTo>
                    <a:pt x="101176" y="0"/>
                  </a:moveTo>
                  <a:cubicBezTo>
                    <a:pt x="96251" y="0"/>
                    <a:pt x="89981" y="748"/>
                    <a:pt x="81809" y="2535"/>
                  </a:cubicBezTo>
                  <a:cubicBezTo>
                    <a:pt x="36526" y="12430"/>
                    <a:pt x="11959" y="53423"/>
                    <a:pt x="46308" y="63643"/>
                  </a:cubicBezTo>
                  <a:cubicBezTo>
                    <a:pt x="61499" y="68176"/>
                    <a:pt x="1" y="106960"/>
                    <a:pt x="38736" y="116124"/>
                  </a:cubicBezTo>
                  <a:cubicBezTo>
                    <a:pt x="41727" y="116835"/>
                    <a:pt x="44697" y="117152"/>
                    <a:pt x="47645" y="117152"/>
                  </a:cubicBezTo>
                  <a:cubicBezTo>
                    <a:pt x="72540" y="117152"/>
                    <a:pt x="95969" y="94519"/>
                    <a:pt x="118821" y="94519"/>
                  </a:cubicBezTo>
                  <a:cubicBezTo>
                    <a:pt x="122300" y="94519"/>
                    <a:pt x="125765" y="95044"/>
                    <a:pt x="129221" y="96253"/>
                  </a:cubicBezTo>
                  <a:cubicBezTo>
                    <a:pt x="148142" y="102872"/>
                    <a:pt x="164389" y="105778"/>
                    <a:pt x="176889" y="105778"/>
                  </a:cubicBezTo>
                  <a:cubicBezTo>
                    <a:pt x="203879" y="105778"/>
                    <a:pt x="213392" y="92229"/>
                    <a:pt x="194602" y="73262"/>
                  </a:cubicBezTo>
                  <a:cubicBezTo>
                    <a:pt x="174315" y="52808"/>
                    <a:pt x="202340" y="18386"/>
                    <a:pt x="166003" y="18386"/>
                  </a:cubicBezTo>
                  <a:cubicBezTo>
                    <a:pt x="163228" y="18386"/>
                    <a:pt x="160077" y="18587"/>
                    <a:pt x="156501" y="19010"/>
                  </a:cubicBezTo>
                  <a:cubicBezTo>
                    <a:pt x="152428" y="19493"/>
                    <a:pt x="148882" y="19711"/>
                    <a:pt x="145776" y="19711"/>
                  </a:cubicBezTo>
                  <a:cubicBezTo>
                    <a:pt x="116272" y="19711"/>
                    <a:pt x="126462" y="0"/>
                    <a:pt x="101176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8" name="Google Shape;60;p4"/>
            <p:cNvSpPr/>
            <p:nvPr/>
          </p:nvSpPr>
          <p:spPr>
            <a:xfrm>
              <a:off x="-188344" y="-56017"/>
              <a:ext cx="7795075" cy="21913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11803" h="87653">
                  <a:moveTo>
                    <a:pt x="6276" y="69505"/>
                  </a:moveTo>
                  <a:cubicBezTo>
                    <a:pt x="-5779" y="61007"/>
                    <a:pt x="1060" y="11130"/>
                    <a:pt x="13883" y="3642"/>
                  </a:cubicBezTo>
                  <a:cubicBezTo>
                    <a:pt x="26706" y="-3846"/>
                    <a:pt x="66302" y="22066"/>
                    <a:pt x="83212" y="24575"/>
                  </a:cubicBezTo>
                  <a:cubicBezTo>
                    <a:pt x="100123" y="27084"/>
                    <a:pt x="104058" y="22510"/>
                    <a:pt x="115346" y="18694"/>
                  </a:cubicBezTo>
                  <a:cubicBezTo>
                    <a:pt x="126634" y="14878"/>
                    <a:pt x="139137" y="4292"/>
                    <a:pt x="150941" y="1678"/>
                  </a:cubicBezTo>
                  <a:cubicBezTo>
                    <a:pt x="162745" y="-936"/>
                    <a:pt x="171927" y="-499"/>
                    <a:pt x="186170" y="3011"/>
                  </a:cubicBezTo>
                  <a:cubicBezTo>
                    <a:pt x="200414" y="6521"/>
                    <a:pt x="218200" y="17630"/>
                    <a:pt x="236402" y="22740"/>
                  </a:cubicBezTo>
                  <a:cubicBezTo>
                    <a:pt x="254604" y="27850"/>
                    <a:pt x="284503" y="31089"/>
                    <a:pt x="295380" y="33673"/>
                  </a:cubicBezTo>
                  <a:cubicBezTo>
                    <a:pt x="306257" y="36257"/>
                    <a:pt x="298935" y="37166"/>
                    <a:pt x="301666" y="38246"/>
                  </a:cubicBezTo>
                  <a:cubicBezTo>
                    <a:pt x="304397" y="39326"/>
                    <a:pt x="312431" y="37992"/>
                    <a:pt x="311764" y="40151"/>
                  </a:cubicBezTo>
                  <a:cubicBezTo>
                    <a:pt x="311097" y="42310"/>
                    <a:pt x="313350" y="44025"/>
                    <a:pt x="297666" y="51200"/>
                  </a:cubicBezTo>
                  <a:cubicBezTo>
                    <a:pt x="281982" y="58375"/>
                    <a:pt x="248360" y="77679"/>
                    <a:pt x="217658" y="83203"/>
                  </a:cubicBezTo>
                  <a:cubicBezTo>
                    <a:pt x="186956" y="88728"/>
                    <a:pt x="135362" y="89110"/>
                    <a:pt x="113454" y="84347"/>
                  </a:cubicBezTo>
                  <a:cubicBezTo>
                    <a:pt x="91546" y="79585"/>
                    <a:pt x="104074" y="57102"/>
                    <a:pt x="86211" y="54628"/>
                  </a:cubicBezTo>
                  <a:cubicBezTo>
                    <a:pt x="68348" y="52154"/>
                    <a:pt x="18331" y="78003"/>
                    <a:pt x="6276" y="6950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9221" name="Google Shape;63;p4"/>
          <p:cNvGrpSpPr/>
          <p:nvPr/>
        </p:nvGrpSpPr>
        <p:grpSpPr>
          <a:xfrm>
            <a:off x="200025" y="404813"/>
            <a:ext cx="8772525" cy="4124325"/>
            <a:chOff x="2092159" y="1710154"/>
            <a:chExt cx="5893851" cy="2078023"/>
          </a:xfrm>
        </p:grpSpPr>
        <p:sp>
          <p:nvSpPr>
            <p:cNvPr id="18" name="Google Shape;64;p4"/>
            <p:cNvSpPr/>
            <p:nvPr/>
          </p:nvSpPr>
          <p:spPr>
            <a:xfrm>
              <a:off x="7034632" y="1710154"/>
              <a:ext cx="173851" cy="11198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65;p4"/>
            <p:cNvSpPr/>
            <p:nvPr/>
          </p:nvSpPr>
          <p:spPr>
            <a:xfrm rot="-2957026">
              <a:off x="2104433" y="1943707"/>
              <a:ext cx="172769" cy="11199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66;p4"/>
            <p:cNvSpPr/>
            <p:nvPr/>
          </p:nvSpPr>
          <p:spPr>
            <a:xfrm rot="2328761">
              <a:off x="7797228" y="3633805"/>
              <a:ext cx="172784" cy="11278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713225" y="1511233"/>
            <a:ext cx="7708200" cy="462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tx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68;p5"/>
          <p:cNvSpPr/>
          <p:nvPr/>
        </p:nvSpPr>
        <p:spPr>
          <a:xfrm rot="-5400000" flipH="1">
            <a:off x="-158750" y="-2551112"/>
            <a:ext cx="13720763" cy="56499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43" name="Google Shape;69;p5"/>
          <p:cNvSpPr/>
          <p:nvPr/>
        </p:nvSpPr>
        <p:spPr>
          <a:xfrm rot="5400000" flipH="1">
            <a:off x="-4298950" y="3592513"/>
            <a:ext cx="13719175" cy="56483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0244" name="Google Shape;74;p5"/>
          <p:cNvGrpSpPr/>
          <p:nvPr/>
        </p:nvGrpSpPr>
        <p:grpSpPr>
          <a:xfrm rot="10800000">
            <a:off x="5524500" y="5538788"/>
            <a:ext cx="846138" cy="938212"/>
            <a:chOff x="3026025" y="992425"/>
            <a:chExt cx="845325" cy="703150"/>
          </a:xfrm>
        </p:grpSpPr>
        <p:sp>
          <p:nvSpPr>
            <p:cNvPr id="7" name="Google Shape;75;p5"/>
            <p:cNvSpPr/>
            <p:nvPr/>
          </p:nvSpPr>
          <p:spPr>
            <a:xfrm>
              <a:off x="304188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76;p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77;p5"/>
            <p:cNvSpPr/>
            <p:nvPr/>
          </p:nvSpPr>
          <p:spPr>
            <a:xfrm>
              <a:off x="3292469" y="980527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;p5"/>
            <p:cNvSpPr/>
            <p:nvPr/>
          </p:nvSpPr>
          <p:spPr>
            <a:xfrm>
              <a:off x="3727026" y="1321989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45" name="Google Shape;79;p5"/>
          <p:cNvGrpSpPr/>
          <p:nvPr/>
        </p:nvGrpSpPr>
        <p:grpSpPr>
          <a:xfrm>
            <a:off x="809625" y="404813"/>
            <a:ext cx="7934325" cy="5648325"/>
            <a:chOff x="2501726" y="1710154"/>
            <a:chExt cx="5330696" cy="2845961"/>
          </a:xfrm>
        </p:grpSpPr>
        <p:sp>
          <p:nvSpPr>
            <p:cNvPr id="12" name="Google Shape;80;p5"/>
            <p:cNvSpPr/>
            <p:nvPr/>
          </p:nvSpPr>
          <p:spPr>
            <a:xfrm>
              <a:off x="4884434" y="1710154"/>
              <a:ext cx="173851" cy="11198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81;p5"/>
            <p:cNvSpPr/>
            <p:nvPr/>
          </p:nvSpPr>
          <p:spPr>
            <a:xfrm rot="-2957026">
              <a:off x="2513998" y="1994907"/>
              <a:ext cx="172773" cy="11199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82;p5"/>
            <p:cNvSpPr/>
            <p:nvPr/>
          </p:nvSpPr>
          <p:spPr>
            <a:xfrm rot="2328761">
              <a:off x="7643640" y="4401739"/>
              <a:ext cx="172784" cy="11278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46" name="Google Shape;83;p5"/>
          <p:cNvGrpSpPr/>
          <p:nvPr/>
        </p:nvGrpSpPr>
        <p:grpSpPr>
          <a:xfrm>
            <a:off x="2427288" y="201613"/>
            <a:ext cx="846137" cy="938212"/>
            <a:chOff x="3026025" y="992425"/>
            <a:chExt cx="845325" cy="703150"/>
          </a:xfrm>
        </p:grpSpPr>
        <p:sp>
          <p:nvSpPr>
            <p:cNvPr id="16" name="Google Shape;84;p5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85;p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86;p5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7;p5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1117936" y="4289463"/>
            <a:ext cx="2742600" cy="74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5"/>
          <p:cNvSpPr txBox="1">
            <a:spLocks noGrp="1"/>
          </p:cNvSpPr>
          <p:nvPr>
            <p:ph type="title" idx="2"/>
          </p:nvPr>
        </p:nvSpPr>
        <p:spPr>
          <a:xfrm>
            <a:off x="5319073" y="3070263"/>
            <a:ext cx="2742600" cy="74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5437573" y="3720429"/>
            <a:ext cx="2505600" cy="134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5"/>
          <p:cNvSpPr txBox="1">
            <a:spLocks noGrp="1"/>
          </p:cNvSpPr>
          <p:nvPr>
            <p:ph type="subTitle" idx="3"/>
          </p:nvPr>
        </p:nvSpPr>
        <p:spPr>
          <a:xfrm>
            <a:off x="1236436" y="4926929"/>
            <a:ext cx="2505600" cy="134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tx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oogle Shape;96;p7"/>
          <p:cNvGrpSpPr/>
          <p:nvPr/>
        </p:nvGrpSpPr>
        <p:grpSpPr>
          <a:xfrm flipH="1">
            <a:off x="2212975" y="2306638"/>
            <a:ext cx="846138" cy="936625"/>
            <a:chOff x="3026025" y="992425"/>
            <a:chExt cx="845325" cy="703150"/>
          </a:xfrm>
        </p:grpSpPr>
        <p:sp>
          <p:nvSpPr>
            <p:cNvPr id="5" name="Google Shape;97;p7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98;p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99;p7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00;p7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267" name="Google Shape;101;p7"/>
          <p:cNvSpPr/>
          <p:nvPr/>
        </p:nvSpPr>
        <p:spPr>
          <a:xfrm flipH="1">
            <a:off x="1352550" y="433388"/>
            <a:ext cx="11753850" cy="8216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" name="Google Shape;102;p7"/>
          <p:cNvSpPr txBox="1">
            <a:spLocks noGrp="1"/>
          </p:cNvSpPr>
          <p:nvPr>
            <p:ph type="subTitle" idx="1"/>
          </p:nvPr>
        </p:nvSpPr>
        <p:spPr>
          <a:xfrm>
            <a:off x="3400425" y="2204333"/>
            <a:ext cx="5012400" cy="340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♥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tx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oogle Shape;105;p8"/>
          <p:cNvGrpSpPr/>
          <p:nvPr/>
        </p:nvGrpSpPr>
        <p:grpSpPr>
          <a:xfrm rot="10800000">
            <a:off x="7907338" y="0"/>
            <a:ext cx="844550" cy="938213"/>
            <a:chOff x="3026025" y="992425"/>
            <a:chExt cx="845325" cy="703150"/>
          </a:xfrm>
        </p:grpSpPr>
        <p:sp>
          <p:nvSpPr>
            <p:cNvPr id="5" name="Google Shape;106;p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07;p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08;p8"/>
            <p:cNvSpPr/>
            <p:nvPr/>
          </p:nvSpPr>
          <p:spPr>
            <a:xfrm>
              <a:off x="3275492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09;p8"/>
            <p:cNvSpPr/>
            <p:nvPr/>
          </p:nvSpPr>
          <p:spPr>
            <a:xfrm>
              <a:off x="3726755" y="1321990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1" name="Google Shape;110;p8"/>
          <p:cNvGrpSpPr/>
          <p:nvPr/>
        </p:nvGrpSpPr>
        <p:grpSpPr>
          <a:xfrm>
            <a:off x="8185150" y="3948113"/>
            <a:ext cx="844550" cy="936625"/>
            <a:chOff x="3026025" y="992425"/>
            <a:chExt cx="845325" cy="703150"/>
          </a:xfrm>
        </p:grpSpPr>
        <p:sp>
          <p:nvSpPr>
            <p:cNvPr id="10" name="Google Shape;111;p8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2;p8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13;p8"/>
            <p:cNvSpPr/>
            <p:nvPr/>
          </p:nvSpPr>
          <p:spPr>
            <a:xfrm>
              <a:off x="3275492" y="992425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14;p8"/>
            <p:cNvSpPr/>
            <p:nvPr/>
          </p:nvSpPr>
          <p:spPr>
            <a:xfrm>
              <a:off x="3710866" y="1333274"/>
              <a:ext cx="20656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92" name="Google Shape;115;p8"/>
          <p:cNvGrpSpPr/>
          <p:nvPr/>
        </p:nvGrpSpPr>
        <p:grpSpPr>
          <a:xfrm rot="-10445632" flipH="1">
            <a:off x="-485775" y="-631825"/>
            <a:ext cx="11222038" cy="8347075"/>
            <a:chOff x="-581115" y="-56017"/>
            <a:chExt cx="11915865" cy="6624717"/>
          </a:xfrm>
        </p:grpSpPr>
        <p:sp>
          <p:nvSpPr>
            <p:cNvPr id="12300" name="Google Shape;116;p8"/>
            <p:cNvSpPr/>
            <p:nvPr/>
          </p:nvSpPr>
          <p:spPr>
            <a:xfrm rot="10800000">
              <a:off x="-581115" y="406159"/>
              <a:ext cx="11915865" cy="616254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13393" h="117153">
                  <a:moveTo>
                    <a:pt x="101176" y="0"/>
                  </a:moveTo>
                  <a:cubicBezTo>
                    <a:pt x="96251" y="0"/>
                    <a:pt x="89981" y="748"/>
                    <a:pt x="81809" y="2535"/>
                  </a:cubicBezTo>
                  <a:cubicBezTo>
                    <a:pt x="36526" y="12430"/>
                    <a:pt x="11959" y="53423"/>
                    <a:pt x="46308" y="63643"/>
                  </a:cubicBezTo>
                  <a:cubicBezTo>
                    <a:pt x="61499" y="68176"/>
                    <a:pt x="1" y="106960"/>
                    <a:pt x="38736" y="116124"/>
                  </a:cubicBezTo>
                  <a:cubicBezTo>
                    <a:pt x="41727" y="116835"/>
                    <a:pt x="44697" y="117152"/>
                    <a:pt x="47645" y="117152"/>
                  </a:cubicBezTo>
                  <a:cubicBezTo>
                    <a:pt x="72540" y="117152"/>
                    <a:pt x="95969" y="94519"/>
                    <a:pt x="118821" y="94519"/>
                  </a:cubicBezTo>
                  <a:cubicBezTo>
                    <a:pt x="122300" y="94519"/>
                    <a:pt x="125765" y="95044"/>
                    <a:pt x="129221" y="96253"/>
                  </a:cubicBezTo>
                  <a:cubicBezTo>
                    <a:pt x="148142" y="102872"/>
                    <a:pt x="164389" y="105778"/>
                    <a:pt x="176889" y="105778"/>
                  </a:cubicBezTo>
                  <a:cubicBezTo>
                    <a:pt x="203879" y="105778"/>
                    <a:pt x="213392" y="92229"/>
                    <a:pt x="194602" y="73262"/>
                  </a:cubicBezTo>
                  <a:cubicBezTo>
                    <a:pt x="174315" y="52808"/>
                    <a:pt x="202340" y="18386"/>
                    <a:pt x="166003" y="18386"/>
                  </a:cubicBezTo>
                  <a:cubicBezTo>
                    <a:pt x="163228" y="18386"/>
                    <a:pt x="160077" y="18587"/>
                    <a:pt x="156501" y="19010"/>
                  </a:cubicBezTo>
                  <a:cubicBezTo>
                    <a:pt x="152428" y="19493"/>
                    <a:pt x="148882" y="19711"/>
                    <a:pt x="145776" y="19711"/>
                  </a:cubicBezTo>
                  <a:cubicBezTo>
                    <a:pt x="116272" y="19711"/>
                    <a:pt x="126462" y="0"/>
                    <a:pt x="101176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2301" name="Google Shape;117;p8"/>
            <p:cNvSpPr/>
            <p:nvPr/>
          </p:nvSpPr>
          <p:spPr>
            <a:xfrm>
              <a:off x="-188344" y="-56017"/>
              <a:ext cx="7795075" cy="21913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11803" h="87653">
                  <a:moveTo>
                    <a:pt x="6276" y="69505"/>
                  </a:moveTo>
                  <a:cubicBezTo>
                    <a:pt x="-5779" y="61007"/>
                    <a:pt x="1060" y="11130"/>
                    <a:pt x="13883" y="3642"/>
                  </a:cubicBezTo>
                  <a:cubicBezTo>
                    <a:pt x="26706" y="-3846"/>
                    <a:pt x="66302" y="22066"/>
                    <a:pt x="83212" y="24575"/>
                  </a:cubicBezTo>
                  <a:cubicBezTo>
                    <a:pt x="100123" y="27084"/>
                    <a:pt x="104058" y="22510"/>
                    <a:pt x="115346" y="18694"/>
                  </a:cubicBezTo>
                  <a:cubicBezTo>
                    <a:pt x="126634" y="14878"/>
                    <a:pt x="139137" y="4292"/>
                    <a:pt x="150941" y="1678"/>
                  </a:cubicBezTo>
                  <a:cubicBezTo>
                    <a:pt x="162745" y="-936"/>
                    <a:pt x="171927" y="-499"/>
                    <a:pt x="186170" y="3011"/>
                  </a:cubicBezTo>
                  <a:cubicBezTo>
                    <a:pt x="200414" y="6521"/>
                    <a:pt x="218200" y="17630"/>
                    <a:pt x="236402" y="22740"/>
                  </a:cubicBezTo>
                  <a:cubicBezTo>
                    <a:pt x="254604" y="27850"/>
                    <a:pt x="284503" y="31089"/>
                    <a:pt x="295380" y="33673"/>
                  </a:cubicBezTo>
                  <a:cubicBezTo>
                    <a:pt x="306257" y="36257"/>
                    <a:pt x="298935" y="37166"/>
                    <a:pt x="301666" y="38246"/>
                  </a:cubicBezTo>
                  <a:cubicBezTo>
                    <a:pt x="304397" y="39326"/>
                    <a:pt x="312431" y="37992"/>
                    <a:pt x="311764" y="40151"/>
                  </a:cubicBezTo>
                  <a:cubicBezTo>
                    <a:pt x="311097" y="42310"/>
                    <a:pt x="313350" y="44025"/>
                    <a:pt x="297666" y="51200"/>
                  </a:cubicBezTo>
                  <a:cubicBezTo>
                    <a:pt x="281982" y="58375"/>
                    <a:pt x="248360" y="77679"/>
                    <a:pt x="217658" y="83203"/>
                  </a:cubicBezTo>
                  <a:cubicBezTo>
                    <a:pt x="186956" y="88728"/>
                    <a:pt x="135362" y="89110"/>
                    <a:pt x="113454" y="84347"/>
                  </a:cubicBezTo>
                  <a:cubicBezTo>
                    <a:pt x="91546" y="79585"/>
                    <a:pt x="104074" y="57102"/>
                    <a:pt x="86211" y="54628"/>
                  </a:cubicBezTo>
                  <a:cubicBezTo>
                    <a:pt x="68348" y="52154"/>
                    <a:pt x="18331" y="78003"/>
                    <a:pt x="6276" y="6950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2293" name="Google Shape;118;p8"/>
          <p:cNvGrpSpPr/>
          <p:nvPr/>
        </p:nvGrpSpPr>
        <p:grpSpPr>
          <a:xfrm rot="10800000">
            <a:off x="0" y="1600200"/>
            <a:ext cx="844550" cy="938213"/>
            <a:chOff x="3026025" y="992425"/>
            <a:chExt cx="845325" cy="703150"/>
          </a:xfrm>
        </p:grpSpPr>
        <p:sp>
          <p:nvSpPr>
            <p:cNvPr id="18" name="Google Shape;119;p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20;p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21;p8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22;p8"/>
            <p:cNvSpPr/>
            <p:nvPr/>
          </p:nvSpPr>
          <p:spPr>
            <a:xfrm>
              <a:off x="3726754" y="1321990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2071050" y="1320800"/>
            <a:ext cx="5001900" cy="421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5991225" y="990600"/>
            <a:ext cx="2448000" cy="328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tx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oogle Shape;146;p11"/>
          <p:cNvGrpSpPr/>
          <p:nvPr/>
        </p:nvGrpSpPr>
        <p:grpSpPr>
          <a:xfrm>
            <a:off x="7748588" y="5937250"/>
            <a:ext cx="844550" cy="938213"/>
            <a:chOff x="3026025" y="992425"/>
            <a:chExt cx="845325" cy="703150"/>
          </a:xfrm>
        </p:grpSpPr>
        <p:sp>
          <p:nvSpPr>
            <p:cNvPr id="5" name="Google Shape;147;p1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48;p1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49;p11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50;p11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15" name="Google Shape;151;p11"/>
          <p:cNvGrpSpPr/>
          <p:nvPr/>
        </p:nvGrpSpPr>
        <p:grpSpPr>
          <a:xfrm>
            <a:off x="7085013" y="1119188"/>
            <a:ext cx="844550" cy="938212"/>
            <a:chOff x="3026025" y="992425"/>
            <a:chExt cx="845325" cy="703150"/>
          </a:xfrm>
        </p:grpSpPr>
        <p:sp>
          <p:nvSpPr>
            <p:cNvPr id="10" name="Google Shape;152;p1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53;p1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54;p11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55;p11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316" name="Google Shape;156;p11"/>
          <p:cNvSpPr/>
          <p:nvPr/>
        </p:nvSpPr>
        <p:spPr>
          <a:xfrm rot="293230" flipH="1">
            <a:off x="-1438275" y="603250"/>
            <a:ext cx="11753850" cy="8216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3317" name="Google Shape;157;p11"/>
          <p:cNvGrpSpPr/>
          <p:nvPr/>
        </p:nvGrpSpPr>
        <p:grpSpPr>
          <a:xfrm rot="10800000">
            <a:off x="0" y="-7937"/>
            <a:ext cx="844550" cy="938212"/>
            <a:chOff x="3026025" y="992425"/>
            <a:chExt cx="845325" cy="703150"/>
          </a:xfrm>
        </p:grpSpPr>
        <p:sp>
          <p:nvSpPr>
            <p:cNvPr id="16" name="Google Shape;158;p1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59;p11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60;p11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61;p11"/>
            <p:cNvSpPr/>
            <p:nvPr/>
          </p:nvSpPr>
          <p:spPr>
            <a:xfrm>
              <a:off x="374264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1284000" y="1900533"/>
            <a:ext cx="6576000" cy="280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>
            <a:off x="1436400" y="4497833"/>
            <a:ext cx="6576000" cy="66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tx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oogle Shape;166;p13"/>
          <p:cNvGrpSpPr/>
          <p:nvPr/>
        </p:nvGrpSpPr>
        <p:grpSpPr>
          <a:xfrm rot="10800000">
            <a:off x="371475" y="250825"/>
            <a:ext cx="846138" cy="936625"/>
            <a:chOff x="3026025" y="992425"/>
            <a:chExt cx="845325" cy="703150"/>
          </a:xfrm>
        </p:grpSpPr>
        <p:sp>
          <p:nvSpPr>
            <p:cNvPr id="5" name="Google Shape;167;p13"/>
            <p:cNvSpPr/>
            <p:nvPr/>
          </p:nvSpPr>
          <p:spPr>
            <a:xfrm>
              <a:off x="302602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68;p1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169;p13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70;p13"/>
            <p:cNvSpPr/>
            <p:nvPr/>
          </p:nvSpPr>
          <p:spPr>
            <a:xfrm>
              <a:off x="372702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63" name="Google Shape;171;p13"/>
          <p:cNvGrpSpPr/>
          <p:nvPr/>
        </p:nvGrpSpPr>
        <p:grpSpPr>
          <a:xfrm>
            <a:off x="3221038" y="5824538"/>
            <a:ext cx="846137" cy="938212"/>
            <a:chOff x="3026025" y="992425"/>
            <a:chExt cx="845325" cy="703150"/>
          </a:xfrm>
        </p:grpSpPr>
        <p:sp>
          <p:nvSpPr>
            <p:cNvPr id="10" name="Google Shape;172;p1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73;p1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74;p13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75;p13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64" name="Google Shape;176;p13"/>
          <p:cNvGrpSpPr/>
          <p:nvPr/>
        </p:nvGrpSpPr>
        <p:grpSpPr>
          <a:xfrm>
            <a:off x="8655050" y="2216150"/>
            <a:ext cx="846138" cy="938213"/>
            <a:chOff x="3026025" y="992425"/>
            <a:chExt cx="845325" cy="703150"/>
          </a:xfrm>
        </p:grpSpPr>
        <p:sp>
          <p:nvSpPr>
            <p:cNvPr id="15" name="Google Shape;177;p1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78;p1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9;p13"/>
            <p:cNvSpPr/>
            <p:nvPr/>
          </p:nvSpPr>
          <p:spPr>
            <a:xfrm>
              <a:off x="3276609" y="992425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0;p13"/>
            <p:cNvSpPr/>
            <p:nvPr/>
          </p:nvSpPr>
          <p:spPr>
            <a:xfrm>
              <a:off x="3711166" y="1333887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1602414" y="2060433"/>
            <a:ext cx="25119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13"/>
          <p:cNvSpPr txBox="1">
            <a:spLocks noGrp="1"/>
          </p:cNvSpPr>
          <p:nvPr>
            <p:ph type="subTitle" idx="1"/>
          </p:nvPr>
        </p:nvSpPr>
        <p:spPr>
          <a:xfrm>
            <a:off x="1602424" y="2332733"/>
            <a:ext cx="2217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>
            <a:spLocks noGrp="1"/>
          </p:cNvSpPr>
          <p:nvPr>
            <p:ph type="title" idx="2"/>
          </p:nvPr>
        </p:nvSpPr>
        <p:spPr>
          <a:xfrm>
            <a:off x="5868339" y="2771633"/>
            <a:ext cx="25119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13"/>
          <p:cNvSpPr txBox="1">
            <a:spLocks noGrp="1"/>
          </p:cNvSpPr>
          <p:nvPr>
            <p:ph type="subTitle" idx="3"/>
          </p:nvPr>
        </p:nvSpPr>
        <p:spPr>
          <a:xfrm>
            <a:off x="5868350" y="3043933"/>
            <a:ext cx="2217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>
            <a:spLocks noGrp="1"/>
          </p:cNvSpPr>
          <p:nvPr>
            <p:ph type="title" idx="4"/>
          </p:nvPr>
        </p:nvSpPr>
        <p:spPr>
          <a:xfrm>
            <a:off x="1602414" y="3806567"/>
            <a:ext cx="25119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13"/>
          <p:cNvSpPr txBox="1">
            <a:spLocks noGrp="1"/>
          </p:cNvSpPr>
          <p:nvPr>
            <p:ph type="subTitle" idx="5"/>
          </p:nvPr>
        </p:nvSpPr>
        <p:spPr>
          <a:xfrm>
            <a:off x="1602424" y="4078867"/>
            <a:ext cx="2217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>
            <a:spLocks noGrp="1"/>
          </p:cNvSpPr>
          <p:nvPr>
            <p:ph type="title" idx="6"/>
          </p:nvPr>
        </p:nvSpPr>
        <p:spPr>
          <a:xfrm>
            <a:off x="5868339" y="4517767"/>
            <a:ext cx="25119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13"/>
          <p:cNvSpPr txBox="1">
            <a:spLocks noGrp="1"/>
          </p:cNvSpPr>
          <p:nvPr>
            <p:ph type="subTitle" idx="7"/>
          </p:nvPr>
        </p:nvSpPr>
        <p:spPr>
          <a:xfrm>
            <a:off x="5868350" y="4787685"/>
            <a:ext cx="2217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3"/>
          <p:cNvSpPr txBox="1">
            <a:spLocks noGrp="1"/>
          </p:cNvSpPr>
          <p:nvPr>
            <p:ph type="title" idx="8"/>
          </p:nvPr>
        </p:nvSpPr>
        <p:spPr>
          <a:xfrm>
            <a:off x="390061" y="1816833"/>
            <a:ext cx="12048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9"/>
          </p:nvPr>
        </p:nvSpPr>
        <p:spPr>
          <a:xfrm>
            <a:off x="390061" y="3573884"/>
            <a:ext cx="12048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13"/>
          </p:nvPr>
        </p:nvSpPr>
        <p:spPr>
          <a:xfrm>
            <a:off x="4667287" y="2528033"/>
            <a:ext cx="12048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4"/>
          </p:nvPr>
        </p:nvSpPr>
        <p:spPr>
          <a:xfrm>
            <a:off x="4667287" y="4285084"/>
            <a:ext cx="12048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15"/>
          </p:nvPr>
        </p:nvSpPr>
        <p:spPr>
          <a:xfrm>
            <a:off x="4282425" y="390167"/>
            <a:ext cx="41388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tx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oogle Shape;201;p14"/>
          <p:cNvGrpSpPr/>
          <p:nvPr/>
        </p:nvGrpSpPr>
        <p:grpSpPr>
          <a:xfrm>
            <a:off x="2419350" y="584200"/>
            <a:ext cx="844550" cy="938213"/>
            <a:chOff x="3026025" y="992425"/>
            <a:chExt cx="845325" cy="703150"/>
          </a:xfrm>
        </p:grpSpPr>
        <p:sp>
          <p:nvSpPr>
            <p:cNvPr id="5" name="Google Shape;202;p1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03;p1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04;p14"/>
            <p:cNvSpPr/>
            <p:nvPr/>
          </p:nvSpPr>
          <p:spPr>
            <a:xfrm>
              <a:off x="3275492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05;p14"/>
            <p:cNvSpPr/>
            <p:nvPr/>
          </p:nvSpPr>
          <p:spPr>
            <a:xfrm>
              <a:off x="3710866" y="1333887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387" name="Google Shape;206;p14"/>
          <p:cNvGrpSpPr/>
          <p:nvPr/>
        </p:nvGrpSpPr>
        <p:grpSpPr>
          <a:xfrm rot="10800000">
            <a:off x="6226175" y="5311775"/>
            <a:ext cx="846138" cy="938213"/>
            <a:chOff x="3026025" y="992425"/>
            <a:chExt cx="845325" cy="703150"/>
          </a:xfrm>
        </p:grpSpPr>
        <p:sp>
          <p:nvSpPr>
            <p:cNvPr id="10" name="Google Shape;207;p1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08;p1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09;p14"/>
            <p:cNvSpPr/>
            <p:nvPr/>
          </p:nvSpPr>
          <p:spPr>
            <a:xfrm>
              <a:off x="3276609" y="980527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10;p14"/>
            <p:cNvSpPr/>
            <p:nvPr/>
          </p:nvSpPr>
          <p:spPr>
            <a:xfrm>
              <a:off x="3727026" y="1321990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88" name="Google Shape;211;p14"/>
          <p:cNvSpPr/>
          <p:nvPr/>
        </p:nvSpPr>
        <p:spPr>
          <a:xfrm rot="-10506770" flipH="1">
            <a:off x="-7845425" y="-3389312"/>
            <a:ext cx="11753850" cy="8216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89" name="Google Shape;212;p14"/>
          <p:cNvSpPr/>
          <p:nvPr/>
        </p:nvSpPr>
        <p:spPr>
          <a:xfrm rot="293230" flipH="1">
            <a:off x="5762625" y="1546225"/>
            <a:ext cx="11753850" cy="8216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747600" y="893641"/>
            <a:ext cx="4696800" cy="102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3747600" y="1671508"/>
            <a:ext cx="4696800" cy="7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7" name="Google Shape;197;p14"/>
          <p:cNvSpPr txBox="1">
            <a:spLocks noGrp="1"/>
          </p:cNvSpPr>
          <p:nvPr>
            <p:ph type="title" idx="2"/>
          </p:nvPr>
        </p:nvSpPr>
        <p:spPr>
          <a:xfrm>
            <a:off x="2233125" y="2623917"/>
            <a:ext cx="4696800" cy="102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2233125" y="3402064"/>
            <a:ext cx="4696800" cy="7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9" name="Google Shape;199;p14"/>
          <p:cNvSpPr txBox="1">
            <a:spLocks noGrp="1"/>
          </p:cNvSpPr>
          <p:nvPr>
            <p:ph type="title" idx="4"/>
          </p:nvPr>
        </p:nvSpPr>
        <p:spPr>
          <a:xfrm>
            <a:off x="718650" y="4354192"/>
            <a:ext cx="4696800" cy="102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718650" y="5132621"/>
            <a:ext cx="4696800" cy="7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tx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23;p15"/>
          <p:cNvSpPr/>
          <p:nvPr/>
        </p:nvSpPr>
        <p:spPr>
          <a:xfrm rot="-9733382" flipH="1">
            <a:off x="-6430962" y="-5202237"/>
            <a:ext cx="9593262" cy="67056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411" name="Google Shape;224;p15"/>
          <p:cNvSpPr/>
          <p:nvPr/>
        </p:nvSpPr>
        <p:spPr>
          <a:xfrm rot="9733382">
            <a:off x="6024563" y="-5202237"/>
            <a:ext cx="9591675" cy="67056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7412" name="Google Shape;225;p15"/>
          <p:cNvGrpSpPr/>
          <p:nvPr/>
        </p:nvGrpSpPr>
        <p:grpSpPr>
          <a:xfrm>
            <a:off x="8396288" y="6138863"/>
            <a:ext cx="846137" cy="938212"/>
            <a:chOff x="3026025" y="992425"/>
            <a:chExt cx="845325" cy="703150"/>
          </a:xfrm>
        </p:grpSpPr>
        <p:sp>
          <p:nvSpPr>
            <p:cNvPr id="7" name="Google Shape;226;p15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7;p1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8;p15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9;p15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" name="Google Shape;230;p15"/>
          <p:cNvSpPr/>
          <p:nvPr/>
        </p:nvSpPr>
        <p:spPr>
          <a:xfrm rot="2957080" flipH="1">
            <a:off x="8552656" y="330994"/>
            <a:ext cx="342900" cy="16668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31;p15"/>
          <p:cNvSpPr/>
          <p:nvPr/>
        </p:nvSpPr>
        <p:spPr>
          <a:xfrm rot="19688928" flipH="1">
            <a:off x="214313" y="839788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3563400" y="1995017"/>
            <a:ext cx="2017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5" name="Google Shape;215;p15"/>
          <p:cNvSpPr txBox="1">
            <a:spLocks noGrp="1"/>
          </p:cNvSpPr>
          <p:nvPr>
            <p:ph type="subTitle" idx="1"/>
          </p:nvPr>
        </p:nvSpPr>
        <p:spPr>
          <a:xfrm>
            <a:off x="3511050" y="2682300"/>
            <a:ext cx="2121900" cy="93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5"/>
          <p:cNvSpPr txBox="1">
            <a:spLocks noGrp="1"/>
          </p:cNvSpPr>
          <p:nvPr>
            <p:ph type="title" idx="2"/>
          </p:nvPr>
        </p:nvSpPr>
        <p:spPr>
          <a:xfrm>
            <a:off x="3938700" y="5188667"/>
            <a:ext cx="1266600" cy="96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/>
          </p:nvPr>
        </p:nvSpPr>
        <p:spPr>
          <a:xfrm>
            <a:off x="1028200" y="1995017"/>
            <a:ext cx="2017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975850" y="2682300"/>
            <a:ext cx="2121900" cy="93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5"/>
          <p:cNvSpPr txBox="1">
            <a:spLocks noGrp="1"/>
          </p:cNvSpPr>
          <p:nvPr>
            <p:ph type="title" idx="5"/>
          </p:nvPr>
        </p:nvSpPr>
        <p:spPr>
          <a:xfrm>
            <a:off x="1403500" y="5188667"/>
            <a:ext cx="1266600" cy="96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6"/>
          </p:nvPr>
        </p:nvSpPr>
        <p:spPr>
          <a:xfrm>
            <a:off x="6098600" y="1995017"/>
            <a:ext cx="20172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1" name="Google Shape;221;p15"/>
          <p:cNvSpPr txBox="1">
            <a:spLocks noGrp="1"/>
          </p:cNvSpPr>
          <p:nvPr>
            <p:ph type="subTitle" idx="7"/>
          </p:nvPr>
        </p:nvSpPr>
        <p:spPr>
          <a:xfrm>
            <a:off x="6046250" y="2682300"/>
            <a:ext cx="2121900" cy="93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5"/>
          <p:cNvSpPr txBox="1">
            <a:spLocks noGrp="1"/>
          </p:cNvSpPr>
          <p:nvPr>
            <p:ph type="title" idx="8"/>
          </p:nvPr>
        </p:nvSpPr>
        <p:spPr>
          <a:xfrm>
            <a:off x="6473900" y="5188667"/>
            <a:ext cx="1266600" cy="96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idx="9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tx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oogle Shape;234;p16"/>
          <p:cNvGrpSpPr/>
          <p:nvPr/>
        </p:nvGrpSpPr>
        <p:grpSpPr>
          <a:xfrm rot="10800000">
            <a:off x="898525" y="4141788"/>
            <a:ext cx="844550" cy="938212"/>
            <a:chOff x="3026025" y="992425"/>
            <a:chExt cx="845325" cy="703150"/>
          </a:xfrm>
        </p:grpSpPr>
        <p:sp>
          <p:nvSpPr>
            <p:cNvPr id="5" name="Google Shape;235;p16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36;p16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37;p16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38;p16"/>
            <p:cNvSpPr/>
            <p:nvPr/>
          </p:nvSpPr>
          <p:spPr>
            <a:xfrm>
              <a:off x="372675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435" name="Google Shape;239;p16"/>
          <p:cNvSpPr/>
          <p:nvPr/>
        </p:nvSpPr>
        <p:spPr>
          <a:xfrm rot="-10506770" flipH="1">
            <a:off x="-1438275" y="-2597150"/>
            <a:ext cx="11753850" cy="8216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8436" name="Google Shape;240;p16"/>
          <p:cNvGrpSpPr/>
          <p:nvPr/>
        </p:nvGrpSpPr>
        <p:grpSpPr>
          <a:xfrm rot="10800000">
            <a:off x="0" y="6138863"/>
            <a:ext cx="844550" cy="938212"/>
            <a:chOff x="3026025" y="992425"/>
            <a:chExt cx="845325" cy="703150"/>
          </a:xfrm>
        </p:grpSpPr>
        <p:sp>
          <p:nvSpPr>
            <p:cNvPr id="11" name="Google Shape;241;p16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42;p16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43;p16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44;p16"/>
            <p:cNvSpPr/>
            <p:nvPr/>
          </p:nvSpPr>
          <p:spPr>
            <a:xfrm>
              <a:off x="374264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437" name="Google Shape;245;p16"/>
          <p:cNvGrpSpPr/>
          <p:nvPr/>
        </p:nvGrpSpPr>
        <p:grpSpPr>
          <a:xfrm>
            <a:off x="7999413" y="5919788"/>
            <a:ext cx="844550" cy="938212"/>
            <a:chOff x="3026025" y="992425"/>
            <a:chExt cx="845325" cy="703150"/>
          </a:xfrm>
        </p:grpSpPr>
        <p:sp>
          <p:nvSpPr>
            <p:cNvPr id="16" name="Google Shape;246;p16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47;p16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48;p16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49;p16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3119250" y="4895717"/>
            <a:ext cx="4360200" cy="70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1" name="Google Shape;251;p16"/>
          <p:cNvSpPr txBox="1">
            <a:spLocks noGrp="1"/>
          </p:cNvSpPr>
          <p:nvPr>
            <p:ph type="subTitle" idx="1"/>
          </p:nvPr>
        </p:nvSpPr>
        <p:spPr>
          <a:xfrm>
            <a:off x="1609725" y="1938900"/>
            <a:ext cx="5946000" cy="197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tx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oogle Shape;253;p17"/>
          <p:cNvGrpSpPr/>
          <p:nvPr/>
        </p:nvGrpSpPr>
        <p:grpSpPr>
          <a:xfrm rot="-10800000" flipH="1">
            <a:off x="6653213" y="6126163"/>
            <a:ext cx="844550" cy="938212"/>
            <a:chOff x="3026025" y="992425"/>
            <a:chExt cx="845325" cy="703150"/>
          </a:xfrm>
        </p:grpSpPr>
        <p:sp>
          <p:nvSpPr>
            <p:cNvPr id="5" name="Google Shape;254;p17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55;p17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56;p17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57;p17"/>
            <p:cNvSpPr/>
            <p:nvPr/>
          </p:nvSpPr>
          <p:spPr>
            <a:xfrm>
              <a:off x="369497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59" name="Google Shape;258;p17"/>
          <p:cNvGrpSpPr/>
          <p:nvPr/>
        </p:nvGrpSpPr>
        <p:grpSpPr>
          <a:xfrm rot="-10800000" flipH="1">
            <a:off x="4191000" y="2960688"/>
            <a:ext cx="844550" cy="936625"/>
            <a:chOff x="3026025" y="992425"/>
            <a:chExt cx="845325" cy="703150"/>
          </a:xfrm>
        </p:grpSpPr>
        <p:sp>
          <p:nvSpPr>
            <p:cNvPr id="10" name="Google Shape;259;p17"/>
            <p:cNvSpPr/>
            <p:nvPr/>
          </p:nvSpPr>
          <p:spPr>
            <a:xfrm>
              <a:off x="3026025" y="1016261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60;p1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61;p17"/>
            <p:cNvSpPr/>
            <p:nvPr/>
          </p:nvSpPr>
          <p:spPr>
            <a:xfrm>
              <a:off x="3275492" y="1004343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62;p17"/>
            <p:cNvSpPr/>
            <p:nvPr/>
          </p:nvSpPr>
          <p:spPr>
            <a:xfrm>
              <a:off x="3694976" y="1345192"/>
              <a:ext cx="20656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60" name="Google Shape;263;p17"/>
          <p:cNvSpPr/>
          <p:nvPr/>
        </p:nvSpPr>
        <p:spPr>
          <a:xfrm rot="1243561">
            <a:off x="2871788" y="495300"/>
            <a:ext cx="10313987" cy="7243763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9461" name="Google Shape;264;p17"/>
          <p:cNvGrpSpPr/>
          <p:nvPr/>
        </p:nvGrpSpPr>
        <p:grpSpPr>
          <a:xfrm flipH="1">
            <a:off x="1600200" y="250825"/>
            <a:ext cx="846138" cy="936625"/>
            <a:chOff x="3026025" y="992425"/>
            <a:chExt cx="845325" cy="703150"/>
          </a:xfrm>
        </p:grpSpPr>
        <p:sp>
          <p:nvSpPr>
            <p:cNvPr id="16" name="Google Shape;265;p17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66;p1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67;p17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68;p17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5568525" y="2944000"/>
            <a:ext cx="2213700" cy="17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0" name="Google Shape;270;p17"/>
          <p:cNvSpPr txBox="1">
            <a:spLocks noGrp="1"/>
          </p:cNvSpPr>
          <p:nvPr>
            <p:ph type="title" idx="2"/>
          </p:nvPr>
        </p:nvSpPr>
        <p:spPr>
          <a:xfrm>
            <a:off x="6006825" y="1275767"/>
            <a:ext cx="1546800" cy="112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1"/>
          </p:nvPr>
        </p:nvSpPr>
        <p:spPr>
          <a:xfrm>
            <a:off x="5377725" y="4684233"/>
            <a:ext cx="2404500" cy="95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tx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oogle Shape;273;p18"/>
          <p:cNvGrpSpPr/>
          <p:nvPr/>
        </p:nvGrpSpPr>
        <p:grpSpPr>
          <a:xfrm>
            <a:off x="7862888" y="6140450"/>
            <a:ext cx="844550" cy="938213"/>
            <a:chOff x="3026025" y="992425"/>
            <a:chExt cx="845325" cy="703150"/>
          </a:xfrm>
        </p:grpSpPr>
        <p:sp>
          <p:nvSpPr>
            <p:cNvPr id="5" name="Google Shape;274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75;p1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76;p18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77;p18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483" name="Google Shape;278;p18"/>
          <p:cNvSpPr/>
          <p:nvPr/>
        </p:nvSpPr>
        <p:spPr>
          <a:xfrm rot="159544" flipH="1">
            <a:off x="-703262" y="1652588"/>
            <a:ext cx="10847387" cy="67421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484" name="Google Shape;279;p18"/>
          <p:cNvGrpSpPr/>
          <p:nvPr/>
        </p:nvGrpSpPr>
        <p:grpSpPr>
          <a:xfrm rot="10800000">
            <a:off x="0" y="-7937"/>
            <a:ext cx="844550" cy="938212"/>
            <a:chOff x="3026025" y="992425"/>
            <a:chExt cx="845325" cy="703150"/>
          </a:xfrm>
        </p:grpSpPr>
        <p:sp>
          <p:nvSpPr>
            <p:cNvPr id="11" name="Google Shape;280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81;p18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82;p18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83;p18"/>
            <p:cNvSpPr/>
            <p:nvPr/>
          </p:nvSpPr>
          <p:spPr>
            <a:xfrm>
              <a:off x="374264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" name="Google Shape;284;p18"/>
          <p:cNvSpPr/>
          <p:nvPr/>
        </p:nvSpPr>
        <p:spPr>
          <a:xfrm rot="19271178" flipH="1">
            <a:off x="193675" y="6551613"/>
            <a:ext cx="258763" cy="22383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286;p18"/>
          <p:cNvSpPr/>
          <p:nvPr/>
        </p:nvSpPr>
        <p:spPr>
          <a:xfrm rot="900049" flipH="1">
            <a:off x="8229600" y="1282700"/>
            <a:ext cx="258763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tx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289;p19"/>
          <p:cNvSpPr/>
          <p:nvPr/>
        </p:nvSpPr>
        <p:spPr>
          <a:xfrm rot="-1057388" flipH="1">
            <a:off x="5140325" y="334963"/>
            <a:ext cx="9763125" cy="82899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1507" name="Google Shape;290;p19"/>
          <p:cNvGrpSpPr/>
          <p:nvPr/>
        </p:nvGrpSpPr>
        <p:grpSpPr>
          <a:xfrm>
            <a:off x="-131762" y="6138863"/>
            <a:ext cx="844550" cy="938212"/>
            <a:chOff x="3026025" y="992425"/>
            <a:chExt cx="845325" cy="703150"/>
          </a:xfrm>
        </p:grpSpPr>
        <p:sp>
          <p:nvSpPr>
            <p:cNvPr id="6" name="Google Shape;291;p19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92;p19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93;p19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94;p19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tx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oogle Shape;297;p20"/>
          <p:cNvGrpSpPr/>
          <p:nvPr/>
        </p:nvGrpSpPr>
        <p:grpSpPr>
          <a:xfrm>
            <a:off x="8421688" y="6138863"/>
            <a:ext cx="844550" cy="938212"/>
            <a:chOff x="3026025" y="992425"/>
            <a:chExt cx="845325" cy="703150"/>
          </a:xfrm>
        </p:grpSpPr>
        <p:sp>
          <p:nvSpPr>
            <p:cNvPr id="5" name="Google Shape;298;p20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99;p2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00;p20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01;p20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531" name="Google Shape;302;p20"/>
          <p:cNvSpPr/>
          <p:nvPr/>
        </p:nvSpPr>
        <p:spPr>
          <a:xfrm rot="7218523" flipH="1">
            <a:off x="-8637587" y="-1476375"/>
            <a:ext cx="13017500" cy="621823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" name="Google Shape;303;p20"/>
          <p:cNvSpPr/>
          <p:nvPr/>
        </p:nvSpPr>
        <p:spPr>
          <a:xfrm rot="19688928" flipH="1">
            <a:off x="-14287" y="331788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tx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306;p21"/>
          <p:cNvSpPr/>
          <p:nvPr/>
        </p:nvSpPr>
        <p:spPr>
          <a:xfrm rot="-10304278">
            <a:off x="-223837" y="5010150"/>
            <a:ext cx="9763125" cy="82899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3555" name="Google Shape;307;p21"/>
          <p:cNvGrpSpPr/>
          <p:nvPr/>
        </p:nvGrpSpPr>
        <p:grpSpPr>
          <a:xfrm flipH="1">
            <a:off x="-38100" y="-26987"/>
            <a:ext cx="844550" cy="938212"/>
            <a:chOff x="3026025" y="992425"/>
            <a:chExt cx="845325" cy="703150"/>
          </a:xfrm>
        </p:grpSpPr>
        <p:sp>
          <p:nvSpPr>
            <p:cNvPr id="6" name="Google Shape;308;p2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09;p2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10;p21"/>
            <p:cNvSpPr/>
            <p:nvPr/>
          </p:nvSpPr>
          <p:spPr>
            <a:xfrm>
              <a:off x="3275491" y="992425"/>
              <a:ext cx="22245" cy="361689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311;p21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tx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314;p22"/>
          <p:cNvSpPr/>
          <p:nvPr/>
        </p:nvSpPr>
        <p:spPr>
          <a:xfrm rot="-3557572" flipH="1">
            <a:off x="-7480300" y="3536950"/>
            <a:ext cx="13019088" cy="621823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" name="Google Shape;315;p22"/>
          <p:cNvSpPr/>
          <p:nvPr/>
        </p:nvSpPr>
        <p:spPr>
          <a:xfrm rot="19271178" flipH="1">
            <a:off x="139700" y="6427788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580" name="Google Shape;316;p22"/>
          <p:cNvGrpSpPr/>
          <p:nvPr/>
        </p:nvGrpSpPr>
        <p:grpSpPr>
          <a:xfrm flipH="1">
            <a:off x="8396288" y="0"/>
            <a:ext cx="846137" cy="938213"/>
            <a:chOff x="3026025" y="992425"/>
            <a:chExt cx="845325" cy="703150"/>
          </a:xfrm>
        </p:grpSpPr>
        <p:sp>
          <p:nvSpPr>
            <p:cNvPr id="7" name="Google Shape;317;p2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18;p2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319;p22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320;p22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3" name="Google Shape;313;p22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tx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oogle Shape;323;p23"/>
          <p:cNvGrpSpPr/>
          <p:nvPr/>
        </p:nvGrpSpPr>
        <p:grpSpPr>
          <a:xfrm rot="10800000">
            <a:off x="7348538" y="0"/>
            <a:ext cx="846137" cy="938213"/>
            <a:chOff x="3026025" y="992425"/>
            <a:chExt cx="845325" cy="703150"/>
          </a:xfrm>
        </p:grpSpPr>
        <p:sp>
          <p:nvSpPr>
            <p:cNvPr id="5" name="Google Shape;324;p23"/>
            <p:cNvSpPr/>
            <p:nvPr/>
          </p:nvSpPr>
          <p:spPr>
            <a:xfrm>
              <a:off x="3026025" y="1004323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25;p2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26;p23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27;p23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603" name="Google Shape;328;p23"/>
          <p:cNvSpPr/>
          <p:nvPr/>
        </p:nvSpPr>
        <p:spPr>
          <a:xfrm rot="-6172009">
            <a:off x="1190625" y="3033713"/>
            <a:ext cx="14462125" cy="6616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tx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oogle Shape;331;p24"/>
          <p:cNvGrpSpPr/>
          <p:nvPr/>
        </p:nvGrpSpPr>
        <p:grpSpPr>
          <a:xfrm flipH="1">
            <a:off x="-341312" y="6138863"/>
            <a:ext cx="844550" cy="938212"/>
            <a:chOff x="3026025" y="992425"/>
            <a:chExt cx="845325" cy="703150"/>
          </a:xfrm>
        </p:grpSpPr>
        <p:sp>
          <p:nvSpPr>
            <p:cNvPr id="5" name="Google Shape;332;p2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33;p2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34;p24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35;p24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627" name="Google Shape;336;p24"/>
          <p:cNvSpPr/>
          <p:nvPr/>
        </p:nvSpPr>
        <p:spPr>
          <a:xfrm rot="-7218523">
            <a:off x="4603750" y="-1476375"/>
            <a:ext cx="13017500" cy="621823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" name="Google Shape;337;p24"/>
          <p:cNvSpPr/>
          <p:nvPr/>
        </p:nvSpPr>
        <p:spPr>
          <a:xfrm rot="1911072">
            <a:off x="8682038" y="331788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bg>
      <p:bgPr>
        <a:solidFill>
          <a:schemeClr val="tx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339;p25"/>
          <p:cNvSpPr/>
          <p:nvPr/>
        </p:nvSpPr>
        <p:spPr>
          <a:xfrm rot="5618168" flipH="1">
            <a:off x="-6291262" y="3630613"/>
            <a:ext cx="14462125" cy="6616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7651" name="Google Shape;341;p25"/>
          <p:cNvGrpSpPr/>
          <p:nvPr/>
        </p:nvGrpSpPr>
        <p:grpSpPr>
          <a:xfrm flipH="1">
            <a:off x="8453438" y="6002338"/>
            <a:ext cx="846137" cy="936625"/>
            <a:chOff x="3026025" y="992425"/>
            <a:chExt cx="845325" cy="703150"/>
          </a:xfrm>
        </p:grpSpPr>
        <p:sp>
          <p:nvSpPr>
            <p:cNvPr id="6" name="Google Shape;342;p25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43;p25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44;p25"/>
            <p:cNvSpPr/>
            <p:nvPr/>
          </p:nvSpPr>
          <p:spPr>
            <a:xfrm>
              <a:off x="3276609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345;p25"/>
            <p:cNvSpPr/>
            <p:nvPr/>
          </p:nvSpPr>
          <p:spPr>
            <a:xfrm>
              <a:off x="3711167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0" name="Google Shape;340;p25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solidFill>
          <a:schemeClr val="tx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348;p26"/>
          <p:cNvSpPr/>
          <p:nvPr/>
        </p:nvSpPr>
        <p:spPr>
          <a:xfrm rot="-816071" flipH="1">
            <a:off x="2011363" y="4852988"/>
            <a:ext cx="9763125" cy="82899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8675" name="Google Shape;349;p26"/>
          <p:cNvGrpSpPr/>
          <p:nvPr/>
        </p:nvGrpSpPr>
        <p:grpSpPr>
          <a:xfrm rot="1919662" flipH="1">
            <a:off x="8483600" y="5946775"/>
            <a:ext cx="350838" cy="914400"/>
            <a:chOff x="3644362" y="2119721"/>
            <a:chExt cx="235938" cy="460918"/>
          </a:xfrm>
        </p:grpSpPr>
        <p:sp>
          <p:nvSpPr>
            <p:cNvPr id="6" name="Google Shape;350;p26"/>
            <p:cNvSpPr/>
            <p:nvPr/>
          </p:nvSpPr>
          <p:spPr>
            <a:xfrm>
              <a:off x="3707610" y="2119387"/>
              <a:ext cx="172950" cy="11202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51;p26"/>
            <p:cNvSpPr/>
            <p:nvPr/>
          </p:nvSpPr>
          <p:spPr>
            <a:xfrm rot="2328761">
              <a:off x="3668307" y="2421781"/>
              <a:ext cx="172950" cy="11202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76" name="Google Shape;352;p26"/>
          <p:cNvGrpSpPr/>
          <p:nvPr/>
        </p:nvGrpSpPr>
        <p:grpSpPr>
          <a:xfrm flipH="1">
            <a:off x="8453438" y="7938"/>
            <a:ext cx="846137" cy="936625"/>
            <a:chOff x="3026025" y="992425"/>
            <a:chExt cx="845325" cy="703150"/>
          </a:xfrm>
        </p:grpSpPr>
        <p:sp>
          <p:nvSpPr>
            <p:cNvPr id="9" name="Google Shape;353;p26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354;p26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355;p26"/>
            <p:cNvSpPr/>
            <p:nvPr/>
          </p:nvSpPr>
          <p:spPr>
            <a:xfrm>
              <a:off x="3276609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356;p26"/>
            <p:cNvSpPr/>
            <p:nvPr/>
          </p:nvSpPr>
          <p:spPr>
            <a:xfrm>
              <a:off x="3711167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solidFill>
          <a:schemeClr val="tx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359;p27"/>
          <p:cNvSpPr/>
          <p:nvPr/>
        </p:nvSpPr>
        <p:spPr>
          <a:xfrm rot="-1991382" flipH="1">
            <a:off x="-7953375" y="3190875"/>
            <a:ext cx="10847388" cy="88201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9699" name="Google Shape;360;p27"/>
          <p:cNvGrpSpPr/>
          <p:nvPr/>
        </p:nvGrpSpPr>
        <p:grpSpPr>
          <a:xfrm rot="-10800000" flipH="1">
            <a:off x="8299450" y="131763"/>
            <a:ext cx="844550" cy="938212"/>
            <a:chOff x="3026025" y="992425"/>
            <a:chExt cx="845325" cy="703150"/>
          </a:xfrm>
        </p:grpSpPr>
        <p:sp>
          <p:nvSpPr>
            <p:cNvPr id="6" name="Google Shape;361;p27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62;p27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63;p27"/>
            <p:cNvSpPr/>
            <p:nvPr/>
          </p:nvSpPr>
          <p:spPr>
            <a:xfrm>
              <a:off x="3275492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364;p27"/>
            <p:cNvSpPr/>
            <p:nvPr/>
          </p:nvSpPr>
          <p:spPr>
            <a:xfrm>
              <a:off x="3694976" y="1321989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" name="Google Shape;365;p27"/>
          <p:cNvSpPr/>
          <p:nvPr/>
        </p:nvSpPr>
        <p:spPr>
          <a:xfrm rot="1919708" flipH="1">
            <a:off x="169863" y="6561138"/>
            <a:ext cx="258763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tx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oogle Shape;367;p28"/>
          <p:cNvGrpSpPr/>
          <p:nvPr/>
        </p:nvGrpSpPr>
        <p:grpSpPr>
          <a:xfrm rot="-10800000" flipH="1">
            <a:off x="5692775" y="6078538"/>
            <a:ext cx="846138" cy="938212"/>
            <a:chOff x="3026025" y="992425"/>
            <a:chExt cx="845325" cy="703150"/>
          </a:xfrm>
        </p:grpSpPr>
        <p:sp>
          <p:nvSpPr>
            <p:cNvPr id="5" name="Google Shape;368;p2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69;p2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70;p28"/>
            <p:cNvSpPr/>
            <p:nvPr/>
          </p:nvSpPr>
          <p:spPr>
            <a:xfrm>
              <a:off x="3276609" y="980527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71;p28"/>
            <p:cNvSpPr/>
            <p:nvPr/>
          </p:nvSpPr>
          <p:spPr>
            <a:xfrm>
              <a:off x="3711166" y="1321989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723" name="Google Shape;372;p28"/>
          <p:cNvGrpSpPr/>
          <p:nvPr/>
        </p:nvGrpSpPr>
        <p:grpSpPr>
          <a:xfrm rot="-10800000" flipH="1">
            <a:off x="2073275" y="9525"/>
            <a:ext cx="846138" cy="936625"/>
            <a:chOff x="3026025" y="992425"/>
            <a:chExt cx="845325" cy="703150"/>
          </a:xfrm>
        </p:grpSpPr>
        <p:sp>
          <p:nvSpPr>
            <p:cNvPr id="10" name="Google Shape;373;p28"/>
            <p:cNvSpPr/>
            <p:nvPr/>
          </p:nvSpPr>
          <p:spPr>
            <a:xfrm>
              <a:off x="302602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374;p28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375;p28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76;p28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24" name="Google Shape;377;p28"/>
          <p:cNvSpPr/>
          <p:nvPr/>
        </p:nvSpPr>
        <p:spPr>
          <a:xfrm rot="10506770">
            <a:off x="2106613" y="-996950"/>
            <a:ext cx="11753850" cy="82169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0725" name="Google Shape;378;p28"/>
          <p:cNvGrpSpPr/>
          <p:nvPr/>
        </p:nvGrpSpPr>
        <p:grpSpPr>
          <a:xfrm flipH="1">
            <a:off x="0" y="1204913"/>
            <a:ext cx="846138" cy="936625"/>
            <a:chOff x="3026025" y="992425"/>
            <a:chExt cx="845325" cy="703150"/>
          </a:xfrm>
        </p:grpSpPr>
        <p:sp>
          <p:nvSpPr>
            <p:cNvPr id="16" name="Google Shape;379;p28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80;p28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381;p28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382;p28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3901700" y="875200"/>
            <a:ext cx="4520400" cy="261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4" name="Google Shape;384;p28"/>
          <p:cNvSpPr txBox="1">
            <a:spLocks noGrp="1"/>
          </p:cNvSpPr>
          <p:nvPr>
            <p:ph type="subTitle" idx="1"/>
          </p:nvPr>
        </p:nvSpPr>
        <p:spPr>
          <a:xfrm>
            <a:off x="4809200" y="3697600"/>
            <a:ext cx="2705400" cy="137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tx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oogle Shape;386;p29"/>
          <p:cNvGrpSpPr/>
          <p:nvPr/>
        </p:nvGrpSpPr>
        <p:grpSpPr>
          <a:xfrm rot="10800000">
            <a:off x="1276350" y="5868988"/>
            <a:ext cx="844550" cy="938212"/>
            <a:chOff x="3026025" y="992425"/>
            <a:chExt cx="845325" cy="703150"/>
          </a:xfrm>
        </p:grpSpPr>
        <p:sp>
          <p:nvSpPr>
            <p:cNvPr id="5" name="Google Shape;387;p29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88;p29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89;p29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90;p29"/>
            <p:cNvSpPr/>
            <p:nvPr/>
          </p:nvSpPr>
          <p:spPr>
            <a:xfrm>
              <a:off x="372675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747" name="Google Shape;391;p29"/>
          <p:cNvSpPr/>
          <p:nvPr/>
        </p:nvSpPr>
        <p:spPr>
          <a:xfrm rot="-811651" flipH="1">
            <a:off x="-3540125" y="-198437"/>
            <a:ext cx="9763125" cy="828992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/>
          </p:nvPr>
        </p:nvSpPr>
        <p:spPr>
          <a:xfrm>
            <a:off x="713225" y="1532864"/>
            <a:ext cx="3458700" cy="242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3" name="Google Shape;393;p29"/>
          <p:cNvSpPr txBox="1">
            <a:spLocks noGrp="1"/>
          </p:cNvSpPr>
          <p:nvPr>
            <p:ph type="subTitle" idx="1"/>
          </p:nvPr>
        </p:nvSpPr>
        <p:spPr>
          <a:xfrm>
            <a:off x="710400" y="4290351"/>
            <a:ext cx="3109200" cy="133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tx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395;p30"/>
          <p:cNvSpPr/>
          <p:nvPr/>
        </p:nvSpPr>
        <p:spPr>
          <a:xfrm rot="9113633" flipH="1">
            <a:off x="2805113" y="-763587"/>
            <a:ext cx="7966075" cy="676433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2771" name="Google Shape;396;p30"/>
          <p:cNvGrpSpPr/>
          <p:nvPr/>
        </p:nvGrpSpPr>
        <p:grpSpPr>
          <a:xfrm>
            <a:off x="7748588" y="5937250"/>
            <a:ext cx="844550" cy="938213"/>
            <a:chOff x="3026025" y="992425"/>
            <a:chExt cx="845325" cy="703150"/>
          </a:xfrm>
        </p:grpSpPr>
        <p:sp>
          <p:nvSpPr>
            <p:cNvPr id="6" name="Google Shape;397;p30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98;p3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99;p30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400;p30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772" name="Google Shape;401;p30"/>
          <p:cNvGrpSpPr/>
          <p:nvPr/>
        </p:nvGrpSpPr>
        <p:grpSpPr>
          <a:xfrm rot="10800000">
            <a:off x="0" y="1058863"/>
            <a:ext cx="844550" cy="938212"/>
            <a:chOff x="3026025" y="992425"/>
            <a:chExt cx="845325" cy="703150"/>
          </a:xfrm>
        </p:grpSpPr>
        <p:sp>
          <p:nvSpPr>
            <p:cNvPr id="11" name="Google Shape;402;p30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03;p3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04;p30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05;p30"/>
            <p:cNvSpPr/>
            <p:nvPr/>
          </p:nvSpPr>
          <p:spPr>
            <a:xfrm>
              <a:off x="372675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5089400" y="1471600"/>
            <a:ext cx="3057600" cy="19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7" name="Google Shape;407;p30"/>
          <p:cNvSpPr txBox="1">
            <a:spLocks noGrp="1"/>
          </p:cNvSpPr>
          <p:nvPr>
            <p:ph type="subTitle" idx="1"/>
          </p:nvPr>
        </p:nvSpPr>
        <p:spPr>
          <a:xfrm>
            <a:off x="5089400" y="3556000"/>
            <a:ext cx="3158400" cy="14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tx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oogle Shape;423;p32"/>
          <p:cNvGrpSpPr/>
          <p:nvPr/>
        </p:nvGrpSpPr>
        <p:grpSpPr>
          <a:xfrm flipH="1">
            <a:off x="7710488" y="2176463"/>
            <a:ext cx="844550" cy="938212"/>
            <a:chOff x="3026025" y="992425"/>
            <a:chExt cx="845325" cy="703150"/>
          </a:xfrm>
        </p:grpSpPr>
        <p:sp>
          <p:nvSpPr>
            <p:cNvPr id="5" name="Google Shape;424;p3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425;p3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426;p32"/>
            <p:cNvSpPr/>
            <p:nvPr/>
          </p:nvSpPr>
          <p:spPr>
            <a:xfrm>
              <a:off x="3275492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427;p32"/>
            <p:cNvSpPr/>
            <p:nvPr/>
          </p:nvSpPr>
          <p:spPr>
            <a:xfrm>
              <a:off x="3710866" y="1333887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3795" name="Google Shape;428;p32"/>
          <p:cNvSpPr/>
          <p:nvPr/>
        </p:nvSpPr>
        <p:spPr>
          <a:xfrm rot="10513181" flipH="1">
            <a:off x="3225800" y="2544763"/>
            <a:ext cx="6550025" cy="5561012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213393" h="117153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3796" name="Google Shape;429;p32"/>
          <p:cNvGrpSpPr/>
          <p:nvPr/>
        </p:nvGrpSpPr>
        <p:grpSpPr>
          <a:xfrm flipH="1">
            <a:off x="0" y="5937250"/>
            <a:ext cx="844550" cy="938213"/>
            <a:chOff x="3026025" y="992425"/>
            <a:chExt cx="845325" cy="703150"/>
          </a:xfrm>
        </p:grpSpPr>
        <p:sp>
          <p:nvSpPr>
            <p:cNvPr id="11" name="Google Shape;430;p3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31;p3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32;p32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33;p32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97" name="Google Shape;436;p32"/>
          <p:cNvGrpSpPr/>
          <p:nvPr/>
        </p:nvGrpSpPr>
        <p:grpSpPr>
          <a:xfrm flipH="1">
            <a:off x="7934325" y="5772150"/>
            <a:ext cx="846138" cy="1109663"/>
            <a:chOff x="3218469" y="2102146"/>
            <a:chExt cx="569476" cy="559720"/>
          </a:xfrm>
        </p:grpSpPr>
        <p:sp>
          <p:nvSpPr>
            <p:cNvPr id="16" name="Google Shape;437;p32"/>
            <p:cNvSpPr/>
            <p:nvPr/>
          </p:nvSpPr>
          <p:spPr>
            <a:xfrm rot="-2957026">
              <a:off x="3230420" y="2148148"/>
              <a:ext cx="173761" cy="112186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438;p32"/>
            <p:cNvSpPr/>
            <p:nvPr/>
          </p:nvSpPr>
          <p:spPr>
            <a:xfrm rot="2328761">
              <a:off x="3598832" y="2508123"/>
              <a:ext cx="173086" cy="112104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4" name="Google Shape;434;p32"/>
          <p:cNvSpPr txBox="1">
            <a:spLocks noGrp="1"/>
          </p:cNvSpPr>
          <p:nvPr>
            <p:ph type="subTitle" idx="1"/>
          </p:nvPr>
        </p:nvSpPr>
        <p:spPr>
          <a:xfrm>
            <a:off x="5241800" y="4285100"/>
            <a:ext cx="3148800" cy="14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32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tx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oogle Shape;440;p33"/>
          <p:cNvGrpSpPr/>
          <p:nvPr/>
        </p:nvGrpSpPr>
        <p:grpSpPr>
          <a:xfrm flipH="1">
            <a:off x="0" y="0"/>
            <a:ext cx="844550" cy="938213"/>
            <a:chOff x="3026025" y="992425"/>
            <a:chExt cx="845325" cy="703150"/>
          </a:xfrm>
        </p:grpSpPr>
        <p:sp>
          <p:nvSpPr>
            <p:cNvPr id="5" name="Google Shape;441;p3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442;p3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443;p33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444;p33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819" name="Google Shape;445;p33"/>
          <p:cNvSpPr/>
          <p:nvPr/>
        </p:nvSpPr>
        <p:spPr>
          <a:xfrm rot="4912626" flipH="1">
            <a:off x="-4718050" y="3508375"/>
            <a:ext cx="14463713" cy="6616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4820" name="Google Shape;446;p33"/>
          <p:cNvGrpSpPr/>
          <p:nvPr/>
        </p:nvGrpSpPr>
        <p:grpSpPr>
          <a:xfrm rot="10800000">
            <a:off x="8450263" y="5772150"/>
            <a:ext cx="844550" cy="936625"/>
            <a:chOff x="3026025" y="992425"/>
            <a:chExt cx="845325" cy="703150"/>
          </a:xfrm>
        </p:grpSpPr>
        <p:sp>
          <p:nvSpPr>
            <p:cNvPr id="11" name="Google Shape;447;p33"/>
            <p:cNvSpPr/>
            <p:nvPr/>
          </p:nvSpPr>
          <p:spPr>
            <a:xfrm>
              <a:off x="302602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48;p3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49;p33"/>
            <p:cNvSpPr/>
            <p:nvPr/>
          </p:nvSpPr>
          <p:spPr>
            <a:xfrm>
              <a:off x="3291381" y="1004343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50;p33"/>
            <p:cNvSpPr/>
            <p:nvPr/>
          </p:nvSpPr>
          <p:spPr>
            <a:xfrm>
              <a:off x="3742645" y="1333274"/>
              <a:ext cx="20656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1" name="Google Shape;451;p33"/>
          <p:cNvSpPr txBox="1">
            <a:spLocks noGrp="1"/>
          </p:cNvSpPr>
          <p:nvPr>
            <p:ph type="title"/>
          </p:nvPr>
        </p:nvSpPr>
        <p:spPr>
          <a:xfrm>
            <a:off x="715975" y="2455033"/>
            <a:ext cx="3594600" cy="199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2" name="Google Shape;452;p33"/>
          <p:cNvSpPr txBox="1">
            <a:spLocks noGrp="1"/>
          </p:cNvSpPr>
          <p:nvPr>
            <p:ph type="subTitle" idx="1"/>
          </p:nvPr>
        </p:nvSpPr>
        <p:spPr>
          <a:xfrm>
            <a:off x="715975" y="4323800"/>
            <a:ext cx="3065700" cy="9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3" name="Google Shape;453;p33"/>
          <p:cNvSpPr txBox="1">
            <a:spLocks noGrp="1"/>
          </p:cNvSpPr>
          <p:nvPr>
            <p:ph type="body" idx="2"/>
          </p:nvPr>
        </p:nvSpPr>
        <p:spPr>
          <a:xfrm>
            <a:off x="4898725" y="965433"/>
            <a:ext cx="3532500" cy="3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tx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459;p34"/>
          <p:cNvSpPr/>
          <p:nvPr/>
        </p:nvSpPr>
        <p:spPr>
          <a:xfrm rot="5618168" flipH="1">
            <a:off x="-9148762" y="3579813"/>
            <a:ext cx="14462125" cy="6616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5843" name="Google Shape;460;p34"/>
          <p:cNvSpPr/>
          <p:nvPr/>
        </p:nvSpPr>
        <p:spPr>
          <a:xfrm rot="-5618168">
            <a:off x="3824288" y="3656013"/>
            <a:ext cx="14462125" cy="6616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5844" name="Google Shape;461;p34"/>
          <p:cNvGrpSpPr/>
          <p:nvPr/>
        </p:nvGrpSpPr>
        <p:grpSpPr>
          <a:xfrm rot="10800000">
            <a:off x="76200" y="-7937"/>
            <a:ext cx="844550" cy="938212"/>
            <a:chOff x="3026025" y="992425"/>
            <a:chExt cx="845325" cy="703150"/>
          </a:xfrm>
        </p:grpSpPr>
        <p:sp>
          <p:nvSpPr>
            <p:cNvPr id="7" name="Google Shape;462;p3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463;p34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464;p34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465;p34"/>
            <p:cNvSpPr/>
            <p:nvPr/>
          </p:nvSpPr>
          <p:spPr>
            <a:xfrm>
              <a:off x="374264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845" name="Google Shape;466;p34"/>
          <p:cNvGrpSpPr/>
          <p:nvPr/>
        </p:nvGrpSpPr>
        <p:grpSpPr>
          <a:xfrm>
            <a:off x="8075613" y="-227012"/>
            <a:ext cx="844550" cy="938212"/>
            <a:chOff x="3026025" y="992425"/>
            <a:chExt cx="845325" cy="703150"/>
          </a:xfrm>
        </p:grpSpPr>
        <p:sp>
          <p:nvSpPr>
            <p:cNvPr id="12" name="Google Shape;467;p3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68;p3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69;p34"/>
            <p:cNvSpPr/>
            <p:nvPr/>
          </p:nvSpPr>
          <p:spPr>
            <a:xfrm>
              <a:off x="3275491" y="992425"/>
              <a:ext cx="22245" cy="361689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70;p34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471;p34"/>
          <p:cNvSpPr/>
          <p:nvPr/>
        </p:nvSpPr>
        <p:spPr>
          <a:xfrm rot="1919708" flipH="1">
            <a:off x="169863" y="6561138"/>
            <a:ext cx="258763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472;p34"/>
          <p:cNvSpPr/>
          <p:nvPr/>
        </p:nvSpPr>
        <p:spPr>
          <a:xfrm rot="19680292">
            <a:off x="8704263" y="5849938"/>
            <a:ext cx="258763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1"/>
          </p:nvPr>
        </p:nvSpPr>
        <p:spPr>
          <a:xfrm>
            <a:off x="713225" y="2270933"/>
            <a:ext cx="3747000" cy="38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♥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6" name="Google Shape;456;p34"/>
          <p:cNvSpPr txBox="1">
            <a:spLocks noGrp="1"/>
          </p:cNvSpPr>
          <p:nvPr>
            <p:ph type="body" idx="2"/>
          </p:nvPr>
        </p:nvSpPr>
        <p:spPr>
          <a:xfrm>
            <a:off x="4836125" y="3058333"/>
            <a:ext cx="3576000" cy="30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♥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7" name="Google Shape;457;p34"/>
          <p:cNvSpPr txBox="1">
            <a:spLocks noGrp="1"/>
          </p:cNvSpPr>
          <p:nvPr>
            <p:ph type="subTitle" idx="3"/>
          </p:nvPr>
        </p:nvSpPr>
        <p:spPr>
          <a:xfrm>
            <a:off x="710735" y="1619733"/>
            <a:ext cx="7717800" cy="60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tx1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480;p35"/>
          <p:cNvSpPr/>
          <p:nvPr/>
        </p:nvSpPr>
        <p:spPr>
          <a:xfrm rot="1107058">
            <a:off x="6661150" y="2697163"/>
            <a:ext cx="10288588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6867" name="Google Shape;481;p35"/>
          <p:cNvSpPr/>
          <p:nvPr/>
        </p:nvSpPr>
        <p:spPr>
          <a:xfrm rot="-9692942">
            <a:off x="-7434262" y="-4186237"/>
            <a:ext cx="10288587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6868" name="Google Shape;482;p35"/>
          <p:cNvGrpSpPr/>
          <p:nvPr/>
        </p:nvGrpSpPr>
        <p:grpSpPr>
          <a:xfrm flipH="1">
            <a:off x="-9525" y="6102350"/>
            <a:ext cx="846138" cy="936625"/>
            <a:chOff x="3026025" y="992425"/>
            <a:chExt cx="845325" cy="703150"/>
          </a:xfrm>
        </p:grpSpPr>
        <p:sp>
          <p:nvSpPr>
            <p:cNvPr id="7" name="Google Shape;483;p35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484;p35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485;p35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486;p35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869" name="Google Shape;487;p35"/>
          <p:cNvGrpSpPr/>
          <p:nvPr/>
        </p:nvGrpSpPr>
        <p:grpSpPr>
          <a:xfrm rot="10800000">
            <a:off x="8316913" y="-203200"/>
            <a:ext cx="844550" cy="938213"/>
            <a:chOff x="3026025" y="992425"/>
            <a:chExt cx="845325" cy="703150"/>
          </a:xfrm>
        </p:grpSpPr>
        <p:sp>
          <p:nvSpPr>
            <p:cNvPr id="12" name="Google Shape;488;p35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89;p3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90;p35"/>
            <p:cNvSpPr/>
            <p:nvPr/>
          </p:nvSpPr>
          <p:spPr>
            <a:xfrm>
              <a:off x="3275492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91;p35"/>
            <p:cNvSpPr/>
            <p:nvPr/>
          </p:nvSpPr>
          <p:spPr>
            <a:xfrm>
              <a:off x="3726755" y="1321990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492;p35"/>
          <p:cNvSpPr/>
          <p:nvPr/>
        </p:nvSpPr>
        <p:spPr>
          <a:xfrm rot="2328822">
            <a:off x="8815388" y="6551613"/>
            <a:ext cx="258763" cy="22383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493;p35"/>
          <p:cNvSpPr/>
          <p:nvPr/>
        </p:nvSpPr>
        <p:spPr>
          <a:xfrm rot="19653605">
            <a:off x="33338" y="390525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xfrm>
            <a:off x="937700" y="4018867"/>
            <a:ext cx="21753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937700" y="4646033"/>
            <a:ext cx="21753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35"/>
          <p:cNvSpPr txBox="1">
            <a:spLocks noGrp="1"/>
          </p:cNvSpPr>
          <p:nvPr>
            <p:ph type="title" idx="2"/>
          </p:nvPr>
        </p:nvSpPr>
        <p:spPr>
          <a:xfrm>
            <a:off x="3484420" y="4018867"/>
            <a:ext cx="21753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7" name="Google Shape;477;p35"/>
          <p:cNvSpPr txBox="1">
            <a:spLocks noGrp="1"/>
          </p:cNvSpPr>
          <p:nvPr>
            <p:ph type="subTitle" idx="3"/>
          </p:nvPr>
        </p:nvSpPr>
        <p:spPr>
          <a:xfrm>
            <a:off x="3484424" y="4646033"/>
            <a:ext cx="21753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35"/>
          <p:cNvSpPr txBox="1">
            <a:spLocks noGrp="1"/>
          </p:cNvSpPr>
          <p:nvPr>
            <p:ph type="title" idx="4"/>
          </p:nvPr>
        </p:nvSpPr>
        <p:spPr>
          <a:xfrm>
            <a:off x="6031147" y="4018867"/>
            <a:ext cx="21753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79" name="Google Shape;479;p35"/>
          <p:cNvSpPr txBox="1">
            <a:spLocks noGrp="1"/>
          </p:cNvSpPr>
          <p:nvPr>
            <p:ph type="subTitle" idx="5"/>
          </p:nvPr>
        </p:nvSpPr>
        <p:spPr>
          <a:xfrm>
            <a:off x="6031147" y="4646033"/>
            <a:ext cx="21753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35"/>
          <p:cNvSpPr txBox="1">
            <a:spLocks noGrp="1"/>
          </p:cNvSpPr>
          <p:nvPr>
            <p:ph type="title" idx="6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tx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oogle Shape;503;p36"/>
          <p:cNvGrpSpPr/>
          <p:nvPr/>
        </p:nvGrpSpPr>
        <p:grpSpPr>
          <a:xfrm rot="-10800000" flipH="1">
            <a:off x="8331200" y="922338"/>
            <a:ext cx="846138" cy="936625"/>
            <a:chOff x="3026025" y="992425"/>
            <a:chExt cx="845325" cy="703150"/>
          </a:xfrm>
        </p:grpSpPr>
        <p:sp>
          <p:nvSpPr>
            <p:cNvPr id="5" name="Google Shape;504;p36"/>
            <p:cNvSpPr/>
            <p:nvPr/>
          </p:nvSpPr>
          <p:spPr>
            <a:xfrm>
              <a:off x="3026025" y="1004343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505;p36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506;p36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07;p36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891" name="Google Shape;508;p36"/>
          <p:cNvGrpSpPr/>
          <p:nvPr/>
        </p:nvGrpSpPr>
        <p:grpSpPr>
          <a:xfrm flipH="1">
            <a:off x="34925" y="5848350"/>
            <a:ext cx="846138" cy="936625"/>
            <a:chOff x="3026025" y="992425"/>
            <a:chExt cx="845325" cy="703150"/>
          </a:xfrm>
        </p:grpSpPr>
        <p:sp>
          <p:nvSpPr>
            <p:cNvPr id="10" name="Google Shape;509;p36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510;p36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511;p36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512;p36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892" name="Google Shape;513;p36"/>
          <p:cNvSpPr/>
          <p:nvPr/>
        </p:nvSpPr>
        <p:spPr>
          <a:xfrm rot="159544" flipH="1">
            <a:off x="-2532062" y="5661025"/>
            <a:ext cx="10847387" cy="67421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7893" name="Google Shape;514;p36"/>
          <p:cNvSpPr/>
          <p:nvPr/>
        </p:nvSpPr>
        <p:spPr>
          <a:xfrm rot="159544" flipH="1">
            <a:off x="5594350" y="-4672012"/>
            <a:ext cx="10847388" cy="6743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7894" name="Google Shape;515;p36"/>
          <p:cNvGrpSpPr/>
          <p:nvPr/>
        </p:nvGrpSpPr>
        <p:grpSpPr>
          <a:xfrm flipH="1">
            <a:off x="2863850" y="6294438"/>
            <a:ext cx="923925" cy="406400"/>
            <a:chOff x="3167273" y="2460517"/>
            <a:chExt cx="620672" cy="204384"/>
          </a:xfrm>
        </p:grpSpPr>
        <p:sp>
          <p:nvSpPr>
            <p:cNvPr id="17" name="Google Shape;516;p36"/>
            <p:cNvSpPr/>
            <p:nvPr/>
          </p:nvSpPr>
          <p:spPr>
            <a:xfrm rot="-2957026">
              <a:off x="3179694" y="2506720"/>
              <a:ext cx="172449" cy="11197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517;p36"/>
            <p:cNvSpPr/>
            <p:nvPr/>
          </p:nvSpPr>
          <p:spPr>
            <a:xfrm rot="2328761">
              <a:off x="3599184" y="2507621"/>
              <a:ext cx="172764" cy="112571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" name="Google Shape;518;p36"/>
          <p:cNvSpPr/>
          <p:nvPr/>
        </p:nvSpPr>
        <p:spPr>
          <a:xfrm rot="2957080" flipH="1">
            <a:off x="8574881" y="318294"/>
            <a:ext cx="342900" cy="16668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937700" y="4120467"/>
            <a:ext cx="21753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7" name="Google Shape;497;p36"/>
          <p:cNvSpPr txBox="1">
            <a:spLocks noGrp="1"/>
          </p:cNvSpPr>
          <p:nvPr>
            <p:ph type="subTitle" idx="1"/>
          </p:nvPr>
        </p:nvSpPr>
        <p:spPr>
          <a:xfrm>
            <a:off x="937700" y="4544433"/>
            <a:ext cx="21753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36"/>
          <p:cNvSpPr txBox="1">
            <a:spLocks noGrp="1"/>
          </p:cNvSpPr>
          <p:nvPr>
            <p:ph type="title" idx="2"/>
          </p:nvPr>
        </p:nvSpPr>
        <p:spPr>
          <a:xfrm>
            <a:off x="3484420" y="4120467"/>
            <a:ext cx="21753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9" name="Google Shape;499;p36"/>
          <p:cNvSpPr txBox="1">
            <a:spLocks noGrp="1"/>
          </p:cNvSpPr>
          <p:nvPr>
            <p:ph type="subTitle" idx="3"/>
          </p:nvPr>
        </p:nvSpPr>
        <p:spPr>
          <a:xfrm>
            <a:off x="3484420" y="4544433"/>
            <a:ext cx="21753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36"/>
          <p:cNvSpPr txBox="1">
            <a:spLocks noGrp="1"/>
          </p:cNvSpPr>
          <p:nvPr>
            <p:ph type="title" idx="4"/>
          </p:nvPr>
        </p:nvSpPr>
        <p:spPr>
          <a:xfrm>
            <a:off x="6031147" y="4120467"/>
            <a:ext cx="21753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1" name="Google Shape;501;p36"/>
          <p:cNvSpPr txBox="1">
            <a:spLocks noGrp="1"/>
          </p:cNvSpPr>
          <p:nvPr>
            <p:ph type="subTitle" idx="5"/>
          </p:nvPr>
        </p:nvSpPr>
        <p:spPr>
          <a:xfrm>
            <a:off x="6031147" y="4544433"/>
            <a:ext cx="21753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36"/>
          <p:cNvSpPr txBox="1">
            <a:spLocks noGrp="1"/>
          </p:cNvSpPr>
          <p:nvPr>
            <p:ph type="title" idx="6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tx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oogle Shape;529;p37"/>
          <p:cNvGrpSpPr/>
          <p:nvPr/>
        </p:nvGrpSpPr>
        <p:grpSpPr>
          <a:xfrm flipH="1">
            <a:off x="7716838" y="6127750"/>
            <a:ext cx="844550" cy="936625"/>
            <a:chOff x="3026025" y="992425"/>
            <a:chExt cx="845325" cy="703150"/>
          </a:xfrm>
        </p:grpSpPr>
        <p:sp>
          <p:nvSpPr>
            <p:cNvPr id="5" name="Google Shape;530;p37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531;p3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532;p37"/>
            <p:cNvSpPr/>
            <p:nvPr/>
          </p:nvSpPr>
          <p:spPr>
            <a:xfrm>
              <a:off x="3275492" y="992425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33;p37"/>
            <p:cNvSpPr/>
            <p:nvPr/>
          </p:nvSpPr>
          <p:spPr>
            <a:xfrm>
              <a:off x="3710866" y="1333274"/>
              <a:ext cx="20656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915" name="Google Shape;534;p37"/>
          <p:cNvSpPr/>
          <p:nvPr/>
        </p:nvSpPr>
        <p:spPr>
          <a:xfrm rot="1107058">
            <a:off x="6661150" y="2697163"/>
            <a:ext cx="10288588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8916" name="Google Shape;535;p37"/>
          <p:cNvSpPr/>
          <p:nvPr/>
        </p:nvSpPr>
        <p:spPr>
          <a:xfrm rot="-1107058" flipH="1">
            <a:off x="-7862887" y="2651125"/>
            <a:ext cx="10288587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8917" name="Google Shape;536;p37"/>
          <p:cNvGrpSpPr/>
          <p:nvPr/>
        </p:nvGrpSpPr>
        <p:grpSpPr>
          <a:xfrm rot="-10800000" flipH="1">
            <a:off x="-141287" y="0"/>
            <a:ext cx="844550" cy="938213"/>
            <a:chOff x="3026025" y="992425"/>
            <a:chExt cx="845325" cy="703150"/>
          </a:xfrm>
        </p:grpSpPr>
        <p:sp>
          <p:nvSpPr>
            <p:cNvPr id="12" name="Google Shape;537;p37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538;p37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539;p37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540;p37"/>
            <p:cNvSpPr/>
            <p:nvPr/>
          </p:nvSpPr>
          <p:spPr>
            <a:xfrm>
              <a:off x="3694976" y="1321990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541;p37"/>
          <p:cNvSpPr/>
          <p:nvPr/>
        </p:nvSpPr>
        <p:spPr>
          <a:xfrm rot="19271178" flipH="1">
            <a:off x="31750" y="6551613"/>
            <a:ext cx="258763" cy="22383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542;p37"/>
          <p:cNvSpPr/>
          <p:nvPr/>
        </p:nvSpPr>
        <p:spPr>
          <a:xfrm rot="1946395" flipH="1">
            <a:off x="8767763" y="4341813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37"/>
          <p:cNvSpPr txBox="1">
            <a:spLocks noGrp="1"/>
          </p:cNvSpPr>
          <p:nvPr>
            <p:ph type="title"/>
          </p:nvPr>
        </p:nvSpPr>
        <p:spPr>
          <a:xfrm>
            <a:off x="2121814" y="2157667"/>
            <a:ext cx="19782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1" name="Google Shape;521;p37"/>
          <p:cNvSpPr txBox="1">
            <a:spLocks noGrp="1"/>
          </p:cNvSpPr>
          <p:nvPr>
            <p:ph type="subTitle" idx="1"/>
          </p:nvPr>
        </p:nvSpPr>
        <p:spPr>
          <a:xfrm>
            <a:off x="2121814" y="2838100"/>
            <a:ext cx="19782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37"/>
          <p:cNvSpPr txBox="1">
            <a:spLocks noGrp="1"/>
          </p:cNvSpPr>
          <p:nvPr>
            <p:ph type="title" idx="2"/>
          </p:nvPr>
        </p:nvSpPr>
        <p:spPr>
          <a:xfrm>
            <a:off x="6190522" y="2157667"/>
            <a:ext cx="19782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3" name="Google Shape;523;p37"/>
          <p:cNvSpPr txBox="1">
            <a:spLocks noGrp="1"/>
          </p:cNvSpPr>
          <p:nvPr>
            <p:ph type="subTitle" idx="3"/>
          </p:nvPr>
        </p:nvSpPr>
        <p:spPr>
          <a:xfrm>
            <a:off x="6190518" y="2838100"/>
            <a:ext cx="19782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37"/>
          <p:cNvSpPr txBox="1">
            <a:spLocks noGrp="1"/>
          </p:cNvSpPr>
          <p:nvPr>
            <p:ph type="title" idx="4"/>
          </p:nvPr>
        </p:nvSpPr>
        <p:spPr>
          <a:xfrm>
            <a:off x="2121814" y="4068867"/>
            <a:ext cx="19782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5" name="Google Shape;525;p37"/>
          <p:cNvSpPr txBox="1">
            <a:spLocks noGrp="1"/>
          </p:cNvSpPr>
          <p:nvPr>
            <p:ph type="subTitle" idx="5"/>
          </p:nvPr>
        </p:nvSpPr>
        <p:spPr>
          <a:xfrm>
            <a:off x="2121814" y="4749300"/>
            <a:ext cx="19782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37"/>
          <p:cNvSpPr txBox="1">
            <a:spLocks noGrp="1"/>
          </p:cNvSpPr>
          <p:nvPr>
            <p:ph type="title" idx="6"/>
          </p:nvPr>
        </p:nvSpPr>
        <p:spPr>
          <a:xfrm>
            <a:off x="6190522" y="4068867"/>
            <a:ext cx="19782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7" name="Google Shape;527;p37"/>
          <p:cNvSpPr txBox="1">
            <a:spLocks noGrp="1"/>
          </p:cNvSpPr>
          <p:nvPr>
            <p:ph type="subTitle" idx="7"/>
          </p:nvPr>
        </p:nvSpPr>
        <p:spPr>
          <a:xfrm>
            <a:off x="6190518" y="4749300"/>
            <a:ext cx="19782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37"/>
          <p:cNvSpPr txBox="1">
            <a:spLocks noGrp="1"/>
          </p:cNvSpPr>
          <p:nvPr>
            <p:ph type="title" idx="8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bg>
      <p:bgPr>
        <a:solidFill>
          <a:schemeClr val="tx1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551;p38"/>
          <p:cNvSpPr/>
          <p:nvPr/>
        </p:nvSpPr>
        <p:spPr>
          <a:xfrm rot="9917787" flipH="1">
            <a:off x="6176963" y="-4344987"/>
            <a:ext cx="10847387" cy="8821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39939" name="Google Shape;552;p38"/>
          <p:cNvGrpSpPr/>
          <p:nvPr/>
        </p:nvGrpSpPr>
        <p:grpSpPr>
          <a:xfrm flipH="1">
            <a:off x="0" y="6140450"/>
            <a:ext cx="844550" cy="938213"/>
            <a:chOff x="3026025" y="992425"/>
            <a:chExt cx="845325" cy="703150"/>
          </a:xfrm>
        </p:grpSpPr>
        <p:sp>
          <p:nvSpPr>
            <p:cNvPr id="6" name="Google Shape;553;p3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554;p3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55;p38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556;p38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940" name="Google Shape;557;p38"/>
          <p:cNvGrpSpPr/>
          <p:nvPr/>
        </p:nvGrpSpPr>
        <p:grpSpPr>
          <a:xfrm flipH="1">
            <a:off x="8355013" y="1573213"/>
            <a:ext cx="442912" cy="1074737"/>
            <a:chOff x="3582743" y="2119721"/>
            <a:chExt cx="297556" cy="542145"/>
          </a:xfrm>
        </p:grpSpPr>
        <p:sp>
          <p:nvSpPr>
            <p:cNvPr id="11" name="Google Shape;558;p38"/>
            <p:cNvSpPr/>
            <p:nvPr/>
          </p:nvSpPr>
          <p:spPr>
            <a:xfrm>
              <a:off x="3707524" y="2119721"/>
              <a:ext cx="172775" cy="11211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559;p38"/>
            <p:cNvSpPr/>
            <p:nvPr/>
          </p:nvSpPr>
          <p:spPr>
            <a:xfrm rot="2328761">
              <a:off x="3598740" y="2508111"/>
              <a:ext cx="172775" cy="11211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4" name="Google Shape;544;p38"/>
          <p:cNvSpPr txBox="1">
            <a:spLocks noGrp="1"/>
          </p:cNvSpPr>
          <p:nvPr>
            <p:ph type="subTitle" idx="1"/>
          </p:nvPr>
        </p:nvSpPr>
        <p:spPr>
          <a:xfrm>
            <a:off x="5754363" y="1659467"/>
            <a:ext cx="20754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545" name="Google Shape;545;p38"/>
          <p:cNvSpPr txBox="1">
            <a:spLocks noGrp="1"/>
          </p:cNvSpPr>
          <p:nvPr>
            <p:ph type="subTitle" idx="2"/>
          </p:nvPr>
        </p:nvSpPr>
        <p:spPr>
          <a:xfrm>
            <a:off x="5754375" y="2180684"/>
            <a:ext cx="20754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38"/>
          <p:cNvSpPr txBox="1">
            <a:spLocks noGrp="1"/>
          </p:cNvSpPr>
          <p:nvPr>
            <p:ph type="subTitle" idx="3"/>
          </p:nvPr>
        </p:nvSpPr>
        <p:spPr>
          <a:xfrm>
            <a:off x="5754363" y="3157267"/>
            <a:ext cx="20754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547" name="Google Shape;547;p38"/>
          <p:cNvSpPr txBox="1">
            <a:spLocks noGrp="1"/>
          </p:cNvSpPr>
          <p:nvPr>
            <p:ph type="subTitle" idx="4"/>
          </p:nvPr>
        </p:nvSpPr>
        <p:spPr>
          <a:xfrm>
            <a:off x="5754375" y="3678484"/>
            <a:ext cx="20754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38"/>
          <p:cNvSpPr txBox="1">
            <a:spLocks noGrp="1"/>
          </p:cNvSpPr>
          <p:nvPr>
            <p:ph type="subTitle" idx="5"/>
          </p:nvPr>
        </p:nvSpPr>
        <p:spPr>
          <a:xfrm>
            <a:off x="5754363" y="4655100"/>
            <a:ext cx="20754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549" name="Google Shape;549;p38"/>
          <p:cNvSpPr txBox="1">
            <a:spLocks noGrp="1"/>
          </p:cNvSpPr>
          <p:nvPr>
            <p:ph type="subTitle" idx="6"/>
          </p:nvPr>
        </p:nvSpPr>
        <p:spPr>
          <a:xfrm>
            <a:off x="5754375" y="5176317"/>
            <a:ext cx="20754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38"/>
          <p:cNvSpPr txBox="1">
            <a:spLocks noGrp="1"/>
          </p:cNvSpPr>
          <p:nvPr>
            <p:ph type="title"/>
          </p:nvPr>
        </p:nvSpPr>
        <p:spPr>
          <a:xfrm>
            <a:off x="713225" y="390167"/>
            <a:ext cx="3858900" cy="20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0" name="Google Shape;560;p38"/>
          <p:cNvSpPr txBox="1">
            <a:spLocks noGrp="1"/>
          </p:cNvSpPr>
          <p:nvPr>
            <p:ph type="subTitle" idx="7"/>
          </p:nvPr>
        </p:nvSpPr>
        <p:spPr>
          <a:xfrm>
            <a:off x="1934838" y="3157267"/>
            <a:ext cx="20754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561" name="Google Shape;561;p38"/>
          <p:cNvSpPr txBox="1">
            <a:spLocks noGrp="1"/>
          </p:cNvSpPr>
          <p:nvPr>
            <p:ph type="subTitle" idx="8"/>
          </p:nvPr>
        </p:nvSpPr>
        <p:spPr>
          <a:xfrm>
            <a:off x="1934850" y="3678484"/>
            <a:ext cx="20754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38"/>
          <p:cNvSpPr txBox="1">
            <a:spLocks noGrp="1"/>
          </p:cNvSpPr>
          <p:nvPr>
            <p:ph type="subTitle" idx="9"/>
          </p:nvPr>
        </p:nvSpPr>
        <p:spPr>
          <a:xfrm>
            <a:off x="1934838" y="4655100"/>
            <a:ext cx="20754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563" name="Google Shape;563;p38"/>
          <p:cNvSpPr txBox="1">
            <a:spLocks noGrp="1"/>
          </p:cNvSpPr>
          <p:nvPr>
            <p:ph type="subTitle" idx="13"/>
          </p:nvPr>
        </p:nvSpPr>
        <p:spPr>
          <a:xfrm>
            <a:off x="1934850" y="5176317"/>
            <a:ext cx="20754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tx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578;p39"/>
          <p:cNvSpPr/>
          <p:nvPr/>
        </p:nvSpPr>
        <p:spPr>
          <a:xfrm rot="-1107058" flipH="1">
            <a:off x="-7777162" y="2697163"/>
            <a:ext cx="10288587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0963" name="Google Shape;579;p39"/>
          <p:cNvSpPr/>
          <p:nvPr/>
        </p:nvSpPr>
        <p:spPr>
          <a:xfrm rot="9692942" flipH="1">
            <a:off x="6318250" y="-4186237"/>
            <a:ext cx="10288588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40964" name="Google Shape;580;p39"/>
          <p:cNvGrpSpPr/>
          <p:nvPr/>
        </p:nvGrpSpPr>
        <p:grpSpPr>
          <a:xfrm>
            <a:off x="8335963" y="6102350"/>
            <a:ext cx="846137" cy="936625"/>
            <a:chOff x="3026025" y="992425"/>
            <a:chExt cx="845325" cy="703150"/>
          </a:xfrm>
        </p:grpSpPr>
        <p:sp>
          <p:nvSpPr>
            <p:cNvPr id="7" name="Google Shape;581;p39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82;p39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583;p39"/>
            <p:cNvSpPr/>
            <p:nvPr/>
          </p:nvSpPr>
          <p:spPr>
            <a:xfrm>
              <a:off x="3276609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584;p39"/>
            <p:cNvSpPr/>
            <p:nvPr/>
          </p:nvSpPr>
          <p:spPr>
            <a:xfrm>
              <a:off x="3711167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965" name="Google Shape;585;p39"/>
          <p:cNvGrpSpPr/>
          <p:nvPr/>
        </p:nvGrpSpPr>
        <p:grpSpPr>
          <a:xfrm rot="-10800000" flipH="1">
            <a:off x="11113" y="-203200"/>
            <a:ext cx="844550" cy="938213"/>
            <a:chOff x="3026025" y="992425"/>
            <a:chExt cx="845325" cy="703150"/>
          </a:xfrm>
        </p:grpSpPr>
        <p:sp>
          <p:nvSpPr>
            <p:cNvPr id="12" name="Google Shape;586;p39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587;p39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588;p39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589;p39"/>
            <p:cNvSpPr/>
            <p:nvPr/>
          </p:nvSpPr>
          <p:spPr>
            <a:xfrm>
              <a:off x="3694975" y="1321990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590;p39"/>
          <p:cNvSpPr/>
          <p:nvPr/>
        </p:nvSpPr>
        <p:spPr>
          <a:xfrm rot="19271178" flipH="1">
            <a:off x="31750" y="6551613"/>
            <a:ext cx="258763" cy="22383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591;p39"/>
          <p:cNvSpPr/>
          <p:nvPr/>
        </p:nvSpPr>
        <p:spPr>
          <a:xfrm rot="1946395" flipH="1">
            <a:off x="8777288" y="738188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1101175" y="2497800"/>
            <a:ext cx="1986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1101175" y="3178233"/>
            <a:ext cx="1986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39"/>
          <p:cNvSpPr txBox="1">
            <a:spLocks noGrp="1"/>
          </p:cNvSpPr>
          <p:nvPr>
            <p:ph type="title" idx="2"/>
          </p:nvPr>
        </p:nvSpPr>
        <p:spPr>
          <a:xfrm>
            <a:off x="3578948" y="2497800"/>
            <a:ext cx="1986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8" name="Google Shape;568;p39"/>
          <p:cNvSpPr txBox="1">
            <a:spLocks noGrp="1"/>
          </p:cNvSpPr>
          <p:nvPr>
            <p:ph type="subTitle" idx="3"/>
          </p:nvPr>
        </p:nvSpPr>
        <p:spPr>
          <a:xfrm>
            <a:off x="3578948" y="3178233"/>
            <a:ext cx="1986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39"/>
          <p:cNvSpPr txBox="1">
            <a:spLocks noGrp="1"/>
          </p:cNvSpPr>
          <p:nvPr>
            <p:ph type="title" idx="4"/>
          </p:nvPr>
        </p:nvSpPr>
        <p:spPr>
          <a:xfrm>
            <a:off x="1101175" y="4815400"/>
            <a:ext cx="1986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0" name="Google Shape;570;p39"/>
          <p:cNvSpPr txBox="1">
            <a:spLocks noGrp="1"/>
          </p:cNvSpPr>
          <p:nvPr>
            <p:ph type="subTitle" idx="5"/>
          </p:nvPr>
        </p:nvSpPr>
        <p:spPr>
          <a:xfrm>
            <a:off x="1101175" y="5495833"/>
            <a:ext cx="1986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39"/>
          <p:cNvSpPr txBox="1">
            <a:spLocks noGrp="1"/>
          </p:cNvSpPr>
          <p:nvPr>
            <p:ph type="title" idx="6"/>
          </p:nvPr>
        </p:nvSpPr>
        <p:spPr>
          <a:xfrm>
            <a:off x="3578948" y="4815400"/>
            <a:ext cx="1986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2" name="Google Shape;572;p39"/>
          <p:cNvSpPr txBox="1">
            <a:spLocks noGrp="1"/>
          </p:cNvSpPr>
          <p:nvPr>
            <p:ph type="subTitle" idx="7"/>
          </p:nvPr>
        </p:nvSpPr>
        <p:spPr>
          <a:xfrm>
            <a:off x="3578948" y="5495833"/>
            <a:ext cx="1986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39"/>
          <p:cNvSpPr txBox="1">
            <a:spLocks noGrp="1"/>
          </p:cNvSpPr>
          <p:nvPr>
            <p:ph type="title" idx="8"/>
          </p:nvPr>
        </p:nvSpPr>
        <p:spPr>
          <a:xfrm>
            <a:off x="6056727" y="2497800"/>
            <a:ext cx="1986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4" name="Google Shape;574;p39"/>
          <p:cNvSpPr txBox="1">
            <a:spLocks noGrp="1"/>
          </p:cNvSpPr>
          <p:nvPr>
            <p:ph type="subTitle" idx="9"/>
          </p:nvPr>
        </p:nvSpPr>
        <p:spPr>
          <a:xfrm>
            <a:off x="6056727" y="3178233"/>
            <a:ext cx="1986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39"/>
          <p:cNvSpPr txBox="1">
            <a:spLocks noGrp="1"/>
          </p:cNvSpPr>
          <p:nvPr>
            <p:ph type="title" idx="13"/>
          </p:nvPr>
        </p:nvSpPr>
        <p:spPr>
          <a:xfrm>
            <a:off x="6056727" y="4815400"/>
            <a:ext cx="1986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6" name="Google Shape;576;p39"/>
          <p:cNvSpPr txBox="1">
            <a:spLocks noGrp="1"/>
          </p:cNvSpPr>
          <p:nvPr>
            <p:ph type="subTitle" idx="14"/>
          </p:nvPr>
        </p:nvSpPr>
        <p:spPr>
          <a:xfrm>
            <a:off x="6056727" y="5495833"/>
            <a:ext cx="1986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39"/>
          <p:cNvSpPr txBox="1">
            <a:spLocks noGrp="1"/>
          </p:cNvSpPr>
          <p:nvPr>
            <p:ph type="title" idx="15"/>
          </p:nvPr>
        </p:nvSpPr>
        <p:spPr>
          <a:xfrm>
            <a:off x="713225" y="390167"/>
            <a:ext cx="77082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tx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oogle Shape;593;p40"/>
          <p:cNvGrpSpPr/>
          <p:nvPr/>
        </p:nvGrpSpPr>
        <p:grpSpPr>
          <a:xfrm rot="10800000">
            <a:off x="371475" y="250825"/>
            <a:ext cx="846138" cy="936625"/>
            <a:chOff x="3026025" y="992425"/>
            <a:chExt cx="845325" cy="703150"/>
          </a:xfrm>
        </p:grpSpPr>
        <p:sp>
          <p:nvSpPr>
            <p:cNvPr id="5" name="Google Shape;594;p40"/>
            <p:cNvSpPr/>
            <p:nvPr/>
          </p:nvSpPr>
          <p:spPr>
            <a:xfrm>
              <a:off x="302602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595;p40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596;p40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597;p40"/>
            <p:cNvSpPr/>
            <p:nvPr/>
          </p:nvSpPr>
          <p:spPr>
            <a:xfrm>
              <a:off x="372702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987" name="Google Shape;598;p40"/>
          <p:cNvGrpSpPr/>
          <p:nvPr/>
        </p:nvGrpSpPr>
        <p:grpSpPr>
          <a:xfrm rot="10800000">
            <a:off x="4649788" y="6138863"/>
            <a:ext cx="846137" cy="938212"/>
            <a:chOff x="3026025" y="992425"/>
            <a:chExt cx="845325" cy="703150"/>
          </a:xfrm>
        </p:grpSpPr>
        <p:sp>
          <p:nvSpPr>
            <p:cNvPr id="10" name="Google Shape;599;p40"/>
            <p:cNvSpPr/>
            <p:nvPr/>
          </p:nvSpPr>
          <p:spPr>
            <a:xfrm>
              <a:off x="304188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600;p4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601;p40"/>
            <p:cNvSpPr/>
            <p:nvPr/>
          </p:nvSpPr>
          <p:spPr>
            <a:xfrm>
              <a:off x="3292469" y="98052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602;p40"/>
            <p:cNvSpPr/>
            <p:nvPr/>
          </p:nvSpPr>
          <p:spPr>
            <a:xfrm>
              <a:off x="3727027" y="1321989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988" name="Google Shape;603;p40"/>
          <p:cNvGrpSpPr/>
          <p:nvPr/>
        </p:nvGrpSpPr>
        <p:grpSpPr>
          <a:xfrm>
            <a:off x="8235950" y="1204913"/>
            <a:ext cx="846138" cy="936625"/>
            <a:chOff x="3026025" y="992425"/>
            <a:chExt cx="845325" cy="703150"/>
          </a:xfrm>
        </p:grpSpPr>
        <p:sp>
          <p:nvSpPr>
            <p:cNvPr id="15" name="Google Shape;604;p40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605;p40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606;p40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607;p40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989" name="Google Shape;608;p40"/>
          <p:cNvSpPr/>
          <p:nvPr/>
        </p:nvSpPr>
        <p:spPr>
          <a:xfrm>
            <a:off x="-1238250" y="-433387"/>
            <a:ext cx="11498263" cy="84169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" name="Google Shape;611;p40"/>
          <p:cNvSpPr txBox="1">
            <a:spLocks noChangeArrowheads="1"/>
          </p:cNvSpPr>
          <p:nvPr/>
        </p:nvSpPr>
        <p:spPr bwMode="auto">
          <a:xfrm>
            <a:off x="4922838" y="4291013"/>
            <a:ext cx="32607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kumimoji="0" lang="vi-VN" altLang="vi-VN" sz="1200" b="1" i="0" u="sng" strike="noStrike" kern="1200" cap="none" spc="0" normalizeH="0" baseline="0" noProof="0" smtClean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kumimoji="0" lang="vi-VN" altLang="vi-VN" sz="1200" b="1" i="0" u="sng" strike="noStrike" kern="1200" cap="none" spc="0" normalizeH="0" baseline="0" noProof="0" smtClean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3"/>
              </a:rPr>
              <a:t>Flaticon</a:t>
            </a:r>
            <a:r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infographics &amp; images by </a:t>
            </a:r>
            <a:r>
              <a:rPr kumimoji="0" lang="vi-VN" altLang="vi-VN" sz="1200" b="1" i="0" u="sng" strike="noStrike" kern="1200" cap="none" spc="0" normalizeH="0" baseline="0" noProof="0" smtClean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4"/>
              </a:rPr>
              <a:t>Freepik</a:t>
            </a:r>
            <a:endParaRPr kumimoji="0" lang="vi-VN" altLang="vi-VN" sz="1200" b="1" i="0" u="sng" strike="noStrike" kern="1200" cap="none" spc="0" normalizeH="0" baseline="0" noProof="0" smtClean="0">
              <a:ln>
                <a:noFill/>
              </a:ln>
              <a:solidFill>
                <a:srgbClr val="3F2B24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09" name="Google Shape;609;p40"/>
          <p:cNvSpPr txBox="1">
            <a:spLocks noGrp="1"/>
          </p:cNvSpPr>
          <p:nvPr>
            <p:ph type="ctrTitle"/>
          </p:nvPr>
        </p:nvSpPr>
        <p:spPr>
          <a:xfrm>
            <a:off x="1213900" y="1011867"/>
            <a:ext cx="3260400" cy="166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0" name="Google Shape;610;p40"/>
          <p:cNvSpPr txBox="1">
            <a:spLocks noGrp="1"/>
          </p:cNvSpPr>
          <p:nvPr>
            <p:ph type="subTitle" idx="1"/>
          </p:nvPr>
        </p:nvSpPr>
        <p:spPr>
          <a:xfrm>
            <a:off x="5000625" y="2111100"/>
            <a:ext cx="3183000" cy="16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3F2B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tx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oogle Shape;613;p41"/>
          <p:cNvGrpSpPr/>
          <p:nvPr/>
        </p:nvGrpSpPr>
        <p:grpSpPr>
          <a:xfrm rot="10800000">
            <a:off x="7935913" y="5919788"/>
            <a:ext cx="846137" cy="938212"/>
            <a:chOff x="3026025" y="992425"/>
            <a:chExt cx="845325" cy="703150"/>
          </a:xfrm>
        </p:grpSpPr>
        <p:sp>
          <p:nvSpPr>
            <p:cNvPr id="5" name="Google Shape;614;p41"/>
            <p:cNvSpPr/>
            <p:nvPr/>
          </p:nvSpPr>
          <p:spPr>
            <a:xfrm>
              <a:off x="304188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615;p4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616;p41"/>
            <p:cNvSpPr/>
            <p:nvPr/>
          </p:nvSpPr>
          <p:spPr>
            <a:xfrm>
              <a:off x="3292469" y="98052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617;p41"/>
            <p:cNvSpPr/>
            <p:nvPr/>
          </p:nvSpPr>
          <p:spPr>
            <a:xfrm>
              <a:off x="3727027" y="1321989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11" name="Google Shape;618;p41"/>
          <p:cNvSpPr/>
          <p:nvPr/>
        </p:nvSpPr>
        <p:spPr>
          <a:xfrm>
            <a:off x="-1838325" y="3897313"/>
            <a:ext cx="11498263" cy="84169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43012" name="Google Shape;619;p41"/>
          <p:cNvGrpSpPr/>
          <p:nvPr/>
        </p:nvGrpSpPr>
        <p:grpSpPr>
          <a:xfrm rot="10800000">
            <a:off x="180975" y="352425"/>
            <a:ext cx="846138" cy="936625"/>
            <a:chOff x="3026025" y="992425"/>
            <a:chExt cx="845325" cy="703150"/>
          </a:xfrm>
        </p:grpSpPr>
        <p:sp>
          <p:nvSpPr>
            <p:cNvPr id="11" name="Google Shape;620;p41"/>
            <p:cNvSpPr/>
            <p:nvPr/>
          </p:nvSpPr>
          <p:spPr>
            <a:xfrm>
              <a:off x="3038713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621;p41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622;p41"/>
            <p:cNvSpPr/>
            <p:nvPr/>
          </p:nvSpPr>
          <p:spPr>
            <a:xfrm>
              <a:off x="329246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623;p41"/>
            <p:cNvSpPr/>
            <p:nvPr/>
          </p:nvSpPr>
          <p:spPr>
            <a:xfrm>
              <a:off x="372702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13" name="Google Shape;624;p41"/>
          <p:cNvGrpSpPr/>
          <p:nvPr/>
        </p:nvGrpSpPr>
        <p:grpSpPr>
          <a:xfrm>
            <a:off x="8178800" y="2246313"/>
            <a:ext cx="846138" cy="936625"/>
            <a:chOff x="3026025" y="992425"/>
            <a:chExt cx="845325" cy="703150"/>
          </a:xfrm>
        </p:grpSpPr>
        <p:sp>
          <p:nvSpPr>
            <p:cNvPr id="16" name="Google Shape;625;p41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626;p41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627;p41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628;p41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tx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oogle Shape;630;p42"/>
          <p:cNvGrpSpPr/>
          <p:nvPr/>
        </p:nvGrpSpPr>
        <p:grpSpPr>
          <a:xfrm flipH="1">
            <a:off x="7935913" y="220663"/>
            <a:ext cx="846137" cy="938212"/>
            <a:chOff x="3026025" y="992425"/>
            <a:chExt cx="845325" cy="703150"/>
          </a:xfrm>
        </p:grpSpPr>
        <p:sp>
          <p:nvSpPr>
            <p:cNvPr id="5" name="Google Shape;631;p4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632;p4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633;p42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634;p42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035" name="Google Shape;635;p42"/>
          <p:cNvSpPr/>
          <p:nvPr/>
        </p:nvSpPr>
        <p:spPr>
          <a:xfrm rot="-10800000" flipH="1">
            <a:off x="-1838325" y="-5235575"/>
            <a:ext cx="11498263" cy="84169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44036" name="Google Shape;636;p42"/>
          <p:cNvGrpSpPr/>
          <p:nvPr/>
        </p:nvGrpSpPr>
        <p:grpSpPr>
          <a:xfrm flipH="1">
            <a:off x="180975" y="5789613"/>
            <a:ext cx="846138" cy="936625"/>
            <a:chOff x="3026025" y="992425"/>
            <a:chExt cx="845325" cy="703150"/>
          </a:xfrm>
        </p:grpSpPr>
        <p:sp>
          <p:nvSpPr>
            <p:cNvPr id="11" name="Google Shape;637;p42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638;p42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639;p42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640;p42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037" name="Google Shape;641;p42"/>
          <p:cNvGrpSpPr/>
          <p:nvPr/>
        </p:nvGrpSpPr>
        <p:grpSpPr>
          <a:xfrm rot="-10800000" flipH="1">
            <a:off x="8178800" y="3895725"/>
            <a:ext cx="846138" cy="936625"/>
            <a:chOff x="3026025" y="992425"/>
            <a:chExt cx="845325" cy="703150"/>
          </a:xfrm>
        </p:grpSpPr>
        <p:sp>
          <p:nvSpPr>
            <p:cNvPr id="16" name="Google Shape;642;p42"/>
            <p:cNvSpPr/>
            <p:nvPr/>
          </p:nvSpPr>
          <p:spPr>
            <a:xfrm>
              <a:off x="3026025" y="1016261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643;p42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644;p42"/>
            <p:cNvSpPr/>
            <p:nvPr/>
          </p:nvSpPr>
          <p:spPr>
            <a:xfrm>
              <a:off x="3276609" y="1004343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645;p42"/>
            <p:cNvSpPr/>
            <p:nvPr/>
          </p:nvSpPr>
          <p:spPr>
            <a:xfrm>
              <a:off x="3711166" y="1345192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tx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647;p43"/>
          <p:cNvSpPr/>
          <p:nvPr/>
        </p:nvSpPr>
        <p:spPr>
          <a:xfrm rot="1107058">
            <a:off x="6623050" y="2595563"/>
            <a:ext cx="10288588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5059" name="Google Shape;648;p43"/>
          <p:cNvSpPr/>
          <p:nvPr/>
        </p:nvSpPr>
        <p:spPr>
          <a:xfrm rot="-9692942">
            <a:off x="-7472362" y="-4287837"/>
            <a:ext cx="10288587" cy="7531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45060" name="Google Shape;649;p43"/>
          <p:cNvGrpSpPr/>
          <p:nvPr/>
        </p:nvGrpSpPr>
        <p:grpSpPr>
          <a:xfrm flipH="1">
            <a:off x="-47625" y="6000750"/>
            <a:ext cx="846138" cy="936625"/>
            <a:chOff x="3026025" y="992425"/>
            <a:chExt cx="845325" cy="703150"/>
          </a:xfrm>
        </p:grpSpPr>
        <p:sp>
          <p:nvSpPr>
            <p:cNvPr id="7" name="Google Shape;650;p43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651;p4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652;p43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653;p43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061" name="Google Shape;654;p43"/>
          <p:cNvGrpSpPr/>
          <p:nvPr/>
        </p:nvGrpSpPr>
        <p:grpSpPr>
          <a:xfrm rot="10800000">
            <a:off x="8278813" y="-304800"/>
            <a:ext cx="844550" cy="938213"/>
            <a:chOff x="3026025" y="992425"/>
            <a:chExt cx="845325" cy="703150"/>
          </a:xfrm>
        </p:grpSpPr>
        <p:sp>
          <p:nvSpPr>
            <p:cNvPr id="12" name="Google Shape;655;p4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656;p4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657;p43"/>
            <p:cNvSpPr/>
            <p:nvPr/>
          </p:nvSpPr>
          <p:spPr>
            <a:xfrm>
              <a:off x="3275492" y="1016220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658;p43"/>
            <p:cNvSpPr/>
            <p:nvPr/>
          </p:nvSpPr>
          <p:spPr>
            <a:xfrm>
              <a:off x="3726755" y="1321990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Google Shape;659;p43"/>
          <p:cNvSpPr/>
          <p:nvPr/>
        </p:nvSpPr>
        <p:spPr>
          <a:xfrm rot="2328822">
            <a:off x="8720138" y="4291013"/>
            <a:ext cx="258763" cy="22383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Google Shape;660;p43"/>
          <p:cNvSpPr/>
          <p:nvPr/>
        </p:nvSpPr>
        <p:spPr>
          <a:xfrm rot="19653605">
            <a:off x="309563" y="1774825"/>
            <a:ext cx="257175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tx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oogle Shape;662;p44"/>
          <p:cNvGrpSpPr/>
          <p:nvPr/>
        </p:nvGrpSpPr>
        <p:grpSpPr>
          <a:xfrm>
            <a:off x="8293100" y="4957763"/>
            <a:ext cx="846138" cy="938212"/>
            <a:chOff x="3026025" y="992425"/>
            <a:chExt cx="845325" cy="703150"/>
          </a:xfrm>
        </p:grpSpPr>
        <p:sp>
          <p:nvSpPr>
            <p:cNvPr id="5" name="Google Shape;663;p4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664;p4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665;p44"/>
            <p:cNvSpPr/>
            <p:nvPr/>
          </p:nvSpPr>
          <p:spPr>
            <a:xfrm>
              <a:off x="3276609" y="992425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666;p44"/>
            <p:cNvSpPr/>
            <p:nvPr/>
          </p:nvSpPr>
          <p:spPr>
            <a:xfrm>
              <a:off x="3711166" y="1333887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083" name="Google Shape;667;p44"/>
          <p:cNvGrpSpPr/>
          <p:nvPr/>
        </p:nvGrpSpPr>
        <p:grpSpPr>
          <a:xfrm rot="10800000">
            <a:off x="-3175" y="31750"/>
            <a:ext cx="846138" cy="936625"/>
            <a:chOff x="3026025" y="992425"/>
            <a:chExt cx="845325" cy="703150"/>
          </a:xfrm>
        </p:grpSpPr>
        <p:sp>
          <p:nvSpPr>
            <p:cNvPr id="10" name="Google Shape;668;p44"/>
            <p:cNvSpPr/>
            <p:nvPr/>
          </p:nvSpPr>
          <p:spPr>
            <a:xfrm>
              <a:off x="3026025" y="100434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669;p44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670;p44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671;p44"/>
            <p:cNvSpPr/>
            <p:nvPr/>
          </p:nvSpPr>
          <p:spPr>
            <a:xfrm>
              <a:off x="372702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084" name="Google Shape;672;p44"/>
          <p:cNvSpPr/>
          <p:nvPr/>
        </p:nvSpPr>
        <p:spPr>
          <a:xfrm rot="10640456">
            <a:off x="-2570162" y="-5586412"/>
            <a:ext cx="10847387" cy="67437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6085" name="Google Shape;673;p44"/>
          <p:cNvSpPr/>
          <p:nvPr/>
        </p:nvSpPr>
        <p:spPr>
          <a:xfrm rot="10640456">
            <a:off x="5556250" y="4746625"/>
            <a:ext cx="10847388" cy="67421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14138" h="117563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46086" name="Google Shape;674;p44"/>
          <p:cNvGrpSpPr/>
          <p:nvPr/>
        </p:nvGrpSpPr>
        <p:grpSpPr>
          <a:xfrm rot="10800000">
            <a:off x="2825750" y="117475"/>
            <a:ext cx="923925" cy="404813"/>
            <a:chOff x="3167273" y="2460517"/>
            <a:chExt cx="620672" cy="204384"/>
          </a:xfrm>
        </p:grpSpPr>
        <p:sp>
          <p:nvSpPr>
            <p:cNvPr id="17" name="Google Shape;675;p44"/>
            <p:cNvSpPr/>
            <p:nvPr/>
          </p:nvSpPr>
          <p:spPr>
            <a:xfrm rot="-2957026">
              <a:off x="3189620" y="2506722"/>
              <a:ext cx="173926" cy="11197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676;p44"/>
            <p:cNvSpPr/>
            <p:nvPr/>
          </p:nvSpPr>
          <p:spPr>
            <a:xfrm rot="2328761">
              <a:off x="3599184" y="2499791"/>
              <a:ext cx="172764" cy="112211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" name="Google Shape;677;p44"/>
          <p:cNvSpPr/>
          <p:nvPr/>
        </p:nvSpPr>
        <p:spPr>
          <a:xfrm rot="7842920">
            <a:off x="8535988" y="6332538"/>
            <a:ext cx="344488" cy="166688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oogle Shape;110;p4"/>
          <p:cNvGrpSpPr/>
          <p:nvPr/>
        </p:nvGrpSpPr>
        <p:grpSpPr>
          <a:xfrm>
            <a:off x="7843838" y="301625"/>
            <a:ext cx="1373187" cy="1663700"/>
            <a:chOff x="7844079" y="226728"/>
            <a:chExt cx="1373387" cy="1246991"/>
          </a:xfrm>
        </p:grpSpPr>
        <p:sp>
          <p:nvSpPr>
            <p:cNvPr id="47137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38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39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0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1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2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3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4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5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6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7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8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49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50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7107" name="Google Shape;125;p4"/>
          <p:cNvGrpSpPr/>
          <p:nvPr/>
        </p:nvGrpSpPr>
        <p:grpSpPr>
          <a:xfrm>
            <a:off x="92075" y="5276850"/>
            <a:ext cx="708025" cy="1638300"/>
            <a:chOff x="-1056319" y="1385262"/>
            <a:chExt cx="212940" cy="369285"/>
          </a:xfrm>
        </p:grpSpPr>
        <p:sp>
          <p:nvSpPr>
            <p:cNvPr id="47130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31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32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33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4" name="Google Shape;130;p4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31;p4"/>
            <p:cNvSpPr/>
            <p:nvPr/>
          </p:nvSpPr>
          <p:spPr>
            <a:xfrm>
              <a:off x="-1021465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36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7108" name="Google Shape;133;p4"/>
          <p:cNvGrpSpPr/>
          <p:nvPr/>
        </p:nvGrpSpPr>
        <p:grpSpPr>
          <a:xfrm>
            <a:off x="8410575" y="5965825"/>
            <a:ext cx="538163" cy="741363"/>
            <a:chOff x="5294267" y="4624350"/>
            <a:chExt cx="383004" cy="395854"/>
          </a:xfrm>
        </p:grpSpPr>
        <p:sp>
          <p:nvSpPr>
            <p:cNvPr id="47121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2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3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4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5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6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7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8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29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7109" name="Google Shape;143;p4"/>
          <p:cNvGrpSpPr/>
          <p:nvPr/>
        </p:nvGrpSpPr>
        <p:grpSpPr>
          <a:xfrm>
            <a:off x="122238" y="166688"/>
            <a:ext cx="604837" cy="771525"/>
            <a:chOff x="122839" y="125316"/>
            <a:chExt cx="604654" cy="578037"/>
          </a:xfrm>
        </p:grpSpPr>
        <p:sp>
          <p:nvSpPr>
            <p:cNvPr id="47112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91" h="2593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13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34" h="1176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14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89" h="2446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15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9" h="1347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16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867" h="2492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17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07" h="1079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18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322" h="3981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7119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6" h="417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lnTo>
                    <a:pt x="826" y="2541"/>
                  </a:ln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6" name="Google Shape;152;p4"/>
            <p:cNvSpPr/>
            <p:nvPr/>
          </p:nvSpPr>
          <p:spPr>
            <a:xfrm rot="10232062">
              <a:off x="373588" y="314426"/>
              <a:ext cx="131722" cy="1344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7590300" cy="46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oogle Shape;156;p5"/>
          <p:cNvGrpSpPr/>
          <p:nvPr/>
        </p:nvGrpSpPr>
        <p:grpSpPr>
          <a:xfrm flipH="1">
            <a:off x="6927850" y="0"/>
            <a:ext cx="2009775" cy="1709738"/>
            <a:chOff x="7239867" y="1514545"/>
            <a:chExt cx="2525833" cy="1610805"/>
          </a:xfrm>
        </p:grpSpPr>
        <p:grpSp>
          <p:nvGrpSpPr>
            <p:cNvPr id="48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8159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0" name="Google Shape;159;p5"/>
                <p:cNvSpPr>
                  <a:spLocks noChangeArrowheads="1"/>
                </p:cNvSpPr>
                <p:nvPr/>
              </p:nvSpPr>
              <p:spPr bwMode="auto">
                <a:xfrm rot="-1481318">
                  <a:off x="1087805" y="2126613"/>
                  <a:ext cx="430468" cy="5568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Google Shape;160;p5"/>
                <p:cNvSpPr>
                  <a:spLocks noChangeArrowheads="1"/>
                </p:cNvSpPr>
                <p:nvPr/>
              </p:nvSpPr>
              <p:spPr bwMode="auto">
                <a:xfrm>
                  <a:off x="1416428" y="2200925"/>
                  <a:ext cx="556757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Google Shape;161;p5"/>
                <p:cNvSpPr>
                  <a:spLocks noChangeArrowheads="1"/>
                </p:cNvSpPr>
                <p:nvPr/>
              </p:nvSpPr>
              <p:spPr bwMode="auto">
                <a:xfrm>
                  <a:off x="761899" y="2379071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Google Shape;162;p5"/>
                <p:cNvSpPr>
                  <a:spLocks noChangeArrowheads="1"/>
                </p:cNvSpPr>
                <p:nvPr/>
              </p:nvSpPr>
              <p:spPr bwMode="auto">
                <a:xfrm>
                  <a:off x="900409" y="2606080"/>
                  <a:ext cx="468491" cy="46928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Google Shape;163;p5"/>
                <p:cNvSpPr>
                  <a:spLocks noChangeArrowheads="1"/>
                </p:cNvSpPr>
                <p:nvPr/>
              </p:nvSpPr>
              <p:spPr bwMode="auto">
                <a:xfrm>
                  <a:off x="1250759" y="2593864"/>
                  <a:ext cx="492934" cy="4927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Google Shape;164;p5"/>
                <p:cNvSpPr>
                  <a:spLocks noChangeArrowheads="1"/>
                </p:cNvSpPr>
                <p:nvPr/>
              </p:nvSpPr>
              <p:spPr bwMode="auto">
                <a:xfrm rot="-2967336">
                  <a:off x="1707686" y="2475154"/>
                  <a:ext cx="621985" cy="49293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Google Shape;165;p5"/>
              <p:cNvSpPr>
                <a:spLocks noChangeArrowheads="1"/>
              </p:cNvSpPr>
              <p:nvPr/>
            </p:nvSpPr>
            <p:spPr bwMode="auto">
              <a:xfrm>
                <a:off x="7933707" y="2118898"/>
                <a:ext cx="705192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166;p5"/>
              <p:cNvSpPr>
                <a:spLocks noChangeArrowheads="1"/>
              </p:cNvSpPr>
              <p:nvPr/>
            </p:nvSpPr>
            <p:spPr bwMode="auto">
              <a:xfrm>
                <a:off x="8386351" y="2118898"/>
                <a:ext cx="705191" cy="70485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8158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8131" name="Google Shape;168;p5"/>
          <p:cNvGrpSpPr/>
          <p:nvPr/>
        </p:nvGrpSpPr>
        <p:grpSpPr>
          <a:xfrm rot="2398771">
            <a:off x="-128587" y="6019800"/>
            <a:ext cx="1016000" cy="809625"/>
            <a:chOff x="1202177" y="4613417"/>
            <a:chExt cx="528376" cy="315757"/>
          </a:xfrm>
        </p:grpSpPr>
        <p:sp>
          <p:nvSpPr>
            <p:cNvPr id="48151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52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53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54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55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56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8132" name="Google Shape;175;p5"/>
          <p:cNvGrpSpPr/>
          <p:nvPr/>
        </p:nvGrpSpPr>
        <p:grpSpPr>
          <a:xfrm flipH="1">
            <a:off x="187325" y="211138"/>
            <a:ext cx="495300" cy="625475"/>
            <a:chOff x="2736573" y="4286656"/>
            <a:chExt cx="316076" cy="299294"/>
          </a:xfrm>
        </p:grpSpPr>
        <p:sp>
          <p:nvSpPr>
            <p:cNvPr id="48147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8" h="1541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48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48" h="1547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49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91" h="1064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50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6" h="953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8133" name="Google Shape;180;p5"/>
          <p:cNvGrpSpPr/>
          <p:nvPr/>
        </p:nvGrpSpPr>
        <p:grpSpPr>
          <a:xfrm rot="3680024">
            <a:off x="8296275" y="6081713"/>
            <a:ext cx="1016000" cy="546100"/>
            <a:chOff x="6102329" y="3283426"/>
            <a:chExt cx="654776" cy="469888"/>
          </a:xfrm>
        </p:grpSpPr>
        <p:sp>
          <p:nvSpPr>
            <p:cNvPr id="48136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37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38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39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" name="Google Shape;185;p5"/>
            <p:cNvSpPr/>
            <p:nvPr/>
          </p:nvSpPr>
          <p:spPr>
            <a:xfrm>
              <a:off x="6594965" y="3491998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86;p5"/>
            <p:cNvSpPr/>
            <p:nvPr/>
          </p:nvSpPr>
          <p:spPr>
            <a:xfrm>
              <a:off x="6487883" y="3299880"/>
              <a:ext cx="68547" cy="73761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87;p5"/>
            <p:cNvSpPr/>
            <p:nvPr/>
          </p:nvSpPr>
          <p:spPr>
            <a:xfrm>
              <a:off x="6326811" y="3394435"/>
              <a:ext cx="73662" cy="7512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88;p5"/>
            <p:cNvSpPr/>
            <p:nvPr/>
          </p:nvSpPr>
          <p:spPr>
            <a:xfrm>
              <a:off x="6423152" y="3629679"/>
              <a:ext cx="73662" cy="73761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89;p5"/>
            <p:cNvSpPr/>
            <p:nvPr/>
          </p:nvSpPr>
          <p:spPr>
            <a:xfrm>
              <a:off x="6174390" y="3478948"/>
              <a:ext cx="73662" cy="69663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0;p5"/>
            <p:cNvSpPr/>
            <p:nvPr/>
          </p:nvSpPr>
          <p:spPr>
            <a:xfrm>
              <a:off x="6096710" y="3544333"/>
              <a:ext cx="74685" cy="73761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191;p5"/>
            <p:cNvSpPr/>
            <p:nvPr/>
          </p:nvSpPr>
          <p:spPr>
            <a:xfrm>
              <a:off x="6212453" y="3685663"/>
              <a:ext cx="73662" cy="68298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oogle Shape;195;p6"/>
          <p:cNvGrpSpPr/>
          <p:nvPr/>
        </p:nvGrpSpPr>
        <p:grpSpPr>
          <a:xfrm rot="-1245393" flipH="1">
            <a:off x="-285750" y="269875"/>
            <a:ext cx="1373188" cy="1663700"/>
            <a:chOff x="7844079" y="226728"/>
            <a:chExt cx="1373387" cy="1246991"/>
          </a:xfrm>
        </p:grpSpPr>
        <p:sp>
          <p:nvSpPr>
            <p:cNvPr id="49188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89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0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1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2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3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4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5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6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7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8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99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200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9155" name="Google Shape;209;p6"/>
          <p:cNvGrpSpPr/>
          <p:nvPr/>
        </p:nvGrpSpPr>
        <p:grpSpPr>
          <a:xfrm flipH="1">
            <a:off x="8280400" y="5276850"/>
            <a:ext cx="708025" cy="1638300"/>
            <a:chOff x="-1056319" y="1385262"/>
            <a:chExt cx="212940" cy="369285"/>
          </a:xfrm>
        </p:grpSpPr>
        <p:sp>
          <p:nvSpPr>
            <p:cNvPr id="49177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8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9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80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" name="Google Shape;214;p6"/>
            <p:cNvSpPr/>
            <p:nvPr/>
          </p:nvSpPr>
          <p:spPr>
            <a:xfrm>
              <a:off x="-933138" y="1418541"/>
              <a:ext cx="55861" cy="5474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15;p6"/>
            <p:cNvSpPr/>
            <p:nvPr/>
          </p:nvSpPr>
          <p:spPr>
            <a:xfrm>
              <a:off x="-1021466" y="1507284"/>
              <a:ext cx="55861" cy="55106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183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60" h="1644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84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0" h="809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85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1046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86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876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87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69" h="924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9156" name="Google Shape;221;p6"/>
          <p:cNvGrpSpPr/>
          <p:nvPr/>
        </p:nvGrpSpPr>
        <p:grpSpPr>
          <a:xfrm flipH="1">
            <a:off x="131763" y="5946775"/>
            <a:ext cx="538162" cy="739775"/>
            <a:chOff x="5294267" y="4624350"/>
            <a:chExt cx="383004" cy="395854"/>
          </a:xfrm>
        </p:grpSpPr>
        <p:sp>
          <p:nvSpPr>
            <p:cNvPr id="49168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9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0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1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2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17" h="1731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3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4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5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76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9157" name="Google Shape;231;p6"/>
          <p:cNvGrpSpPr/>
          <p:nvPr/>
        </p:nvGrpSpPr>
        <p:grpSpPr>
          <a:xfrm rot="-7204672" flipH="1">
            <a:off x="8361363" y="425450"/>
            <a:ext cx="715962" cy="273050"/>
            <a:chOff x="5294267" y="4825749"/>
            <a:chExt cx="383004" cy="194455"/>
          </a:xfrm>
        </p:grpSpPr>
        <p:sp>
          <p:nvSpPr>
            <p:cNvPr id="49160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1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2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3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4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71" h="1845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5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017" h="788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6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34" h="1081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7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18" h="1814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oogle Shape;243;p7"/>
          <p:cNvGrpSpPr/>
          <p:nvPr/>
        </p:nvGrpSpPr>
        <p:grpSpPr>
          <a:xfrm rot="-1253449" flipH="1">
            <a:off x="7915275" y="5089525"/>
            <a:ext cx="1023938" cy="1776413"/>
            <a:chOff x="4318023" y="4113296"/>
            <a:chExt cx="716422" cy="932073"/>
          </a:xfrm>
        </p:grpSpPr>
        <p:sp>
          <p:nvSpPr>
            <p:cNvPr id="50228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29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30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31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0179" name="Google Shape;248;p7"/>
          <p:cNvGrpSpPr/>
          <p:nvPr/>
        </p:nvGrpSpPr>
        <p:grpSpPr>
          <a:xfrm>
            <a:off x="2478088" y="5092700"/>
            <a:ext cx="1563687" cy="1647825"/>
            <a:chOff x="855987" y="2204128"/>
            <a:chExt cx="1217483" cy="962421"/>
          </a:xfrm>
        </p:grpSpPr>
        <p:grpSp>
          <p:nvGrpSpPr>
            <p:cNvPr id="50220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250;p7"/>
              <p:cNvSpPr>
                <a:spLocks noChangeArrowheads="1"/>
              </p:cNvSpPr>
              <p:nvPr/>
            </p:nvSpPr>
            <p:spPr bwMode="auto">
              <a:xfrm>
                <a:off x="1253961" y="2157575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251;p7"/>
              <p:cNvSpPr>
                <a:spLocks noChangeArrowheads="1"/>
              </p:cNvSpPr>
              <p:nvPr/>
            </p:nvSpPr>
            <p:spPr bwMode="auto">
              <a:xfrm>
                <a:off x="1441492" y="2325302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252;p7"/>
              <p:cNvSpPr>
                <a:spLocks noChangeArrowheads="1"/>
              </p:cNvSpPr>
              <p:nvPr/>
            </p:nvSpPr>
            <p:spPr bwMode="auto">
              <a:xfrm>
                <a:off x="997908" y="2335222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253;p7"/>
              <p:cNvSpPr>
                <a:spLocks noChangeArrowheads="1"/>
              </p:cNvSpPr>
              <p:nvPr/>
            </p:nvSpPr>
            <p:spPr bwMode="auto">
              <a:xfrm>
                <a:off x="958238" y="2551644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254;p7"/>
              <p:cNvSpPr>
                <a:spLocks noChangeArrowheads="1"/>
              </p:cNvSpPr>
              <p:nvPr/>
            </p:nvSpPr>
            <p:spPr bwMode="auto">
              <a:xfrm>
                <a:off x="1165003" y="2601240"/>
                <a:ext cx="492871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255;p7"/>
              <p:cNvSpPr>
                <a:spLocks noChangeArrowheads="1"/>
              </p:cNvSpPr>
              <p:nvPr/>
            </p:nvSpPr>
            <p:spPr bwMode="auto">
              <a:xfrm>
                <a:off x="1451109" y="2561563"/>
                <a:ext cx="622700" cy="4923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221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0180" name="Google Shape;257;p7"/>
          <p:cNvGrpSpPr/>
          <p:nvPr/>
        </p:nvGrpSpPr>
        <p:grpSpPr>
          <a:xfrm>
            <a:off x="-566737" y="-157162"/>
            <a:ext cx="2525712" cy="2147887"/>
            <a:chOff x="7239867" y="1514545"/>
            <a:chExt cx="2525833" cy="1610805"/>
          </a:xfrm>
        </p:grpSpPr>
        <p:grpSp>
          <p:nvGrpSpPr>
            <p:cNvPr id="50209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0211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260;p7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261;p7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262;p7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263;p7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264;p7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265;p7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266;p7"/>
              <p:cNvSpPr>
                <a:spLocks noChangeArrowheads="1"/>
              </p:cNvSpPr>
              <p:nvPr/>
            </p:nvSpPr>
            <p:spPr bwMode="auto">
              <a:xfrm>
                <a:off x="7932287" y="2118695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267;p7"/>
              <p:cNvSpPr>
                <a:spLocks noChangeArrowheads="1"/>
              </p:cNvSpPr>
              <p:nvPr/>
            </p:nvSpPr>
            <p:spPr bwMode="auto">
              <a:xfrm>
                <a:off x="8386764" y="2118695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210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0181" name="Google Shape;269;p7"/>
          <p:cNvGrpSpPr/>
          <p:nvPr/>
        </p:nvGrpSpPr>
        <p:grpSpPr>
          <a:xfrm>
            <a:off x="234950" y="5214938"/>
            <a:ext cx="700088" cy="1525587"/>
            <a:chOff x="6168935" y="2859502"/>
            <a:chExt cx="1408973" cy="2304574"/>
          </a:xfrm>
        </p:grpSpPr>
        <p:grpSp>
          <p:nvGrpSpPr>
            <p:cNvPr id="50196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50198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240" h="3971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0199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5" h="3694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5" name="Google Shape;273;p7"/>
              <p:cNvSpPr/>
              <p:nvPr/>
            </p:nvSpPr>
            <p:spPr>
              <a:xfrm>
                <a:off x="-714598" y="3684851"/>
                <a:ext cx="166468" cy="172007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274;p7"/>
              <p:cNvSpPr/>
              <p:nvPr/>
            </p:nvSpPr>
            <p:spPr>
              <a:xfrm>
                <a:off x="-561293" y="3750516"/>
                <a:ext cx="188148" cy="177818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02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0203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0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61" h="1219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tx2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0204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851" h="675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0205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900" h="633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0206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337" h="852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0207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pathLst>
                  <a:path w="1483" h="657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3" name="Google Shape;281;p7"/>
              <p:cNvSpPr/>
              <p:nvPr/>
            </p:nvSpPr>
            <p:spPr>
              <a:xfrm>
                <a:off x="-665045" y="4027121"/>
                <a:ext cx="267897" cy="216171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0197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7198" h="11506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0182" name="Google Shape;283;p7"/>
          <p:cNvGrpSpPr/>
          <p:nvPr/>
        </p:nvGrpSpPr>
        <p:grpSpPr>
          <a:xfrm>
            <a:off x="7712075" y="195263"/>
            <a:ext cx="2074863" cy="1441450"/>
            <a:chOff x="7239867" y="1514545"/>
            <a:chExt cx="2525833" cy="1610805"/>
          </a:xfrm>
        </p:grpSpPr>
        <p:grpSp>
          <p:nvGrpSpPr>
            <p:cNvPr id="50185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0187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0" name="Google Shape;286;p7"/>
                <p:cNvSpPr>
                  <a:spLocks noChangeArrowheads="1"/>
                </p:cNvSpPr>
                <p:nvPr/>
              </p:nvSpPr>
              <p:spPr bwMode="auto">
                <a:xfrm rot="-1481318">
                  <a:off x="1087120" y="2126474"/>
                  <a:ext cx="430118" cy="55784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287;p7"/>
                <p:cNvSpPr>
                  <a:spLocks noChangeArrowheads="1"/>
                </p:cNvSpPr>
                <p:nvPr/>
              </p:nvSpPr>
              <p:spPr bwMode="auto">
                <a:xfrm>
                  <a:off x="1414641" y="2201336"/>
                  <a:ext cx="559023" cy="49263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288;p7"/>
                <p:cNvSpPr>
                  <a:spLocks noChangeArrowheads="1"/>
                </p:cNvSpPr>
                <p:nvPr/>
              </p:nvSpPr>
              <p:spPr bwMode="auto">
                <a:xfrm>
                  <a:off x="760914" y="2378831"/>
                  <a:ext cx="493255" cy="49384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289;p7"/>
                <p:cNvSpPr>
                  <a:spLocks noChangeArrowheads="1"/>
                </p:cNvSpPr>
                <p:nvPr/>
              </p:nvSpPr>
              <p:spPr bwMode="auto">
                <a:xfrm>
                  <a:off x="899025" y="2605832"/>
                  <a:ext cx="469579" cy="46969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Google Shape;290;p7"/>
                <p:cNvSpPr>
                  <a:spLocks noChangeArrowheads="1"/>
                </p:cNvSpPr>
                <p:nvPr/>
              </p:nvSpPr>
              <p:spPr bwMode="auto">
                <a:xfrm>
                  <a:off x="1250223" y="2594964"/>
                  <a:ext cx="493255" cy="49263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Google Shape;291;p7"/>
                <p:cNvSpPr>
                  <a:spLocks noChangeArrowheads="1"/>
                </p:cNvSpPr>
                <p:nvPr/>
              </p:nvSpPr>
              <p:spPr bwMode="auto">
                <a:xfrm rot="-2967336">
                  <a:off x="1706206" y="2475119"/>
                  <a:ext cx="623043" cy="49325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Google Shape;292;p7"/>
              <p:cNvSpPr>
                <a:spLocks noChangeArrowheads="1"/>
              </p:cNvSpPr>
              <p:nvPr/>
            </p:nvSpPr>
            <p:spPr bwMode="auto">
              <a:xfrm>
                <a:off x="7932841" y="2120153"/>
                <a:ext cx="705650" cy="7047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" name="Google Shape;293;p7"/>
              <p:cNvSpPr>
                <a:spLocks noChangeArrowheads="1"/>
              </p:cNvSpPr>
              <p:nvPr/>
            </p:nvSpPr>
            <p:spPr bwMode="auto">
              <a:xfrm>
                <a:off x="8386339" y="2120153"/>
                <a:ext cx="703769" cy="7047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0186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2404267"/>
            <a:ext cx="3141600" cy="6808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3168067"/>
            <a:ext cx="3194400" cy="1768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oogle Shape;297;p8"/>
          <p:cNvGrpSpPr/>
          <p:nvPr/>
        </p:nvGrpSpPr>
        <p:grpSpPr>
          <a:xfrm>
            <a:off x="-187325" y="3052763"/>
            <a:ext cx="2038350" cy="2147887"/>
            <a:chOff x="855987" y="2204128"/>
            <a:chExt cx="1217483" cy="962421"/>
          </a:xfrm>
        </p:grpSpPr>
        <p:grpSp>
          <p:nvGrpSpPr>
            <p:cNvPr id="51255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299;p8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2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300;p8"/>
              <p:cNvSpPr>
                <a:spLocks noChangeArrowheads="1"/>
              </p:cNvSpPr>
              <p:nvPr/>
            </p:nvSpPr>
            <p:spPr bwMode="auto">
              <a:xfrm>
                <a:off x="1440544" y="2324994"/>
                <a:ext cx="49337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301;p8"/>
              <p:cNvSpPr>
                <a:spLocks noChangeArrowheads="1"/>
              </p:cNvSpPr>
              <p:nvPr/>
            </p:nvSpPr>
            <p:spPr bwMode="auto">
              <a:xfrm>
                <a:off x="997892" y="2334680"/>
                <a:ext cx="492450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302;p8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303;p8"/>
              <p:cNvSpPr>
                <a:spLocks noChangeArrowheads="1"/>
              </p:cNvSpPr>
              <p:nvPr/>
            </p:nvSpPr>
            <p:spPr bwMode="auto">
              <a:xfrm>
                <a:off x="1164809" y="2601028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304;p8"/>
              <p:cNvSpPr>
                <a:spLocks noChangeArrowheads="1"/>
              </p:cNvSpPr>
              <p:nvPr/>
            </p:nvSpPr>
            <p:spPr bwMode="auto">
              <a:xfrm>
                <a:off x="1450687" y="2561595"/>
                <a:ext cx="622478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256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03" name="Google Shape;306;p8"/>
          <p:cNvGrpSpPr/>
          <p:nvPr/>
        </p:nvGrpSpPr>
        <p:grpSpPr>
          <a:xfrm>
            <a:off x="5521325" y="207963"/>
            <a:ext cx="1651000" cy="960437"/>
            <a:chOff x="3965010" y="571479"/>
            <a:chExt cx="1651683" cy="719972"/>
          </a:xfrm>
        </p:grpSpPr>
        <p:grpSp>
          <p:nvGrpSpPr>
            <p:cNvPr id="5124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249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8" name="Google Shape;309;p8"/>
                <p:cNvSpPr>
                  <a:spLocks noChangeArrowheads="1"/>
                </p:cNvSpPr>
                <p:nvPr/>
              </p:nvSpPr>
              <p:spPr bwMode="auto">
                <a:xfrm>
                  <a:off x="1135486" y="2416501"/>
                  <a:ext cx="622568" cy="6223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Google Shape;310;p8"/>
                <p:cNvSpPr>
                  <a:spLocks noChangeArrowheads="1"/>
                </p:cNvSpPr>
                <p:nvPr/>
              </p:nvSpPr>
              <p:spPr bwMode="auto">
                <a:xfrm>
                  <a:off x="1478658" y="2374675"/>
                  <a:ext cx="493499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311;p8"/>
                <p:cNvSpPr>
                  <a:spLocks noChangeArrowheads="1"/>
                </p:cNvSpPr>
                <p:nvPr/>
              </p:nvSpPr>
              <p:spPr bwMode="auto">
                <a:xfrm>
                  <a:off x="897088" y="2689010"/>
                  <a:ext cx="491981" cy="35489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312;p8"/>
                <p:cNvSpPr>
                  <a:spLocks noChangeArrowheads="1"/>
                </p:cNvSpPr>
                <p:nvPr/>
              </p:nvSpPr>
              <p:spPr bwMode="auto">
                <a:xfrm>
                  <a:off x="1657836" y="2552122"/>
                  <a:ext cx="622568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313;p8"/>
              <p:cNvSpPr>
                <a:spLocks noChangeArrowheads="1"/>
              </p:cNvSpPr>
              <p:nvPr/>
            </p:nvSpPr>
            <p:spPr bwMode="auto">
              <a:xfrm>
                <a:off x="3972990" y="907382"/>
                <a:ext cx="1363576" cy="43094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248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04" name="Google Shape;315;p8"/>
          <p:cNvGrpSpPr/>
          <p:nvPr/>
        </p:nvGrpSpPr>
        <p:grpSpPr>
          <a:xfrm rot="8903269">
            <a:off x="-61912" y="163513"/>
            <a:ext cx="1100137" cy="1049337"/>
            <a:chOff x="1202177" y="4613417"/>
            <a:chExt cx="528376" cy="377938"/>
          </a:xfrm>
        </p:grpSpPr>
        <p:sp>
          <p:nvSpPr>
            <p:cNvPr id="51241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42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43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44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45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46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1205" name="Google Shape;322;p8"/>
          <p:cNvGrpSpPr/>
          <p:nvPr/>
        </p:nvGrpSpPr>
        <p:grpSpPr>
          <a:xfrm>
            <a:off x="7224713" y="2895600"/>
            <a:ext cx="2525712" cy="2146300"/>
            <a:chOff x="7239867" y="1514545"/>
            <a:chExt cx="2525833" cy="1610805"/>
          </a:xfrm>
        </p:grpSpPr>
        <p:grpSp>
          <p:nvGrpSpPr>
            <p:cNvPr id="51230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1232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5" name="Google Shape;325;p8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543"/>
                  <a:ext cx="430060" cy="55710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Google Shape;326;p8"/>
                <p:cNvSpPr>
                  <a:spLocks noChangeArrowheads="1"/>
                </p:cNvSpPr>
                <p:nvPr/>
              </p:nvSpPr>
              <p:spPr bwMode="auto">
                <a:xfrm>
                  <a:off x="1415781" y="2201147"/>
                  <a:ext cx="557565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327;p8"/>
                <p:cNvSpPr>
                  <a:spLocks noChangeArrowheads="1"/>
                </p:cNvSpPr>
                <p:nvPr/>
              </p:nvSpPr>
              <p:spPr bwMode="auto">
                <a:xfrm>
                  <a:off x="760966" y="2379550"/>
                  <a:ext cx="492732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328;p8"/>
                <p:cNvSpPr>
                  <a:spLocks noChangeArrowheads="1"/>
                </p:cNvSpPr>
                <p:nvPr/>
              </p:nvSpPr>
              <p:spPr bwMode="auto">
                <a:xfrm>
                  <a:off x="899277" y="2605796"/>
                  <a:ext cx="468960" cy="46952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329;p8"/>
                <p:cNvSpPr>
                  <a:spLocks noChangeArrowheads="1"/>
                </p:cNvSpPr>
                <p:nvPr/>
              </p:nvSpPr>
              <p:spPr bwMode="auto">
                <a:xfrm>
                  <a:off x="1250457" y="2594443"/>
                  <a:ext cx="492732" cy="49222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330;p8"/>
                <p:cNvSpPr>
                  <a:spLocks noChangeArrowheads="1"/>
                </p:cNvSpPr>
                <p:nvPr/>
              </p:nvSpPr>
              <p:spPr bwMode="auto">
                <a:xfrm rot="-2967336">
                  <a:off x="1706256" y="2475391"/>
                  <a:ext cx="62278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Google Shape;331;p8"/>
              <p:cNvSpPr>
                <a:spLocks noChangeArrowheads="1"/>
              </p:cNvSpPr>
              <p:nvPr/>
            </p:nvSpPr>
            <p:spPr bwMode="auto">
              <a:xfrm>
                <a:off x="7932287" y="2119111"/>
                <a:ext cx="704902" cy="7041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" name="Google Shape;332;p8"/>
              <p:cNvSpPr>
                <a:spLocks noChangeArrowheads="1"/>
              </p:cNvSpPr>
              <p:nvPr/>
            </p:nvSpPr>
            <p:spPr bwMode="auto">
              <a:xfrm>
                <a:off x="8386763" y="2119111"/>
                <a:ext cx="704902" cy="70418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231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206" name="Google Shape;334;p8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07" name="Google Shape;335;p8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08" name="Google Shape;336;p8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09" name="Google Shape;337;p8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10" name="Google Shape;338;p8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11" name="Google Shape;339;p8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12" name="Google Shape;340;p8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1213" name="Google Shape;341;p8"/>
          <p:cNvGrpSpPr/>
          <p:nvPr/>
        </p:nvGrpSpPr>
        <p:grpSpPr>
          <a:xfrm rot="615299" flipH="1">
            <a:off x="1158875" y="379413"/>
            <a:ext cx="1651000" cy="1998662"/>
            <a:chOff x="7844079" y="226728"/>
            <a:chExt cx="1373387" cy="1246991"/>
          </a:xfrm>
        </p:grpSpPr>
        <p:sp>
          <p:nvSpPr>
            <p:cNvPr id="51216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17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18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19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0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1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2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3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4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5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6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7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8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29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390433"/>
            <a:ext cx="5585700" cy="424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oogle Shape;385;p10"/>
          <p:cNvGrpSpPr/>
          <p:nvPr/>
        </p:nvGrpSpPr>
        <p:grpSpPr>
          <a:xfrm rot="392454">
            <a:off x="2695575" y="3752850"/>
            <a:ext cx="1920875" cy="3335338"/>
            <a:chOff x="4318023" y="4113296"/>
            <a:chExt cx="716422" cy="932073"/>
          </a:xfrm>
        </p:grpSpPr>
        <p:sp>
          <p:nvSpPr>
            <p:cNvPr id="52262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63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64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65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2227" name="Google Shape;390;p10"/>
          <p:cNvGrpSpPr/>
          <p:nvPr/>
        </p:nvGrpSpPr>
        <p:grpSpPr>
          <a:xfrm>
            <a:off x="-747712" y="2822575"/>
            <a:ext cx="2036762" cy="2147888"/>
            <a:chOff x="855987" y="2204128"/>
            <a:chExt cx="1217483" cy="962421"/>
          </a:xfrm>
        </p:grpSpPr>
        <p:grpSp>
          <p:nvGrpSpPr>
            <p:cNvPr id="52254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" name="Google Shape;392;p10"/>
              <p:cNvSpPr>
                <a:spLocks noChangeArrowheads="1"/>
              </p:cNvSpPr>
              <p:nvPr/>
            </p:nvSpPr>
            <p:spPr bwMode="auto">
              <a:xfrm>
                <a:off x="1253569" y="2157575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393;p10"/>
              <p:cNvSpPr>
                <a:spLocks noChangeArrowheads="1"/>
              </p:cNvSpPr>
              <p:nvPr/>
            </p:nvSpPr>
            <p:spPr bwMode="auto">
              <a:xfrm>
                <a:off x="1440919" y="2324994"/>
                <a:ext cx="492833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Google Shape;394;p10"/>
              <p:cNvSpPr>
                <a:spLocks noChangeArrowheads="1"/>
              </p:cNvSpPr>
              <p:nvPr/>
            </p:nvSpPr>
            <p:spPr bwMode="auto">
              <a:xfrm>
                <a:off x="997923" y="2334679"/>
                <a:ext cx="49191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395;p10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396;p10"/>
              <p:cNvSpPr>
                <a:spLocks noChangeArrowheads="1"/>
              </p:cNvSpPr>
              <p:nvPr/>
            </p:nvSpPr>
            <p:spPr bwMode="auto">
              <a:xfrm>
                <a:off x="1164970" y="2601028"/>
                <a:ext cx="492834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397;p10"/>
              <p:cNvSpPr>
                <a:spLocks noChangeArrowheads="1"/>
              </p:cNvSpPr>
              <p:nvPr/>
            </p:nvSpPr>
            <p:spPr bwMode="auto">
              <a:xfrm>
                <a:off x="1451072" y="2561595"/>
                <a:ext cx="622040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255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2228" name="Google Shape;399;p10"/>
          <p:cNvGrpSpPr/>
          <p:nvPr/>
        </p:nvGrpSpPr>
        <p:grpSpPr>
          <a:xfrm>
            <a:off x="7288213" y="3617913"/>
            <a:ext cx="2525712" cy="2147887"/>
            <a:chOff x="7239867" y="1514545"/>
            <a:chExt cx="2525833" cy="1610805"/>
          </a:xfrm>
        </p:grpSpPr>
        <p:grpSp>
          <p:nvGrpSpPr>
            <p:cNvPr id="52243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2245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" name="Google Shape;402;p10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Google Shape;403;p10"/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Google Shape;404;p10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405;p10"/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406;p10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407;p10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Google Shape;408;p10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409;p10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244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2229" name="Google Shape;411;p10"/>
          <p:cNvGrpSpPr/>
          <p:nvPr/>
        </p:nvGrpSpPr>
        <p:grpSpPr>
          <a:xfrm>
            <a:off x="2770188" y="-985837"/>
            <a:ext cx="2525712" cy="2147887"/>
            <a:chOff x="7239867" y="1514545"/>
            <a:chExt cx="2525833" cy="1610805"/>
          </a:xfrm>
        </p:grpSpPr>
        <p:grpSp>
          <p:nvGrpSpPr>
            <p:cNvPr id="5223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2234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" name="Google Shape;414;p10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415;p10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416;p10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417;p10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418;p10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419;p10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Google Shape;420;p10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Google Shape;421;p10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2233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1219200"/>
            <a:ext cx="3162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oogle Shape;424;p11"/>
          <p:cNvGrpSpPr/>
          <p:nvPr/>
        </p:nvGrpSpPr>
        <p:grpSpPr>
          <a:xfrm flipH="1">
            <a:off x="7532688" y="4856163"/>
            <a:ext cx="884237" cy="2001837"/>
            <a:chOff x="-1056319" y="1385262"/>
            <a:chExt cx="212940" cy="361495"/>
          </a:xfrm>
        </p:grpSpPr>
        <p:sp>
          <p:nvSpPr>
            <p:cNvPr id="53303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04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05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06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429;p11"/>
            <p:cNvSpPr/>
            <p:nvPr/>
          </p:nvSpPr>
          <p:spPr>
            <a:xfrm>
              <a:off x="-933219" y="1418229"/>
              <a:ext cx="55816" cy="55041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430;p11"/>
            <p:cNvSpPr/>
            <p:nvPr/>
          </p:nvSpPr>
          <p:spPr>
            <a:xfrm>
              <a:off x="-1021148" y="1507385"/>
              <a:ext cx="55816" cy="54755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251" name="Google Shape;433;p11"/>
          <p:cNvGrpSpPr/>
          <p:nvPr/>
        </p:nvGrpSpPr>
        <p:grpSpPr>
          <a:xfrm flipH="1">
            <a:off x="7724775" y="1444625"/>
            <a:ext cx="2038350" cy="2146300"/>
            <a:chOff x="855987" y="2204128"/>
            <a:chExt cx="1217483" cy="962421"/>
          </a:xfrm>
        </p:grpSpPr>
        <p:grpSp>
          <p:nvGrpSpPr>
            <p:cNvPr id="53295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" name="Google Shape;435;p11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Google Shape;436;p11"/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Google Shape;437;p11"/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Google Shape;438;p11"/>
              <p:cNvSpPr>
                <a:spLocks noChangeArrowheads="1"/>
              </p:cNvSpPr>
              <p:nvPr/>
            </p:nvSpPr>
            <p:spPr bwMode="auto">
              <a:xfrm>
                <a:off x="958238" y="2551509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439;p11"/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Google Shape;440;p11"/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296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3252" name="Google Shape;442;p11"/>
          <p:cNvGrpSpPr/>
          <p:nvPr/>
        </p:nvGrpSpPr>
        <p:grpSpPr>
          <a:xfrm flipH="1">
            <a:off x="2898775" y="-915987"/>
            <a:ext cx="2525713" cy="2147887"/>
            <a:chOff x="7239867" y="1514545"/>
            <a:chExt cx="2525833" cy="1610805"/>
          </a:xfrm>
        </p:grpSpPr>
        <p:grpSp>
          <p:nvGrpSpPr>
            <p:cNvPr id="53284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3286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" name="Google Shape;445;p11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Google Shape;446;p11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Google Shape;447;p11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Google Shape;448;p11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Google Shape;449;p11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Google Shape;450;p11"/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Google Shape;451;p11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Google Shape;452;p11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285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3253" name="Google Shape;454;p11"/>
          <p:cNvGrpSpPr/>
          <p:nvPr/>
        </p:nvGrpSpPr>
        <p:grpSpPr>
          <a:xfrm rot="615299" flipH="1">
            <a:off x="279400" y="1412875"/>
            <a:ext cx="1651000" cy="1998663"/>
            <a:chOff x="7844079" y="226728"/>
            <a:chExt cx="1373387" cy="1246991"/>
          </a:xfrm>
        </p:grpSpPr>
        <p:sp>
          <p:nvSpPr>
            <p:cNvPr id="53270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8" h="1119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1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" h="713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2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19" h="1074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lnTo>
                    <a:pt x="681" y="441"/>
                  </a:ln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3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94" h="1072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4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97" h="868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5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487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6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59" h="586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7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511" h="584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8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32" h="667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9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729" h="287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80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pathLst>
                <a:path w="389" h="462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81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11" h="566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82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0" h="699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83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48" h="5242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lnTo>
                    <a:pt x="438" y="1792"/>
                  </a:ln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lnTo>
                    <a:pt x="803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3254" name="Google Shape;469;p11"/>
          <p:cNvGrpSpPr/>
          <p:nvPr/>
        </p:nvGrpSpPr>
        <p:grpSpPr>
          <a:xfrm>
            <a:off x="874713" y="4627563"/>
            <a:ext cx="1020762" cy="2309812"/>
            <a:chOff x="-1056319" y="1385262"/>
            <a:chExt cx="212940" cy="361495"/>
          </a:xfrm>
        </p:grpSpPr>
        <p:sp>
          <p:nvSpPr>
            <p:cNvPr id="53264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65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66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67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" name="Google Shape;474;p11"/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475;p11"/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255" name="Google Shape;476;p11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3256" name="Google Shape;477;p11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3257" name="Google Shape;478;p11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3258" name="Google Shape;479;p11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3259" name="Google Shape;480;p11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3260" name="Google Shape;481;p11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3261" name="Google Shape;482;p11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31" name="Google Shape;431;p11"/>
          <p:cNvSpPr txBox="1">
            <a:spLocks noGrp="1"/>
          </p:cNvSpPr>
          <p:nvPr>
            <p:ph type="title"/>
          </p:nvPr>
        </p:nvSpPr>
        <p:spPr>
          <a:xfrm>
            <a:off x="1749750" y="2446367"/>
            <a:ext cx="5644500" cy="17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4282167"/>
            <a:ext cx="6058500" cy="707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488;p13"/>
          <p:cNvSpPr/>
          <p:nvPr/>
        </p:nvSpPr>
        <p:spPr>
          <a:xfrm rot="1356523" flipH="1">
            <a:off x="7359650" y="-138112"/>
            <a:ext cx="11113" cy="4603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368" h="1093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4275" name="Google Shape;507;p13"/>
          <p:cNvGrpSpPr/>
          <p:nvPr/>
        </p:nvGrpSpPr>
        <p:grpSpPr>
          <a:xfrm>
            <a:off x="-271462" y="1550988"/>
            <a:ext cx="1025525" cy="1081087"/>
            <a:chOff x="855987" y="2204128"/>
            <a:chExt cx="1217483" cy="962421"/>
          </a:xfrm>
        </p:grpSpPr>
        <p:grpSp>
          <p:nvGrpSpPr>
            <p:cNvPr id="54317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" name="Google Shape;509;p13"/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510;p13"/>
              <p:cNvSpPr>
                <a:spLocks noChangeArrowheads="1"/>
              </p:cNvSpPr>
              <p:nvPr/>
            </p:nvSpPr>
            <p:spPr bwMode="auto">
              <a:xfrm>
                <a:off x="1440306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511;p13"/>
              <p:cNvSpPr>
                <a:spLocks noChangeArrowheads="1"/>
              </p:cNvSpPr>
              <p:nvPr/>
            </p:nvSpPr>
            <p:spPr bwMode="auto">
              <a:xfrm>
                <a:off x="996731" y="2334883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512;p13"/>
              <p:cNvSpPr>
                <a:spLocks noChangeArrowheads="1"/>
              </p:cNvSpPr>
              <p:nvPr/>
            </p:nvSpPr>
            <p:spPr bwMode="auto">
              <a:xfrm>
                <a:off x="958238" y="255205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513;p13"/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Google Shape;514;p13"/>
              <p:cNvSpPr>
                <a:spLocks noChangeArrowheads="1"/>
              </p:cNvSpPr>
              <p:nvPr/>
            </p:nvSpPr>
            <p:spPr bwMode="auto">
              <a:xfrm>
                <a:off x="1451304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318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4276" name="Google Shape;516;p13"/>
          <p:cNvGrpSpPr/>
          <p:nvPr/>
        </p:nvGrpSpPr>
        <p:grpSpPr>
          <a:xfrm>
            <a:off x="7207250" y="204788"/>
            <a:ext cx="1651000" cy="960437"/>
            <a:chOff x="3965010" y="571479"/>
            <a:chExt cx="1651683" cy="719972"/>
          </a:xfrm>
        </p:grpSpPr>
        <p:grpSp>
          <p:nvGrpSpPr>
            <p:cNvPr id="54309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4311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9" name="Google Shape;519;p13"/>
                <p:cNvSpPr>
                  <a:spLocks noChangeArrowheads="1"/>
                </p:cNvSpPr>
                <p:nvPr/>
              </p:nvSpPr>
              <p:spPr bwMode="auto">
                <a:xfrm>
                  <a:off x="1135486" y="2416501"/>
                  <a:ext cx="622568" cy="62233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520;p13"/>
                <p:cNvSpPr>
                  <a:spLocks noChangeArrowheads="1"/>
                </p:cNvSpPr>
                <p:nvPr/>
              </p:nvSpPr>
              <p:spPr bwMode="auto">
                <a:xfrm>
                  <a:off x="1478658" y="2374675"/>
                  <a:ext cx="493499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521;p13"/>
                <p:cNvSpPr>
                  <a:spLocks noChangeArrowheads="1"/>
                </p:cNvSpPr>
                <p:nvPr/>
              </p:nvSpPr>
              <p:spPr bwMode="auto">
                <a:xfrm>
                  <a:off x="897088" y="2689010"/>
                  <a:ext cx="491981" cy="35489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522;p13"/>
                <p:cNvSpPr>
                  <a:spLocks noChangeArrowheads="1"/>
                </p:cNvSpPr>
                <p:nvPr/>
              </p:nvSpPr>
              <p:spPr bwMode="auto">
                <a:xfrm>
                  <a:off x="1657836" y="2552122"/>
                  <a:ext cx="622568" cy="49178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Google Shape;523;p13"/>
              <p:cNvSpPr>
                <a:spLocks noChangeArrowheads="1"/>
              </p:cNvSpPr>
              <p:nvPr/>
            </p:nvSpPr>
            <p:spPr bwMode="auto">
              <a:xfrm>
                <a:off x="3972990" y="907382"/>
                <a:ext cx="1363576" cy="43094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310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4277" name="Google Shape;525;p13"/>
          <p:cNvGrpSpPr/>
          <p:nvPr/>
        </p:nvGrpSpPr>
        <p:grpSpPr>
          <a:xfrm>
            <a:off x="5249863" y="141288"/>
            <a:ext cx="1455737" cy="650875"/>
            <a:chOff x="-951443" y="1326624"/>
            <a:chExt cx="441888" cy="148633"/>
          </a:xfrm>
        </p:grpSpPr>
        <p:sp>
          <p:nvSpPr>
            <p:cNvPr id="54301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588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527;p13"/>
            <p:cNvSpPr/>
            <p:nvPr/>
          </p:nvSpPr>
          <p:spPr>
            <a:xfrm>
              <a:off x="-636290" y="1326624"/>
              <a:ext cx="122880" cy="113831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03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24" h="1216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4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14" h="40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5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00" h="187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6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7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8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798" h="1544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lnTo>
                    <a:pt x="5976" y="961"/>
                  </a:ln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4278" name="Google Shape;534;p13"/>
          <p:cNvGrpSpPr/>
          <p:nvPr/>
        </p:nvGrpSpPr>
        <p:grpSpPr>
          <a:xfrm rot="3617422">
            <a:off x="-26987" y="6091238"/>
            <a:ext cx="852487" cy="382587"/>
            <a:chOff x="1202177" y="4613417"/>
            <a:chExt cx="528376" cy="315757"/>
          </a:xfrm>
        </p:grpSpPr>
        <p:sp>
          <p:nvSpPr>
            <p:cNvPr id="5429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4279" name="Google Shape;541;p13"/>
          <p:cNvGrpSpPr/>
          <p:nvPr/>
        </p:nvGrpSpPr>
        <p:grpSpPr>
          <a:xfrm>
            <a:off x="8308975" y="5592763"/>
            <a:ext cx="665163" cy="1298575"/>
            <a:chOff x="-1047799" y="3300294"/>
            <a:chExt cx="439014" cy="641607"/>
          </a:xfrm>
        </p:grpSpPr>
        <p:sp>
          <p:nvSpPr>
            <p:cNvPr id="5428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" name="Google Shape;552;p13"/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9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487" name="Google Shape;487;p13"/>
          <p:cNvSpPr txBox="1">
            <a:spLocks noGrp="1"/>
          </p:cNvSpPr>
          <p:nvPr>
            <p:ph type="title"/>
          </p:nvPr>
        </p:nvSpPr>
        <p:spPr>
          <a:xfrm>
            <a:off x="1589800" y="4035484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2659668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marR="38100" lvl="0" algn="ctr" rtl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502" name="Google Shape;502;p13"/>
          <p:cNvSpPr txBox="1">
            <a:spLocks noGrp="1"/>
          </p:cNvSpPr>
          <p:nvPr>
            <p:ph type="title" idx="17"/>
          </p:nvPr>
        </p:nvSpPr>
        <p:spPr>
          <a:xfrm>
            <a:off x="4132500" y="4035484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/>
          </p:nvPr>
        </p:nvSpPr>
        <p:spPr>
          <a:xfrm>
            <a:off x="6599000" y="4035484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/>
          </p:nvPr>
        </p:nvSpPr>
        <p:spPr>
          <a:xfrm>
            <a:off x="1589800" y="1842509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/>
          </p:nvPr>
        </p:nvSpPr>
        <p:spPr>
          <a:xfrm>
            <a:off x="4132500" y="1842509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/>
          </p:nvPr>
        </p:nvSpPr>
        <p:spPr>
          <a:xfrm>
            <a:off x="6599000" y="1842509"/>
            <a:ext cx="879000" cy="53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oogle Shape;559;p14"/>
          <p:cNvGrpSpPr/>
          <p:nvPr/>
        </p:nvGrpSpPr>
        <p:grpSpPr>
          <a:xfrm flipH="1">
            <a:off x="79375" y="1846263"/>
            <a:ext cx="2038350" cy="2146300"/>
            <a:chOff x="855987" y="2204128"/>
            <a:chExt cx="1217483" cy="962421"/>
          </a:xfrm>
        </p:grpSpPr>
        <p:grpSp>
          <p:nvGrpSpPr>
            <p:cNvPr id="55339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561;p14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1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562;p14"/>
              <p:cNvSpPr>
                <a:spLocks noChangeArrowheads="1"/>
              </p:cNvSpPr>
              <p:nvPr/>
            </p:nvSpPr>
            <p:spPr bwMode="auto">
              <a:xfrm>
                <a:off x="1440543" y="2325118"/>
                <a:ext cx="493372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563;p14"/>
              <p:cNvSpPr>
                <a:spLocks noChangeArrowheads="1"/>
              </p:cNvSpPr>
              <p:nvPr/>
            </p:nvSpPr>
            <p:spPr bwMode="auto">
              <a:xfrm>
                <a:off x="997892" y="2334811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564;p14"/>
              <p:cNvSpPr>
                <a:spLocks noChangeArrowheads="1"/>
              </p:cNvSpPr>
              <p:nvPr/>
            </p:nvSpPr>
            <p:spPr bwMode="auto">
              <a:xfrm>
                <a:off x="958238" y="2551508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565;p14"/>
              <p:cNvSpPr>
                <a:spLocks noChangeArrowheads="1"/>
              </p:cNvSpPr>
              <p:nvPr/>
            </p:nvSpPr>
            <p:spPr bwMode="auto">
              <a:xfrm>
                <a:off x="1164809" y="2600664"/>
                <a:ext cx="492449" cy="4929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566;p14"/>
              <p:cNvSpPr>
                <a:spLocks noChangeArrowheads="1"/>
              </p:cNvSpPr>
              <p:nvPr/>
            </p:nvSpPr>
            <p:spPr bwMode="auto">
              <a:xfrm>
                <a:off x="1450687" y="2561893"/>
                <a:ext cx="622478" cy="4922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340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5299" name="Google Shape;568;p14"/>
          <p:cNvGrpSpPr/>
          <p:nvPr/>
        </p:nvGrpSpPr>
        <p:grpSpPr>
          <a:xfrm flipH="1">
            <a:off x="3038475" y="138113"/>
            <a:ext cx="2525713" cy="2147887"/>
            <a:chOff x="7239867" y="1514545"/>
            <a:chExt cx="2525833" cy="1610805"/>
          </a:xfrm>
        </p:grpSpPr>
        <p:grpSp>
          <p:nvGrpSpPr>
            <p:cNvPr id="55328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533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571;p14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572;p14"/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573;p14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574;p14"/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575;p14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576;p14"/>
                <p:cNvSpPr>
                  <a:spLocks noChangeArrowheads="1"/>
                </p:cNvSpPr>
                <p:nvPr/>
              </p:nvSpPr>
              <p:spPr bwMode="auto">
                <a:xfrm rot="-2967336">
                  <a:off x="1706080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577;p14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578;p14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32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5300" name="Google Shape;580;p14"/>
          <p:cNvGrpSpPr/>
          <p:nvPr/>
        </p:nvGrpSpPr>
        <p:grpSpPr>
          <a:xfrm>
            <a:off x="722313" y="4627563"/>
            <a:ext cx="1020762" cy="2309812"/>
            <a:chOff x="-1056319" y="1385262"/>
            <a:chExt cx="212940" cy="361495"/>
          </a:xfrm>
        </p:grpSpPr>
        <p:sp>
          <p:nvSpPr>
            <p:cNvPr id="55322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05" h="7168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23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208" h="3183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24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56" h="5234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25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232" h="3168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" name="Google Shape;585;p14"/>
            <p:cNvSpPr/>
            <p:nvPr/>
          </p:nvSpPr>
          <p:spPr>
            <a:xfrm>
              <a:off x="-933456" y="1418306"/>
              <a:ext cx="55967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586;p14"/>
            <p:cNvSpPr/>
            <p:nvPr/>
          </p:nvSpPr>
          <p:spPr>
            <a:xfrm>
              <a:off x="-1021215" y="1507251"/>
              <a:ext cx="55636" cy="54908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301" name="Google Shape;587;p14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5302" name="Google Shape;588;p14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5303" name="Google Shape;589;p14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5304" name="Google Shape;590;p14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5305" name="Google Shape;591;p14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5306" name="Google Shape;592;p14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5307" name="Google Shape;593;p14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55308" name="Google Shape;594;p14"/>
          <p:cNvGrpSpPr/>
          <p:nvPr/>
        </p:nvGrpSpPr>
        <p:grpSpPr>
          <a:xfrm flipH="1">
            <a:off x="7839075" y="0"/>
            <a:ext cx="2525713" cy="2147888"/>
            <a:chOff x="7239867" y="1514545"/>
            <a:chExt cx="2525833" cy="1610805"/>
          </a:xfrm>
        </p:grpSpPr>
        <p:grpSp>
          <p:nvGrpSpPr>
            <p:cNvPr id="55311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5313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5" name="Google Shape;597;p14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8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Google Shape;598;p14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Google Shape;599;p14"/>
                <p:cNvSpPr>
                  <a:spLocks noChangeArrowheads="1"/>
                </p:cNvSpPr>
                <p:nvPr/>
              </p:nvSpPr>
              <p:spPr bwMode="auto">
                <a:xfrm>
                  <a:off x="760967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Google Shape;600;p14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Google Shape;601;p14"/>
                <p:cNvSpPr>
                  <a:spLocks noChangeArrowheads="1"/>
                </p:cNvSpPr>
                <p:nvPr/>
              </p:nvSpPr>
              <p:spPr bwMode="auto">
                <a:xfrm>
                  <a:off x="1250456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Google Shape;602;p14"/>
                <p:cNvSpPr>
                  <a:spLocks noChangeArrowheads="1"/>
                </p:cNvSpPr>
                <p:nvPr/>
              </p:nvSpPr>
              <p:spPr bwMode="auto">
                <a:xfrm rot="-2967336">
                  <a:off x="1706082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Google Shape;603;p14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604;p14"/>
              <p:cNvSpPr>
                <a:spLocks noChangeArrowheads="1"/>
              </p:cNvSpPr>
              <p:nvPr/>
            </p:nvSpPr>
            <p:spPr bwMode="auto">
              <a:xfrm>
                <a:off x="8386764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312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3376867"/>
            <a:ext cx="2587500" cy="8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42852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558" name="Google Shape;558;p14"/>
          <p:cNvSpPr txBox="1">
            <a:spLocks noGrp="1"/>
          </p:cNvSpPr>
          <p:nvPr>
            <p:ph type="title" idx="2"/>
          </p:nvPr>
        </p:nvSpPr>
        <p:spPr>
          <a:xfrm>
            <a:off x="5803650" y="1626951"/>
            <a:ext cx="2129100" cy="18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oogle Shape;610;p15"/>
          <p:cNvGrpSpPr/>
          <p:nvPr/>
        </p:nvGrpSpPr>
        <p:grpSpPr>
          <a:xfrm>
            <a:off x="8064500" y="0"/>
            <a:ext cx="1211263" cy="1158875"/>
            <a:chOff x="6102329" y="3283426"/>
            <a:chExt cx="654776" cy="469888"/>
          </a:xfrm>
        </p:grpSpPr>
        <p:sp>
          <p:nvSpPr>
            <p:cNvPr id="56360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795" h="1507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lnTo>
                    <a:pt x="2697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61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27" h="973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62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3" h="1147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63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2" h="827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Google Shape;615;p15"/>
            <p:cNvSpPr/>
            <p:nvPr/>
          </p:nvSpPr>
          <p:spPr>
            <a:xfrm>
              <a:off x="6603494" y="3489404"/>
              <a:ext cx="74660" cy="74024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616;p15"/>
            <p:cNvSpPr/>
            <p:nvPr/>
          </p:nvSpPr>
          <p:spPr>
            <a:xfrm>
              <a:off x="6487643" y="3299518"/>
              <a:ext cx="68653" cy="74023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617;p15"/>
            <p:cNvSpPr/>
            <p:nvPr/>
          </p:nvSpPr>
          <p:spPr>
            <a:xfrm>
              <a:off x="6334891" y="3378047"/>
              <a:ext cx="73802" cy="74667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618;p15"/>
            <p:cNvSpPr/>
            <p:nvPr/>
          </p:nvSpPr>
          <p:spPr>
            <a:xfrm>
              <a:off x="6424139" y="3626509"/>
              <a:ext cx="73802" cy="7402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619;p15"/>
            <p:cNvSpPr/>
            <p:nvPr/>
          </p:nvSpPr>
          <p:spPr>
            <a:xfrm>
              <a:off x="6181280" y="3463014"/>
              <a:ext cx="74660" cy="6887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620;p15"/>
            <p:cNvSpPr/>
            <p:nvPr/>
          </p:nvSpPr>
          <p:spPr>
            <a:xfrm>
              <a:off x="6102329" y="3547336"/>
              <a:ext cx="74660" cy="74024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621;p15"/>
            <p:cNvSpPr/>
            <p:nvPr/>
          </p:nvSpPr>
          <p:spPr>
            <a:xfrm>
              <a:off x="6213032" y="3684440"/>
              <a:ext cx="74660" cy="68874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323" name="Google Shape;622;p15"/>
          <p:cNvGrpSpPr/>
          <p:nvPr/>
        </p:nvGrpSpPr>
        <p:grpSpPr>
          <a:xfrm flipH="1">
            <a:off x="8064500" y="2411413"/>
            <a:ext cx="1277938" cy="1346200"/>
            <a:chOff x="855987" y="2204128"/>
            <a:chExt cx="1217483" cy="962421"/>
          </a:xfrm>
        </p:grpSpPr>
        <p:grpSp>
          <p:nvGrpSpPr>
            <p:cNvPr id="56352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624;p15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Google Shape;625;p15"/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Google Shape;626;p15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Google Shape;627;p15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Google Shape;628;p15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Google Shape;629;p15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353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6324" name="Google Shape;631;p15"/>
          <p:cNvGrpSpPr/>
          <p:nvPr/>
        </p:nvGrpSpPr>
        <p:grpSpPr>
          <a:xfrm>
            <a:off x="69850" y="863600"/>
            <a:ext cx="1860550" cy="1081088"/>
            <a:chOff x="3965010" y="571479"/>
            <a:chExt cx="1651683" cy="719972"/>
          </a:xfrm>
        </p:grpSpPr>
        <p:grpSp>
          <p:nvGrpSpPr>
            <p:cNvPr id="56344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6346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" name="Google Shape;634;p15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Google Shape;635;p15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Google Shape;636;p15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Google Shape;637;p15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Google Shape;638;p15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345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6325" name="Google Shape;640;p15"/>
          <p:cNvGrpSpPr/>
          <p:nvPr/>
        </p:nvGrpSpPr>
        <p:grpSpPr>
          <a:xfrm flipH="1">
            <a:off x="4122738" y="-203200"/>
            <a:ext cx="2525712" cy="2147888"/>
            <a:chOff x="7239867" y="1514545"/>
            <a:chExt cx="2525833" cy="1610805"/>
          </a:xfrm>
        </p:grpSpPr>
        <p:grpSp>
          <p:nvGrpSpPr>
            <p:cNvPr id="56333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6335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" name="Google Shape;643;p15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644;p15"/>
                <p:cNvSpPr>
                  <a:spLocks noChangeArrowheads="1"/>
                </p:cNvSpPr>
                <p:nvPr/>
              </p:nvSpPr>
              <p:spPr bwMode="auto">
                <a:xfrm>
                  <a:off x="1415781" y="2201045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Google Shape;645;p15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Google Shape;646;p15"/>
                <p:cNvSpPr>
                  <a:spLocks noChangeArrowheads="1"/>
                </p:cNvSpPr>
                <p:nvPr/>
              </p:nvSpPr>
              <p:spPr bwMode="auto">
                <a:xfrm>
                  <a:off x="899277" y="2606205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Google Shape;647;p15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Google Shape;648;p15"/>
                <p:cNvSpPr>
                  <a:spLocks noChangeArrowheads="1"/>
                </p:cNvSpPr>
                <p:nvPr/>
              </p:nvSpPr>
              <p:spPr bwMode="auto">
                <a:xfrm rot="-2967336">
                  <a:off x="1706083" y="2475309"/>
                  <a:ext cx="623135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Google Shape;649;p15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Google Shape;650;p15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334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6326" name="Google Shape;652;p15"/>
          <p:cNvGrpSpPr/>
          <p:nvPr/>
        </p:nvGrpSpPr>
        <p:grpSpPr>
          <a:xfrm rot="4034152">
            <a:off x="-52387" y="5056188"/>
            <a:ext cx="1855787" cy="1811337"/>
            <a:chOff x="4318023" y="4113296"/>
            <a:chExt cx="716422" cy="932073"/>
          </a:xfrm>
        </p:grpSpPr>
        <p:sp>
          <p:nvSpPr>
            <p:cNvPr id="56329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30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31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32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3783267"/>
            <a:ext cx="2587500" cy="83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46916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609" name="Google Shape;609;p15"/>
          <p:cNvSpPr txBox="1">
            <a:spLocks noGrp="1"/>
          </p:cNvSpPr>
          <p:nvPr>
            <p:ph type="title" idx="2"/>
          </p:nvPr>
        </p:nvSpPr>
        <p:spPr>
          <a:xfrm>
            <a:off x="1363650" y="2033351"/>
            <a:ext cx="2129100" cy="18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oogle Shape;709;p17"/>
          <p:cNvGrpSpPr/>
          <p:nvPr/>
        </p:nvGrpSpPr>
        <p:grpSpPr>
          <a:xfrm>
            <a:off x="200025" y="3273425"/>
            <a:ext cx="2038350" cy="2147888"/>
            <a:chOff x="855987" y="2204128"/>
            <a:chExt cx="1217483" cy="962421"/>
          </a:xfrm>
        </p:grpSpPr>
        <p:grpSp>
          <p:nvGrpSpPr>
            <p:cNvPr id="57383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711;p17"/>
              <p:cNvSpPr>
                <a:spLocks noChangeArrowheads="1"/>
              </p:cNvSpPr>
              <p:nvPr/>
            </p:nvSpPr>
            <p:spPr bwMode="auto">
              <a:xfrm>
                <a:off x="1253339" y="2157575"/>
                <a:ext cx="493372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712;p17"/>
              <p:cNvSpPr>
                <a:spLocks noChangeArrowheads="1"/>
              </p:cNvSpPr>
              <p:nvPr/>
            </p:nvSpPr>
            <p:spPr bwMode="auto">
              <a:xfrm>
                <a:off x="1440544" y="2324994"/>
                <a:ext cx="493371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713;p17"/>
              <p:cNvSpPr>
                <a:spLocks noChangeArrowheads="1"/>
              </p:cNvSpPr>
              <p:nvPr/>
            </p:nvSpPr>
            <p:spPr bwMode="auto">
              <a:xfrm>
                <a:off x="997892" y="233467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714;p17"/>
              <p:cNvSpPr>
                <a:spLocks noChangeArrowheads="1"/>
              </p:cNvSpPr>
              <p:nvPr/>
            </p:nvSpPr>
            <p:spPr bwMode="auto">
              <a:xfrm>
                <a:off x="958238" y="2551909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715;p17"/>
              <p:cNvSpPr>
                <a:spLocks noChangeArrowheads="1"/>
              </p:cNvSpPr>
              <p:nvPr/>
            </p:nvSpPr>
            <p:spPr bwMode="auto">
              <a:xfrm>
                <a:off x="1164809" y="2601028"/>
                <a:ext cx="492449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716;p17"/>
              <p:cNvSpPr>
                <a:spLocks noChangeArrowheads="1"/>
              </p:cNvSpPr>
              <p:nvPr/>
            </p:nvSpPr>
            <p:spPr bwMode="auto">
              <a:xfrm>
                <a:off x="1450687" y="2561595"/>
                <a:ext cx="622478" cy="4925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384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7347" name="Google Shape;718;p17"/>
          <p:cNvGrpSpPr/>
          <p:nvPr/>
        </p:nvGrpSpPr>
        <p:grpSpPr>
          <a:xfrm>
            <a:off x="7904163" y="2135188"/>
            <a:ext cx="2525712" cy="2147887"/>
            <a:chOff x="7239867" y="1514545"/>
            <a:chExt cx="2525833" cy="1610805"/>
          </a:xfrm>
        </p:grpSpPr>
        <p:grpSp>
          <p:nvGrpSpPr>
            <p:cNvPr id="57372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374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9" name="Google Shape;721;p17"/>
                <p:cNvSpPr>
                  <a:spLocks noChangeArrowheads="1"/>
                </p:cNvSpPr>
                <p:nvPr/>
              </p:nvSpPr>
              <p:spPr bwMode="auto">
                <a:xfrm rot="-1481318">
                  <a:off x="1087293" y="2126495"/>
                  <a:ext cx="430060" cy="55669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Google Shape;722;p17"/>
                <p:cNvSpPr>
                  <a:spLocks noChangeArrowheads="1"/>
                </p:cNvSpPr>
                <p:nvPr/>
              </p:nvSpPr>
              <p:spPr bwMode="auto">
                <a:xfrm>
                  <a:off x="1415781" y="2201044"/>
                  <a:ext cx="557565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Google Shape;723;p17"/>
                <p:cNvSpPr>
                  <a:spLocks noChangeArrowheads="1"/>
                </p:cNvSpPr>
                <p:nvPr/>
              </p:nvSpPr>
              <p:spPr bwMode="auto">
                <a:xfrm>
                  <a:off x="760966" y="2379315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Google Shape;724;p17"/>
                <p:cNvSpPr>
                  <a:spLocks noChangeArrowheads="1"/>
                </p:cNvSpPr>
                <p:nvPr/>
              </p:nvSpPr>
              <p:spPr bwMode="auto">
                <a:xfrm>
                  <a:off x="899277" y="2606204"/>
                  <a:ext cx="468960" cy="4691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Google Shape;725;p17"/>
                <p:cNvSpPr>
                  <a:spLocks noChangeArrowheads="1"/>
                </p:cNvSpPr>
                <p:nvPr/>
              </p:nvSpPr>
              <p:spPr bwMode="auto">
                <a:xfrm>
                  <a:off x="1250457" y="2594050"/>
                  <a:ext cx="492732" cy="49267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Google Shape;726;p17"/>
                <p:cNvSpPr>
                  <a:spLocks noChangeArrowheads="1"/>
                </p:cNvSpPr>
                <p:nvPr/>
              </p:nvSpPr>
              <p:spPr bwMode="auto">
                <a:xfrm rot="-2967336">
                  <a:off x="1706081" y="2475309"/>
                  <a:ext cx="623136" cy="49273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Google Shape;727;p17"/>
              <p:cNvSpPr>
                <a:spLocks noChangeArrowheads="1"/>
              </p:cNvSpPr>
              <p:nvPr/>
            </p:nvSpPr>
            <p:spPr bwMode="auto">
              <a:xfrm>
                <a:off x="7932287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Google Shape;728;p17"/>
              <p:cNvSpPr>
                <a:spLocks noChangeArrowheads="1"/>
              </p:cNvSpPr>
              <p:nvPr/>
            </p:nvSpPr>
            <p:spPr bwMode="auto">
              <a:xfrm>
                <a:off x="8386763" y="2118694"/>
                <a:ext cx="704902" cy="7048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373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957" h="2929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lnTo>
                    <a:pt x="1045" y="1860"/>
                  </a:ln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lnTo>
                    <a:pt x="1701" y="2030"/>
                  </a:ln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7348" name="Google Shape;730;p17"/>
          <p:cNvGrpSpPr/>
          <p:nvPr/>
        </p:nvGrpSpPr>
        <p:grpSpPr>
          <a:xfrm rot="-1272558" flipH="1">
            <a:off x="7559675" y="4349750"/>
            <a:ext cx="1416050" cy="3179763"/>
            <a:chOff x="-653265" y="1899986"/>
            <a:chExt cx="171302" cy="288619"/>
          </a:xfrm>
        </p:grpSpPr>
        <p:sp>
          <p:nvSpPr>
            <p:cNvPr id="57367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59" h="1208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68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97" h="1188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69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35" h="536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70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38" h="535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71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524" h="5491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lnTo>
                    <a:pt x="2722" y="948"/>
                  </a:ln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lnTo>
                    <a:pt x="657" y="3863"/>
                  </a:ln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7349" name="Google Shape;736;p17"/>
          <p:cNvGrpSpPr/>
          <p:nvPr/>
        </p:nvGrpSpPr>
        <p:grpSpPr>
          <a:xfrm>
            <a:off x="1270000" y="393700"/>
            <a:ext cx="1860550" cy="1081088"/>
            <a:chOff x="3965010" y="571479"/>
            <a:chExt cx="1651683" cy="719972"/>
          </a:xfrm>
        </p:grpSpPr>
        <p:grpSp>
          <p:nvGrpSpPr>
            <p:cNvPr id="57359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7361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6" name="Google Shape;739;p17"/>
                <p:cNvSpPr>
                  <a:spLocks noChangeArrowheads="1"/>
                </p:cNvSpPr>
                <p:nvPr/>
              </p:nvSpPr>
              <p:spPr bwMode="auto">
                <a:xfrm>
                  <a:off x="1135585" y="2416338"/>
                  <a:ext cx="622516" cy="62269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Google Shape;740;p17"/>
                <p:cNvSpPr>
                  <a:spLocks noChangeArrowheads="1"/>
                </p:cNvSpPr>
                <p:nvPr/>
              </p:nvSpPr>
              <p:spPr bwMode="auto">
                <a:xfrm>
                  <a:off x="1479181" y="2374675"/>
                  <a:ext cx="493162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Google Shape;741;p17"/>
                <p:cNvSpPr>
                  <a:spLocks noChangeArrowheads="1"/>
                </p:cNvSpPr>
                <p:nvPr/>
              </p:nvSpPr>
              <p:spPr bwMode="auto">
                <a:xfrm>
                  <a:off x="897088" y="2689963"/>
                  <a:ext cx="493162" cy="35469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Google Shape;742;p17"/>
                <p:cNvSpPr>
                  <a:spLocks noChangeArrowheads="1"/>
                </p:cNvSpPr>
                <p:nvPr/>
              </p:nvSpPr>
              <p:spPr bwMode="auto">
                <a:xfrm>
                  <a:off x="1658391" y="2551462"/>
                  <a:ext cx="622516" cy="4932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Google Shape;743;p17"/>
              <p:cNvSpPr>
                <a:spLocks noChangeArrowheads="1"/>
              </p:cNvSpPr>
              <p:nvPr/>
            </p:nvSpPr>
            <p:spPr bwMode="auto">
              <a:xfrm>
                <a:off x="3972114" y="907056"/>
                <a:ext cx="1364955" cy="43126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360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7350" name="Google Shape;745;p17"/>
          <p:cNvSpPr/>
          <p:nvPr/>
        </p:nvSpPr>
        <p:spPr>
          <a:xfrm>
            <a:off x="-49212" y="6430963"/>
            <a:ext cx="1603375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289" h="1677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7351" name="Google Shape;746;p17"/>
          <p:cNvSpPr/>
          <p:nvPr/>
        </p:nvSpPr>
        <p:spPr>
          <a:xfrm>
            <a:off x="1506538" y="6613525"/>
            <a:ext cx="1065212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7352" name="Google Shape;747;p17"/>
          <p:cNvSpPr/>
          <p:nvPr/>
        </p:nvSpPr>
        <p:spPr>
          <a:xfrm>
            <a:off x="60039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7353" name="Google Shape;748;p17"/>
          <p:cNvSpPr/>
          <p:nvPr/>
        </p:nvSpPr>
        <p:spPr>
          <a:xfrm>
            <a:off x="7532688" y="6430963"/>
            <a:ext cx="1697037" cy="4921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7354" name="Google Shape;749;p17"/>
          <p:cNvSpPr/>
          <p:nvPr/>
        </p:nvSpPr>
        <p:spPr>
          <a:xfrm>
            <a:off x="3146425" y="6457950"/>
            <a:ext cx="1603375" cy="4651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7355" name="Google Shape;750;p17"/>
          <p:cNvSpPr/>
          <p:nvPr/>
        </p:nvSpPr>
        <p:spPr>
          <a:xfrm>
            <a:off x="4668838" y="6515100"/>
            <a:ext cx="1408112" cy="40798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7356" name="Google Shape;751;p17"/>
          <p:cNvSpPr/>
          <p:nvPr/>
        </p:nvSpPr>
        <p:spPr>
          <a:xfrm>
            <a:off x="2368550" y="6613525"/>
            <a:ext cx="1065213" cy="30956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147" h="1337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1001033"/>
            <a:ext cx="2624100" cy="8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913900"/>
            <a:ext cx="2624100" cy="71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08" name="Google Shape;708;p17"/>
          <p:cNvSpPr txBox="1">
            <a:spLocks noGrp="1"/>
          </p:cNvSpPr>
          <p:nvPr>
            <p:ph type="title" idx="2"/>
          </p:nvPr>
        </p:nvSpPr>
        <p:spPr>
          <a:xfrm>
            <a:off x="3486938" y="778167"/>
            <a:ext cx="2154000" cy="205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oogle Shape;754;p18"/>
          <p:cNvGrpSpPr/>
          <p:nvPr/>
        </p:nvGrpSpPr>
        <p:grpSpPr>
          <a:xfrm rot="-2064066" flipH="1">
            <a:off x="-384175" y="5321300"/>
            <a:ext cx="1127125" cy="1346200"/>
            <a:chOff x="6787377" y="436188"/>
            <a:chExt cx="235647" cy="211226"/>
          </a:xfrm>
        </p:grpSpPr>
        <p:sp>
          <p:nvSpPr>
            <p:cNvPr id="58410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77" h="2813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" name="Google Shape;756;p18"/>
            <p:cNvSpPr/>
            <p:nvPr/>
          </p:nvSpPr>
          <p:spPr>
            <a:xfrm>
              <a:off x="6789664" y="437818"/>
              <a:ext cx="109526" cy="117071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12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819" h="3114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lnTo>
                    <a:pt x="851" y="587"/>
                  </a:ln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lnTo>
                    <a:pt x="2017" y="1947"/>
                  </a:ln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13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76" h="90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14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76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15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16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184" h="883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17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618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18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200" h="98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19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41" h="691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20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62" h="1021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21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17" h="681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8371" name="Google Shape;767;p18"/>
          <p:cNvGrpSpPr/>
          <p:nvPr/>
        </p:nvGrpSpPr>
        <p:grpSpPr>
          <a:xfrm rot="8099880">
            <a:off x="-93662" y="166688"/>
            <a:ext cx="874712" cy="579437"/>
            <a:chOff x="4508023" y="3764622"/>
            <a:chExt cx="161487" cy="142362"/>
          </a:xfrm>
        </p:grpSpPr>
        <p:sp>
          <p:nvSpPr>
            <p:cNvPr id="58400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73" h="1395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Google Shape;769;p18"/>
            <p:cNvSpPr/>
            <p:nvPr/>
          </p:nvSpPr>
          <p:spPr>
            <a:xfrm>
              <a:off x="4607583" y="3825229"/>
              <a:ext cx="61840" cy="35493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02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12" h="72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03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39" h="1296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04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357" h="2996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05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143" h="326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06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92" h="108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Google Shape;775;p18"/>
            <p:cNvSpPr/>
            <p:nvPr/>
          </p:nvSpPr>
          <p:spPr>
            <a:xfrm>
              <a:off x="4508405" y="3819744"/>
              <a:ext cx="44255" cy="50314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08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93" h="1094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8409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73" h="584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8372" name="Google Shape;778;p18"/>
          <p:cNvGrpSpPr/>
          <p:nvPr/>
        </p:nvGrpSpPr>
        <p:grpSpPr>
          <a:xfrm>
            <a:off x="7113588" y="-241300"/>
            <a:ext cx="2120900" cy="1885950"/>
            <a:chOff x="6655952" y="-180577"/>
            <a:chExt cx="2121888" cy="1414590"/>
          </a:xfrm>
        </p:grpSpPr>
        <p:grpSp>
          <p:nvGrpSpPr>
            <p:cNvPr id="58393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58395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040" h="978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32" name="Google Shape;781;p18"/>
              <p:cNvSpPr/>
              <p:nvPr/>
            </p:nvSpPr>
            <p:spPr>
              <a:xfrm>
                <a:off x="5211537" y="1357695"/>
                <a:ext cx="483776" cy="352953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397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705" h="655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8398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1507" h="1598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58399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pathLst>
                  <a:path w="2211" h="2951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58394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681" h="11977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lnTo>
                    <a:pt x="1701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lnTo>
                    <a:pt x="1" y="6219"/>
                  </a:ln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lnTo>
                    <a:pt x="4203" y="10494"/>
                  </a:ln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8373" name="Google Shape;786;p18"/>
          <p:cNvGrpSpPr/>
          <p:nvPr/>
        </p:nvGrpSpPr>
        <p:grpSpPr>
          <a:xfrm>
            <a:off x="8464550" y="4125913"/>
            <a:ext cx="1277938" cy="1346200"/>
            <a:chOff x="855987" y="2204128"/>
            <a:chExt cx="1217483" cy="962421"/>
          </a:xfrm>
        </p:grpSpPr>
        <p:grpSp>
          <p:nvGrpSpPr>
            <p:cNvPr id="58385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" name="Google Shape;788;p18"/>
              <p:cNvSpPr>
                <a:spLocks noChangeArrowheads="1"/>
              </p:cNvSpPr>
              <p:nvPr/>
            </p:nvSpPr>
            <p:spPr bwMode="auto">
              <a:xfrm>
                <a:off x="1253894" y="2157575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" name="Google Shape;789;p18"/>
              <p:cNvSpPr>
                <a:spLocks noChangeArrowheads="1"/>
              </p:cNvSpPr>
              <p:nvPr/>
            </p:nvSpPr>
            <p:spPr bwMode="auto">
              <a:xfrm>
                <a:off x="1440700" y="2325353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Google Shape;790;p18"/>
              <p:cNvSpPr>
                <a:spLocks noChangeArrowheads="1"/>
              </p:cNvSpPr>
              <p:nvPr/>
            </p:nvSpPr>
            <p:spPr bwMode="auto">
              <a:xfrm>
                <a:off x="997953" y="2335287"/>
                <a:ext cx="49275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" name="Google Shape;791;p18"/>
              <p:cNvSpPr>
                <a:spLocks noChangeArrowheads="1"/>
              </p:cNvSpPr>
              <p:nvPr/>
            </p:nvSpPr>
            <p:spPr bwMode="auto">
              <a:xfrm>
                <a:off x="958238" y="2551632"/>
                <a:ext cx="49275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Google Shape;792;p18"/>
              <p:cNvSpPr>
                <a:spLocks noChangeArrowheads="1"/>
              </p:cNvSpPr>
              <p:nvPr/>
            </p:nvSpPr>
            <p:spPr bwMode="auto">
              <a:xfrm>
                <a:off x="1165638" y="2601304"/>
                <a:ext cx="491288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" name="Google Shape;793;p18"/>
              <p:cNvSpPr>
                <a:spLocks noChangeArrowheads="1"/>
              </p:cNvSpPr>
              <p:nvPr/>
            </p:nvSpPr>
            <p:spPr bwMode="auto">
              <a:xfrm>
                <a:off x="1450997" y="2561567"/>
                <a:ext cx="622199" cy="49229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8386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8374" name="Google Shape;795;p18"/>
          <p:cNvGrpSpPr/>
          <p:nvPr/>
        </p:nvGrpSpPr>
        <p:grpSpPr>
          <a:xfrm rot="10800000">
            <a:off x="3576638" y="-342900"/>
            <a:ext cx="1590675" cy="925513"/>
            <a:chOff x="3965010" y="571479"/>
            <a:chExt cx="1651683" cy="719972"/>
          </a:xfrm>
        </p:grpSpPr>
        <p:grpSp>
          <p:nvGrpSpPr>
            <p:cNvPr id="58377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8379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0" name="Google Shape;798;p18"/>
                <p:cNvSpPr>
                  <a:spLocks noChangeArrowheads="1"/>
                </p:cNvSpPr>
                <p:nvPr/>
              </p:nvSpPr>
              <p:spPr bwMode="auto">
                <a:xfrm>
                  <a:off x="1135071" y="2431234"/>
                  <a:ext cx="624114" cy="62214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Google Shape;799;p18"/>
                <p:cNvSpPr>
                  <a:spLocks noChangeArrowheads="1"/>
                </p:cNvSpPr>
                <p:nvPr/>
              </p:nvSpPr>
              <p:spPr bwMode="auto">
                <a:xfrm>
                  <a:off x="1492833" y="2374675"/>
                  <a:ext cx="493303" cy="4919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Google Shape;800;p18"/>
                <p:cNvSpPr>
                  <a:spLocks noChangeArrowheads="1"/>
                </p:cNvSpPr>
                <p:nvPr/>
              </p:nvSpPr>
              <p:spPr bwMode="auto">
                <a:xfrm>
                  <a:off x="911273" y="2700872"/>
                  <a:ext cx="493302" cy="355134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Google Shape;801;p18"/>
                <p:cNvSpPr>
                  <a:spLocks noChangeArrowheads="1"/>
                </p:cNvSpPr>
                <p:nvPr/>
              </p:nvSpPr>
              <p:spPr bwMode="auto">
                <a:xfrm>
                  <a:off x="1672502" y="2552242"/>
                  <a:ext cx="622538" cy="49192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Google Shape;802;p18"/>
              <p:cNvSpPr>
                <a:spLocks noChangeArrowheads="1"/>
              </p:cNvSpPr>
              <p:nvPr/>
            </p:nvSpPr>
            <p:spPr bwMode="auto">
              <a:xfrm>
                <a:off x="3972163" y="906904"/>
                <a:ext cx="1364855" cy="43142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8378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oogle Shape;806;p19"/>
          <p:cNvGrpSpPr/>
          <p:nvPr/>
        </p:nvGrpSpPr>
        <p:grpSpPr>
          <a:xfrm>
            <a:off x="8461375" y="1235075"/>
            <a:ext cx="1025525" cy="1081088"/>
            <a:chOff x="855987" y="2204128"/>
            <a:chExt cx="1217483" cy="962421"/>
          </a:xfrm>
        </p:grpSpPr>
        <p:grpSp>
          <p:nvGrpSpPr>
            <p:cNvPr id="59432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808;p19"/>
              <p:cNvSpPr>
                <a:spLocks noChangeArrowheads="1"/>
              </p:cNvSpPr>
              <p:nvPr/>
            </p:nvSpPr>
            <p:spPr bwMode="auto">
              <a:xfrm>
                <a:off x="1253345" y="2157575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809;p19"/>
              <p:cNvSpPr>
                <a:spLocks noChangeArrowheads="1"/>
              </p:cNvSpPr>
              <p:nvPr/>
            </p:nvSpPr>
            <p:spPr bwMode="auto">
              <a:xfrm>
                <a:off x="1440307" y="2325262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810;p19"/>
              <p:cNvSpPr>
                <a:spLocks noChangeArrowheads="1"/>
              </p:cNvSpPr>
              <p:nvPr/>
            </p:nvSpPr>
            <p:spPr bwMode="auto">
              <a:xfrm>
                <a:off x="996731" y="2334884"/>
                <a:ext cx="493066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811;p19"/>
              <p:cNvSpPr>
                <a:spLocks noChangeArrowheads="1"/>
              </p:cNvSpPr>
              <p:nvPr/>
            </p:nvSpPr>
            <p:spPr bwMode="auto">
              <a:xfrm>
                <a:off x="958238" y="2552053"/>
                <a:ext cx="493067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812;p19"/>
              <p:cNvSpPr>
                <a:spLocks noChangeArrowheads="1"/>
              </p:cNvSpPr>
              <p:nvPr/>
            </p:nvSpPr>
            <p:spPr bwMode="auto">
              <a:xfrm>
                <a:off x="1165363" y="2601534"/>
                <a:ext cx="49123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813;p19"/>
              <p:cNvSpPr>
                <a:spLocks noChangeArrowheads="1"/>
              </p:cNvSpPr>
              <p:nvPr/>
            </p:nvSpPr>
            <p:spPr bwMode="auto">
              <a:xfrm>
                <a:off x="1451305" y="2561674"/>
                <a:ext cx="621373" cy="49206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433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9395" name="Google Shape;815;p19"/>
          <p:cNvGrpSpPr/>
          <p:nvPr/>
        </p:nvGrpSpPr>
        <p:grpSpPr>
          <a:xfrm rot="3617422">
            <a:off x="-47625" y="6203950"/>
            <a:ext cx="852488" cy="382588"/>
            <a:chOff x="1202177" y="4613417"/>
            <a:chExt cx="528376" cy="315757"/>
          </a:xfrm>
        </p:grpSpPr>
        <p:sp>
          <p:nvSpPr>
            <p:cNvPr id="5942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2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2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2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3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3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9396" name="Google Shape;822;p19"/>
          <p:cNvGrpSpPr/>
          <p:nvPr/>
        </p:nvGrpSpPr>
        <p:grpSpPr>
          <a:xfrm>
            <a:off x="8461375" y="5592763"/>
            <a:ext cx="665163" cy="1298575"/>
            <a:chOff x="-1047799" y="3300294"/>
            <a:chExt cx="439014" cy="641607"/>
          </a:xfrm>
        </p:grpSpPr>
        <p:sp>
          <p:nvSpPr>
            <p:cNvPr id="5941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2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2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2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" name="Google Shape;833;p19"/>
            <p:cNvSpPr/>
            <p:nvPr/>
          </p:nvSpPr>
          <p:spPr>
            <a:xfrm>
              <a:off x="-906350" y="3300294"/>
              <a:ext cx="199075" cy="165500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2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2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9397" name="Google Shape;836;p19"/>
          <p:cNvGrpSpPr/>
          <p:nvPr/>
        </p:nvGrpSpPr>
        <p:grpSpPr>
          <a:xfrm rot="10800000">
            <a:off x="-220662" y="-295275"/>
            <a:ext cx="1590675" cy="923925"/>
            <a:chOff x="3965010" y="571479"/>
            <a:chExt cx="1651683" cy="719972"/>
          </a:xfrm>
        </p:grpSpPr>
        <p:grpSp>
          <p:nvGrpSpPr>
            <p:cNvPr id="59405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9407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9" name="Google Shape;839;p19"/>
                <p:cNvSpPr>
                  <a:spLocks noChangeArrowheads="1"/>
                </p:cNvSpPr>
                <p:nvPr/>
              </p:nvSpPr>
              <p:spPr bwMode="auto">
                <a:xfrm>
                  <a:off x="1135071" y="2440553"/>
                  <a:ext cx="624113" cy="62189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Google Shape;840;p19"/>
                <p:cNvSpPr>
                  <a:spLocks noChangeArrowheads="1"/>
                </p:cNvSpPr>
                <p:nvPr/>
              </p:nvSpPr>
              <p:spPr bwMode="auto">
                <a:xfrm>
                  <a:off x="1492833" y="2386533"/>
                  <a:ext cx="493302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Google Shape;841;p19"/>
                <p:cNvSpPr>
                  <a:spLocks noChangeArrowheads="1"/>
                </p:cNvSpPr>
                <p:nvPr/>
              </p:nvSpPr>
              <p:spPr bwMode="auto">
                <a:xfrm>
                  <a:off x="911273" y="2725148"/>
                  <a:ext cx="493301" cy="35442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Google Shape;842;p19"/>
                <p:cNvSpPr>
                  <a:spLocks noChangeArrowheads="1"/>
                </p:cNvSpPr>
                <p:nvPr/>
              </p:nvSpPr>
              <p:spPr bwMode="auto">
                <a:xfrm>
                  <a:off x="1672502" y="2563087"/>
                  <a:ext cx="622538" cy="49277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1425" tIns="91425" rIns="91425" bIns="91425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vi-VN" altLang="vi-VN" sz="1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Google Shape;843;p19"/>
              <p:cNvSpPr>
                <a:spLocks noChangeArrowheads="1"/>
              </p:cNvSpPr>
              <p:nvPr/>
            </p:nvSpPr>
            <p:spPr bwMode="auto">
              <a:xfrm>
                <a:off x="3984771" y="931196"/>
                <a:ext cx="1364855" cy="43084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406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864" h="1872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9398" name="Google Shape;845;p19"/>
          <p:cNvGrpSpPr/>
          <p:nvPr/>
        </p:nvGrpSpPr>
        <p:grpSpPr>
          <a:xfrm rot="-2839265" flipH="1">
            <a:off x="7686675" y="-53975"/>
            <a:ext cx="1065213" cy="1039813"/>
            <a:chOff x="4318023" y="4113296"/>
            <a:chExt cx="716422" cy="932073"/>
          </a:xfrm>
        </p:grpSpPr>
        <p:sp>
          <p:nvSpPr>
            <p:cNvPr id="59401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11" h="2366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02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99" h="2571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03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927" h="1727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04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5928" h="6469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lnTo>
                    <a:pt x="1531" y="5205"/>
                  </a:ln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lnTo>
                    <a:pt x="2527" y="5205"/>
                  </a:ln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oogle Shape;852;p20"/>
          <p:cNvGrpSpPr/>
          <p:nvPr/>
        </p:nvGrpSpPr>
        <p:grpSpPr>
          <a:xfrm>
            <a:off x="-409575" y="220663"/>
            <a:ext cx="1025525" cy="1082675"/>
            <a:chOff x="855987" y="2204128"/>
            <a:chExt cx="1217483" cy="962421"/>
          </a:xfrm>
        </p:grpSpPr>
        <p:grpSp>
          <p:nvGrpSpPr>
            <p:cNvPr id="60451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" name="Google Shape;854;p20"/>
              <p:cNvSpPr>
                <a:spLocks noChangeArrowheads="1"/>
              </p:cNvSpPr>
              <p:nvPr/>
            </p:nvSpPr>
            <p:spPr bwMode="auto">
              <a:xfrm>
                <a:off x="1253344" y="2157575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" name="Google Shape;855;p20"/>
              <p:cNvSpPr>
                <a:spLocks noChangeArrowheads="1"/>
              </p:cNvSpPr>
              <p:nvPr/>
            </p:nvSpPr>
            <p:spPr bwMode="auto">
              <a:xfrm>
                <a:off x="1440307" y="2325016"/>
                <a:ext cx="493066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Google Shape;856;p20"/>
              <p:cNvSpPr>
                <a:spLocks noChangeArrowheads="1"/>
              </p:cNvSpPr>
              <p:nvPr/>
            </p:nvSpPr>
            <p:spPr bwMode="auto">
              <a:xfrm>
                <a:off x="996730" y="2334623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oogle Shape;857;p20"/>
              <p:cNvSpPr>
                <a:spLocks noChangeArrowheads="1"/>
              </p:cNvSpPr>
              <p:nvPr/>
            </p:nvSpPr>
            <p:spPr bwMode="auto">
              <a:xfrm>
                <a:off x="958238" y="2551474"/>
                <a:ext cx="493067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Google Shape;858;p20"/>
              <p:cNvSpPr>
                <a:spLocks noChangeArrowheads="1"/>
              </p:cNvSpPr>
              <p:nvPr/>
            </p:nvSpPr>
            <p:spPr bwMode="auto">
              <a:xfrm>
                <a:off x="1165362" y="2600883"/>
                <a:ext cx="491234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Google Shape;859;p20"/>
              <p:cNvSpPr>
                <a:spLocks noChangeArrowheads="1"/>
              </p:cNvSpPr>
              <p:nvPr/>
            </p:nvSpPr>
            <p:spPr bwMode="auto">
              <a:xfrm>
                <a:off x="1451305" y="2561081"/>
                <a:ext cx="621373" cy="49271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endParaRPr kumimoji="0" lang="vi-VN" altLang="vi-VN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452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6074" h="4608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lnTo>
                    <a:pt x="5199" y="2588"/>
                  </a:ln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0419" name="Google Shape;861;p20"/>
          <p:cNvGrpSpPr/>
          <p:nvPr/>
        </p:nvGrpSpPr>
        <p:grpSpPr>
          <a:xfrm flipH="1">
            <a:off x="7488238" y="325438"/>
            <a:ext cx="1725612" cy="630237"/>
            <a:chOff x="-1050438" y="1326624"/>
            <a:chExt cx="540883" cy="148635"/>
          </a:xfrm>
        </p:grpSpPr>
        <p:sp>
          <p:nvSpPr>
            <p:cNvPr id="60443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657" h="588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5" name="Google Shape;863;p20"/>
            <p:cNvSpPr/>
            <p:nvPr/>
          </p:nvSpPr>
          <p:spPr>
            <a:xfrm>
              <a:off x="-636441" y="1326624"/>
              <a:ext cx="122905" cy="11381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45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24" h="1216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6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14" h="40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7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00" h="187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8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9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3" h="189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50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7798" h="1544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lnTo>
                    <a:pt x="5976" y="961"/>
                  </a:ln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0420" name="Google Shape;870;p20"/>
          <p:cNvGrpSpPr/>
          <p:nvPr/>
        </p:nvGrpSpPr>
        <p:grpSpPr>
          <a:xfrm rot="3617422">
            <a:off x="-93662" y="6243638"/>
            <a:ext cx="852487" cy="382587"/>
            <a:chOff x="1202177" y="4613417"/>
            <a:chExt cx="528376" cy="315757"/>
          </a:xfrm>
        </p:grpSpPr>
        <p:sp>
          <p:nvSpPr>
            <p:cNvPr id="60437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07" h="438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38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50" h="1598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39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948" h="1259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0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51" h="928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1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05" h="1371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2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45" h="877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0421" name="Google Shape;877;p20"/>
          <p:cNvGrpSpPr/>
          <p:nvPr/>
        </p:nvGrpSpPr>
        <p:grpSpPr>
          <a:xfrm>
            <a:off x="8486775" y="5634038"/>
            <a:ext cx="666750" cy="1296987"/>
            <a:chOff x="-1047799" y="3300294"/>
            <a:chExt cx="439014" cy="641607"/>
          </a:xfrm>
        </p:grpSpPr>
        <p:sp>
          <p:nvSpPr>
            <p:cNvPr id="60424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847" h="849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25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313" h="235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26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21" h="3318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27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3049" h="2395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28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090" h="1483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29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443" h="1224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30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070" h="837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31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726" h="973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tx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32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64" h="511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33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09" h="616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0" name="Google Shape;888;p20"/>
            <p:cNvSpPr/>
            <p:nvPr/>
          </p:nvSpPr>
          <p:spPr>
            <a:xfrm>
              <a:off x="-905642" y="3300294"/>
              <a:ext cx="198602" cy="165702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35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2284" h="827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36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84" h="171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0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8.xml"/><Relationship Id="rId28" Type="http://schemas.openxmlformats.org/officeDocument/2006/relationships/theme" Target="../theme/theme5.xml"/><Relationship Id="rId27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50082E-D946-4AF7-B491-F3B340679832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D6C5A0-025B-4DDF-B72E-8B31DBD6FECB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Google Shape;6;p1"/>
          <p:cNvSpPr txBox="1">
            <a:spLocks noGrp="1"/>
          </p:cNvSpPr>
          <p:nvPr>
            <p:ph type="title"/>
          </p:nvPr>
        </p:nvSpPr>
        <p:spPr>
          <a:xfrm>
            <a:off x="712788" y="593725"/>
            <a:ext cx="770890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4099" name="Google Shape;7;p1"/>
          <p:cNvSpPr txBox="1">
            <a:spLocks noGrp="1"/>
          </p:cNvSpPr>
          <p:nvPr>
            <p:ph type="body" idx="1"/>
          </p:nvPr>
        </p:nvSpPr>
        <p:spPr>
          <a:xfrm>
            <a:off x="712788" y="1536700"/>
            <a:ext cx="770890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Google Shape;6;p1"/>
          <p:cNvSpPr txBox="1">
            <a:spLocks noGrp="1"/>
          </p:cNvSpPr>
          <p:nvPr>
            <p:ph type="body" idx="1"/>
          </p:nvPr>
        </p:nvSpPr>
        <p:spPr>
          <a:xfrm>
            <a:off x="714375" y="1547813"/>
            <a:ext cx="7629525" cy="4614862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5123" name="Google Shape;7;p1"/>
          <p:cNvSpPr txBox="1">
            <a:spLocks noGrp="1"/>
          </p:cNvSpPr>
          <p:nvPr>
            <p:ph type="title"/>
          </p:nvPr>
        </p:nvSpPr>
        <p:spPr>
          <a:xfrm>
            <a:off x="830263" y="303213"/>
            <a:ext cx="7027862" cy="682625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3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7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6802" name="Google Shape;2287;p74"/>
          <p:cNvGrpSpPr/>
          <p:nvPr/>
        </p:nvGrpSpPr>
        <p:grpSpPr>
          <a:xfrm>
            <a:off x="2635250" y="2327275"/>
            <a:ext cx="3873500" cy="2938463"/>
            <a:chOff x="4211406" y="1267963"/>
            <a:chExt cx="3874407" cy="2937163"/>
          </a:xfrm>
        </p:grpSpPr>
        <p:sp>
          <p:nvSpPr>
            <p:cNvPr id="4" name="Google Shape;2288;p74"/>
            <p:cNvSpPr/>
            <p:nvPr/>
          </p:nvSpPr>
          <p:spPr>
            <a:xfrm>
              <a:off x="6116852" y="2799223"/>
              <a:ext cx="543052" cy="844176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2289;p74"/>
            <p:cNvSpPr/>
            <p:nvPr/>
          </p:nvSpPr>
          <p:spPr>
            <a:xfrm>
              <a:off x="6956837" y="1783673"/>
              <a:ext cx="635149" cy="472866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2290;p74"/>
            <p:cNvSpPr/>
            <p:nvPr/>
          </p:nvSpPr>
          <p:spPr>
            <a:xfrm>
              <a:off x="7393501" y="2350159"/>
              <a:ext cx="533525" cy="545858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91;p74"/>
            <p:cNvSpPr/>
            <p:nvPr/>
          </p:nvSpPr>
          <p:spPr>
            <a:xfrm>
              <a:off x="6906025" y="1494876"/>
              <a:ext cx="706602" cy="422088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92;p74"/>
            <p:cNvSpPr/>
            <p:nvPr/>
          </p:nvSpPr>
          <p:spPr>
            <a:xfrm>
              <a:off x="4841792" y="2746858"/>
              <a:ext cx="458894" cy="506189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93;p74"/>
            <p:cNvSpPr/>
            <p:nvPr/>
          </p:nvSpPr>
          <p:spPr>
            <a:xfrm>
              <a:off x="4735404" y="2269233"/>
              <a:ext cx="577985" cy="480799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94;p74"/>
            <p:cNvSpPr/>
            <p:nvPr/>
          </p:nvSpPr>
          <p:spPr>
            <a:xfrm>
              <a:off x="7258532" y="2204174"/>
              <a:ext cx="358859" cy="566487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5;p74"/>
            <p:cNvSpPr/>
            <p:nvPr/>
          </p:nvSpPr>
          <p:spPr>
            <a:xfrm>
              <a:off x="4614725" y="2949969"/>
              <a:ext cx="285817" cy="46334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296;p74"/>
            <p:cNvSpPr/>
            <p:nvPr/>
          </p:nvSpPr>
          <p:spPr>
            <a:xfrm>
              <a:off x="4922773" y="3127690"/>
              <a:ext cx="508119" cy="309426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297;p74"/>
            <p:cNvSpPr/>
            <p:nvPr/>
          </p:nvSpPr>
          <p:spPr>
            <a:xfrm>
              <a:off x="5427716" y="3056284"/>
              <a:ext cx="712955" cy="207870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298;p74"/>
            <p:cNvSpPr/>
            <p:nvPr/>
          </p:nvSpPr>
          <p:spPr>
            <a:xfrm>
              <a:off x="6556693" y="2832546"/>
              <a:ext cx="620857" cy="192003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299;p74"/>
            <p:cNvSpPr/>
            <p:nvPr/>
          </p:nvSpPr>
          <p:spPr>
            <a:xfrm>
              <a:off x="7169612" y="2780182"/>
              <a:ext cx="211186" cy="161853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00;p74"/>
            <p:cNvSpPr/>
            <p:nvPr/>
          </p:nvSpPr>
          <p:spPr>
            <a:xfrm>
              <a:off x="4444824" y="1943939"/>
              <a:ext cx="889208" cy="863218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01;p74"/>
            <p:cNvSpPr/>
            <p:nvPr/>
          </p:nvSpPr>
          <p:spPr>
            <a:xfrm>
              <a:off x="5299099" y="2377135"/>
              <a:ext cx="134969" cy="2523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02;p74"/>
            <p:cNvSpPr/>
            <p:nvPr/>
          </p:nvSpPr>
          <p:spPr>
            <a:xfrm>
              <a:off x="4763985" y="2575484"/>
              <a:ext cx="103212" cy="10949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03;p74"/>
            <p:cNvSpPr/>
            <p:nvPr/>
          </p:nvSpPr>
          <p:spPr>
            <a:xfrm>
              <a:off x="5522988" y="3460917"/>
              <a:ext cx="112739" cy="90448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304;p74"/>
            <p:cNvSpPr/>
            <p:nvPr/>
          </p:nvSpPr>
          <p:spPr>
            <a:xfrm>
              <a:off x="7609451" y="1786846"/>
              <a:ext cx="79394" cy="111076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305;p74"/>
            <p:cNvSpPr/>
            <p:nvPr/>
          </p:nvSpPr>
          <p:spPr>
            <a:xfrm>
              <a:off x="7383974" y="3035656"/>
              <a:ext cx="106388" cy="68233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306;p74"/>
            <p:cNvSpPr/>
            <p:nvPr/>
          </p:nvSpPr>
          <p:spPr>
            <a:xfrm>
              <a:off x="5310213" y="2283514"/>
              <a:ext cx="60339" cy="99969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07;p74"/>
            <p:cNvSpPr/>
            <p:nvPr/>
          </p:nvSpPr>
          <p:spPr>
            <a:xfrm>
              <a:off x="6871092" y="1961394"/>
              <a:ext cx="69866" cy="80926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308;p74"/>
            <p:cNvSpPr/>
            <p:nvPr/>
          </p:nvSpPr>
          <p:spPr>
            <a:xfrm>
              <a:off x="7148969" y="3110236"/>
              <a:ext cx="96861" cy="76166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309;p74"/>
            <p:cNvSpPr/>
            <p:nvPr/>
          </p:nvSpPr>
          <p:spPr>
            <a:xfrm>
              <a:off x="5186359" y="3586275"/>
              <a:ext cx="112739" cy="49190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310;p74"/>
            <p:cNvSpPr/>
            <p:nvPr/>
          </p:nvSpPr>
          <p:spPr>
            <a:xfrm>
              <a:off x="6950485" y="2665932"/>
              <a:ext cx="73042" cy="190416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311;p74"/>
            <p:cNvSpPr/>
            <p:nvPr/>
          </p:nvSpPr>
          <p:spPr>
            <a:xfrm>
              <a:off x="5518225" y="2946795"/>
              <a:ext cx="88921" cy="196763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312;p74"/>
            <p:cNvSpPr/>
            <p:nvPr/>
          </p:nvSpPr>
          <p:spPr>
            <a:xfrm>
              <a:off x="6926667" y="2591352"/>
              <a:ext cx="63515" cy="55538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313;p74"/>
            <p:cNvSpPr/>
            <p:nvPr/>
          </p:nvSpPr>
          <p:spPr>
            <a:xfrm>
              <a:off x="5505522" y="2878563"/>
              <a:ext cx="76218" cy="5712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314;p74"/>
            <p:cNvSpPr/>
            <p:nvPr/>
          </p:nvSpPr>
          <p:spPr>
            <a:xfrm>
              <a:off x="6988594" y="2597699"/>
              <a:ext cx="38109" cy="53951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315;p74"/>
            <p:cNvSpPr/>
            <p:nvPr/>
          </p:nvSpPr>
          <p:spPr>
            <a:xfrm>
              <a:off x="5473765" y="2908712"/>
              <a:ext cx="52399" cy="42844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316;p74"/>
            <p:cNvSpPr/>
            <p:nvPr/>
          </p:nvSpPr>
          <p:spPr>
            <a:xfrm>
              <a:off x="5581740" y="2865869"/>
              <a:ext cx="34933" cy="46017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317;p74"/>
            <p:cNvSpPr/>
            <p:nvPr/>
          </p:nvSpPr>
          <p:spPr>
            <a:xfrm>
              <a:off x="6885382" y="2597699"/>
              <a:ext cx="23819" cy="50778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318;p74"/>
            <p:cNvSpPr/>
            <p:nvPr/>
          </p:nvSpPr>
          <p:spPr>
            <a:xfrm>
              <a:off x="7040993" y="2618328"/>
              <a:ext cx="6351" cy="17454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319;p74"/>
            <p:cNvSpPr/>
            <p:nvPr/>
          </p:nvSpPr>
          <p:spPr>
            <a:xfrm>
              <a:off x="5462649" y="2934101"/>
              <a:ext cx="9527" cy="19042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320;p74"/>
            <p:cNvSpPr/>
            <p:nvPr/>
          </p:nvSpPr>
          <p:spPr>
            <a:xfrm>
              <a:off x="6297869" y="2995986"/>
              <a:ext cx="112739" cy="120597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321;p74"/>
            <p:cNvSpPr/>
            <p:nvPr/>
          </p:nvSpPr>
          <p:spPr>
            <a:xfrm>
              <a:off x="7148969" y="2045494"/>
              <a:ext cx="187369" cy="120597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322;p74"/>
            <p:cNvSpPr/>
            <p:nvPr/>
          </p:nvSpPr>
          <p:spPr>
            <a:xfrm>
              <a:off x="5011693" y="2508839"/>
              <a:ext cx="168314" cy="139638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323;p74"/>
            <p:cNvSpPr/>
            <p:nvPr/>
          </p:nvSpPr>
          <p:spPr>
            <a:xfrm>
              <a:off x="7361743" y="1929658"/>
              <a:ext cx="142908" cy="138051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324;p74"/>
            <p:cNvSpPr/>
            <p:nvPr/>
          </p:nvSpPr>
          <p:spPr>
            <a:xfrm>
              <a:off x="6969540" y="2010584"/>
              <a:ext cx="127030" cy="123770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325;p74"/>
            <p:cNvSpPr/>
            <p:nvPr/>
          </p:nvSpPr>
          <p:spPr>
            <a:xfrm>
              <a:off x="4787804" y="2535815"/>
              <a:ext cx="161963" cy="147572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326;p74"/>
            <p:cNvSpPr/>
            <p:nvPr/>
          </p:nvSpPr>
          <p:spPr>
            <a:xfrm>
              <a:off x="5181596" y="2400937"/>
              <a:ext cx="138144" cy="119010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327;p74"/>
            <p:cNvSpPr/>
            <p:nvPr/>
          </p:nvSpPr>
          <p:spPr>
            <a:xfrm>
              <a:off x="4884664" y="3053111"/>
              <a:ext cx="403319" cy="166613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328;p74"/>
            <p:cNvSpPr/>
            <p:nvPr/>
          </p:nvSpPr>
          <p:spPr>
            <a:xfrm>
              <a:off x="4868785" y="2994399"/>
              <a:ext cx="412847" cy="166614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329;p74"/>
            <p:cNvSpPr/>
            <p:nvPr/>
          </p:nvSpPr>
          <p:spPr>
            <a:xfrm>
              <a:off x="7796820" y="2999160"/>
              <a:ext cx="138145" cy="311012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330;p74"/>
            <p:cNvSpPr/>
            <p:nvPr/>
          </p:nvSpPr>
          <p:spPr>
            <a:xfrm>
              <a:off x="7860335" y="2935688"/>
              <a:ext cx="139733" cy="231672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331;p74"/>
            <p:cNvSpPr/>
            <p:nvPr/>
          </p:nvSpPr>
          <p:spPr>
            <a:xfrm>
              <a:off x="6280403" y="2976945"/>
              <a:ext cx="150847" cy="161853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332;p74"/>
            <p:cNvSpPr/>
            <p:nvPr/>
          </p:nvSpPr>
          <p:spPr>
            <a:xfrm>
              <a:off x="7117211" y="2031213"/>
              <a:ext cx="236593" cy="157092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333;p74"/>
            <p:cNvSpPr/>
            <p:nvPr/>
          </p:nvSpPr>
          <p:spPr>
            <a:xfrm>
              <a:off x="7067988" y="1978848"/>
              <a:ext cx="28582" cy="31736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334;p74"/>
            <p:cNvSpPr/>
            <p:nvPr/>
          </p:nvSpPr>
          <p:spPr>
            <a:xfrm>
              <a:off x="7261708" y="1947112"/>
              <a:ext cx="23818" cy="31736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335;p74"/>
            <p:cNvSpPr/>
            <p:nvPr/>
          </p:nvSpPr>
          <p:spPr>
            <a:xfrm>
              <a:off x="4987876" y="2486624"/>
              <a:ext cx="212775" cy="184069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336;p74"/>
            <p:cNvSpPr/>
            <p:nvPr/>
          </p:nvSpPr>
          <p:spPr>
            <a:xfrm>
              <a:off x="4925948" y="2467582"/>
              <a:ext cx="30170" cy="42844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337;p74"/>
            <p:cNvSpPr/>
            <p:nvPr/>
          </p:nvSpPr>
          <p:spPr>
            <a:xfrm>
              <a:off x="5160953" y="2381895"/>
              <a:ext cx="30170" cy="3015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338;p74"/>
            <p:cNvSpPr/>
            <p:nvPr/>
          </p:nvSpPr>
          <p:spPr>
            <a:xfrm>
              <a:off x="4837027" y="3161013"/>
              <a:ext cx="130205" cy="141224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6909" name="Google Shape;2339;p74"/>
            <p:cNvGrpSpPr/>
            <p:nvPr/>
          </p:nvGrpSpPr>
          <p:grpSpPr>
            <a:xfrm rot="-5400000">
              <a:off x="6676624" y="1251225"/>
              <a:ext cx="279350" cy="312825"/>
              <a:chOff x="1835200" y="3337050"/>
              <a:chExt cx="279350" cy="312825"/>
            </a:xfrm>
          </p:grpSpPr>
          <p:sp>
            <p:nvSpPr>
              <p:cNvPr id="78" name="Google Shape;2340;p74"/>
              <p:cNvSpPr/>
              <p:nvPr/>
            </p:nvSpPr>
            <p:spPr>
              <a:xfrm>
                <a:off x="1851140" y="3337067"/>
                <a:ext cx="65058" cy="154024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341;p74"/>
              <p:cNvSpPr/>
              <p:nvPr/>
            </p:nvSpPr>
            <p:spPr>
              <a:xfrm>
                <a:off x="1949523" y="3613357"/>
                <a:ext cx="165027" cy="3652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2342;p74"/>
              <p:cNvSpPr/>
              <p:nvPr/>
            </p:nvSpPr>
            <p:spPr>
              <a:xfrm>
                <a:off x="1943175" y="3445042"/>
                <a:ext cx="122183" cy="80982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6" name="Google Shape;2343;p74"/>
            <p:cNvSpPr/>
            <p:nvPr/>
          </p:nvSpPr>
          <p:spPr>
            <a:xfrm>
              <a:off x="4427357" y="1480594"/>
              <a:ext cx="3526664" cy="2186607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6911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73" name="Google Shape;2345;p74"/>
              <p:cNvSpPr/>
              <p:nvPr/>
            </p:nvSpPr>
            <p:spPr>
              <a:xfrm>
                <a:off x="7796821" y="3646573"/>
                <a:ext cx="288992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2346;p74"/>
              <p:cNvSpPr/>
              <p:nvPr/>
            </p:nvSpPr>
            <p:spPr>
              <a:xfrm>
                <a:off x="7880978" y="3746541"/>
                <a:ext cx="69866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2347;p74"/>
              <p:cNvSpPr/>
              <p:nvPr/>
            </p:nvSpPr>
            <p:spPr>
              <a:xfrm>
                <a:off x="7822227" y="3783037"/>
                <a:ext cx="65103" cy="6188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2348;p74"/>
              <p:cNvSpPr/>
              <p:nvPr/>
            </p:nvSpPr>
            <p:spPr>
              <a:xfrm>
                <a:off x="7895269" y="3810012"/>
                <a:ext cx="90509" cy="90448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349;p74"/>
              <p:cNvSpPr/>
              <p:nvPr/>
            </p:nvSpPr>
            <p:spPr>
              <a:xfrm>
                <a:off x="7823815" y="3668788"/>
                <a:ext cx="239768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8" name="Google Shape;2350;p74"/>
            <p:cNvSpPr/>
            <p:nvPr/>
          </p:nvSpPr>
          <p:spPr>
            <a:xfrm>
              <a:off x="4646483" y="4059141"/>
              <a:ext cx="384265" cy="145985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6913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71" name="Google Shape;2352;p74"/>
              <p:cNvSpPr/>
              <p:nvPr/>
            </p:nvSpPr>
            <p:spPr>
              <a:xfrm>
                <a:off x="808887" y="3264605"/>
                <a:ext cx="598628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2353;p74"/>
              <p:cNvSpPr/>
              <p:nvPr/>
            </p:nvSpPr>
            <p:spPr>
              <a:xfrm>
                <a:off x="807299" y="3240803"/>
                <a:ext cx="643088" cy="188828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6914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68" name="Google Shape;2355;p74"/>
              <p:cNvSpPr/>
              <p:nvPr/>
            </p:nvSpPr>
            <p:spPr>
              <a:xfrm>
                <a:off x="1845808" y="3328369"/>
                <a:ext cx="65105" cy="152341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2356;p74"/>
              <p:cNvSpPr/>
              <p:nvPr/>
            </p:nvSpPr>
            <p:spPr>
              <a:xfrm>
                <a:off x="1949838" y="3612726"/>
                <a:ext cx="165147" cy="36499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2357;p74"/>
              <p:cNvSpPr/>
              <p:nvPr/>
            </p:nvSpPr>
            <p:spPr>
              <a:xfrm>
                <a:off x="1928744" y="3444337"/>
                <a:ext cx="122272" cy="80931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1" name="Google Shape;2358;p74"/>
            <p:cNvSpPr/>
            <p:nvPr/>
          </p:nvSpPr>
          <p:spPr>
            <a:xfrm>
              <a:off x="5961241" y="2174025"/>
              <a:ext cx="384265" cy="144398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6916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63" name="Google Shape;2360;p74"/>
              <p:cNvSpPr/>
              <p:nvPr/>
            </p:nvSpPr>
            <p:spPr>
              <a:xfrm>
                <a:off x="7797813" y="3646027"/>
                <a:ext cx="287404" cy="266582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2361;p74"/>
              <p:cNvSpPr/>
              <p:nvPr/>
            </p:nvSpPr>
            <p:spPr>
              <a:xfrm>
                <a:off x="7881970" y="3745996"/>
                <a:ext cx="69866" cy="55537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2362;p74"/>
              <p:cNvSpPr/>
              <p:nvPr/>
            </p:nvSpPr>
            <p:spPr>
              <a:xfrm>
                <a:off x="7821631" y="3782492"/>
                <a:ext cx="66691" cy="6188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2363;p74"/>
              <p:cNvSpPr/>
              <p:nvPr/>
            </p:nvSpPr>
            <p:spPr>
              <a:xfrm>
                <a:off x="7894673" y="3809468"/>
                <a:ext cx="90509" cy="90447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2364;p74"/>
              <p:cNvSpPr/>
              <p:nvPr/>
            </p:nvSpPr>
            <p:spPr>
              <a:xfrm>
                <a:off x="7823219" y="3668242"/>
                <a:ext cx="241356" cy="15868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76803" name="Google Shape;2252;p74"/>
          <p:cNvSpPr txBox="1"/>
          <p:nvPr/>
        </p:nvSpPr>
        <p:spPr>
          <a:xfrm>
            <a:off x="969963" y="1019175"/>
            <a:ext cx="7140575" cy="5715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 eaLnBrk="1" hangingPunct="1">
              <a:buFont typeface="Patrick Hand SC" charset="0"/>
              <a:buNone/>
            </a:pPr>
            <a:r>
              <a:rPr lang="vi-VN" altLang="vi-VN" sz="4800" b="1" dirty="0">
                <a:solidFill>
                  <a:srgbClr val="00B050"/>
                </a:solidFill>
                <a:latin typeface="Times New Roman" panose="02020603050405020304" pitchFamily="18" charset="0"/>
                <a:sym typeface="Patrick Hand SC" charset="0"/>
              </a:rPr>
              <a:t>HÁT VÀ VẬN ĐỘNG</a:t>
            </a:r>
            <a:endParaRPr lang="vi-VN" altLang="vi-VN" sz="4800" b="1" dirty="0">
              <a:solidFill>
                <a:srgbClr val="00B050"/>
              </a:solidFill>
              <a:latin typeface="Times New Roman" panose="02020603050405020304" pitchFamily="18" charset="0"/>
              <a:sym typeface="Patrick Hand SC" charset="0"/>
            </a:endParaRPr>
          </a:p>
        </p:txBody>
      </p:sp>
      <p:grpSp>
        <p:nvGrpSpPr>
          <p:cNvPr id="76804" name="Google Shape;2253;p74"/>
          <p:cNvGrpSpPr/>
          <p:nvPr/>
        </p:nvGrpSpPr>
        <p:grpSpPr>
          <a:xfrm>
            <a:off x="715963" y="2832100"/>
            <a:ext cx="1774825" cy="1841500"/>
            <a:chOff x="5904700" y="2250375"/>
            <a:chExt cx="2009225" cy="2083500"/>
          </a:xfrm>
        </p:grpSpPr>
        <p:sp>
          <p:nvSpPr>
            <p:cNvPr id="83" name="Google Shape;2254;p74"/>
            <p:cNvSpPr/>
            <p:nvPr/>
          </p:nvSpPr>
          <p:spPr>
            <a:xfrm>
              <a:off x="7358602" y="3636980"/>
              <a:ext cx="221051" cy="202962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55;p74"/>
            <p:cNvSpPr/>
            <p:nvPr/>
          </p:nvSpPr>
          <p:spPr>
            <a:xfrm>
              <a:off x="7380168" y="3841738"/>
              <a:ext cx="239023" cy="202962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56;p74"/>
            <p:cNvSpPr/>
            <p:nvPr/>
          </p:nvSpPr>
          <p:spPr>
            <a:xfrm>
              <a:off x="7561682" y="3581301"/>
              <a:ext cx="255197" cy="163446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57;p74"/>
            <p:cNvSpPr/>
            <p:nvPr/>
          </p:nvSpPr>
          <p:spPr>
            <a:xfrm>
              <a:off x="7612002" y="3868680"/>
              <a:ext cx="168933" cy="199369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58;p74"/>
            <p:cNvSpPr/>
            <p:nvPr/>
          </p:nvSpPr>
          <p:spPr>
            <a:xfrm>
              <a:off x="7728817" y="3726786"/>
              <a:ext cx="167136" cy="197573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59;p74"/>
            <p:cNvSpPr/>
            <p:nvPr/>
          </p:nvSpPr>
          <p:spPr>
            <a:xfrm>
              <a:off x="7565276" y="3719602"/>
              <a:ext cx="163541" cy="154466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60;p74"/>
            <p:cNvSpPr/>
            <p:nvPr/>
          </p:nvSpPr>
          <p:spPr>
            <a:xfrm>
              <a:off x="7522144" y="4008778"/>
              <a:ext cx="115018" cy="77233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61;p74"/>
            <p:cNvSpPr/>
            <p:nvPr/>
          </p:nvSpPr>
          <p:spPr>
            <a:xfrm>
              <a:off x="7347819" y="3827369"/>
              <a:ext cx="66495" cy="89806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62;p74"/>
            <p:cNvSpPr/>
            <p:nvPr/>
          </p:nvSpPr>
          <p:spPr>
            <a:xfrm>
              <a:off x="7484403" y="3590281"/>
              <a:ext cx="86264" cy="43107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63;p74"/>
            <p:cNvSpPr/>
            <p:nvPr/>
          </p:nvSpPr>
          <p:spPr>
            <a:xfrm>
              <a:off x="7797109" y="3938728"/>
              <a:ext cx="48524" cy="50291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64;p74"/>
            <p:cNvSpPr/>
            <p:nvPr/>
          </p:nvSpPr>
          <p:spPr>
            <a:xfrm>
              <a:off x="7831256" y="3681884"/>
              <a:ext cx="32349" cy="3233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65;p74"/>
            <p:cNvSpPr/>
            <p:nvPr/>
          </p:nvSpPr>
          <p:spPr>
            <a:xfrm>
              <a:off x="7319064" y="3554359"/>
              <a:ext cx="594861" cy="553205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66;p74"/>
            <p:cNvSpPr/>
            <p:nvPr/>
          </p:nvSpPr>
          <p:spPr>
            <a:xfrm>
              <a:off x="7114188" y="3827369"/>
              <a:ext cx="116816" cy="152671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67;p74"/>
            <p:cNvSpPr/>
            <p:nvPr/>
          </p:nvSpPr>
          <p:spPr>
            <a:xfrm>
              <a:off x="7191467" y="3868680"/>
              <a:ext cx="64698" cy="68253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68;p74"/>
            <p:cNvSpPr/>
            <p:nvPr/>
          </p:nvSpPr>
          <p:spPr>
            <a:xfrm>
              <a:off x="6168882" y="2279113"/>
              <a:ext cx="770982" cy="57655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69;p74"/>
            <p:cNvSpPr/>
            <p:nvPr/>
          </p:nvSpPr>
          <p:spPr>
            <a:xfrm>
              <a:off x="6172476" y="2555716"/>
              <a:ext cx="864435" cy="598109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70;p74"/>
            <p:cNvSpPr/>
            <p:nvPr/>
          </p:nvSpPr>
          <p:spPr>
            <a:xfrm>
              <a:off x="6431267" y="3112513"/>
              <a:ext cx="560714" cy="546021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71;p74"/>
            <p:cNvSpPr/>
            <p:nvPr/>
          </p:nvSpPr>
          <p:spPr>
            <a:xfrm>
              <a:off x="6398918" y="3649554"/>
              <a:ext cx="625412" cy="2891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72;p74"/>
            <p:cNvSpPr/>
            <p:nvPr/>
          </p:nvSpPr>
          <p:spPr>
            <a:xfrm>
              <a:off x="5933455" y="2620376"/>
              <a:ext cx="287546" cy="246069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73;p74"/>
            <p:cNvSpPr/>
            <p:nvPr/>
          </p:nvSpPr>
          <p:spPr>
            <a:xfrm>
              <a:off x="6380947" y="3187950"/>
              <a:ext cx="168933" cy="186797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74;p74"/>
            <p:cNvSpPr/>
            <p:nvPr/>
          </p:nvSpPr>
          <p:spPr>
            <a:xfrm>
              <a:off x="6884152" y="3089164"/>
              <a:ext cx="190499" cy="190389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75;p74"/>
            <p:cNvSpPr/>
            <p:nvPr/>
          </p:nvSpPr>
          <p:spPr>
            <a:xfrm>
              <a:off x="7081839" y="4050088"/>
              <a:ext cx="167136" cy="138302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76;p74"/>
            <p:cNvSpPr/>
            <p:nvPr/>
          </p:nvSpPr>
          <p:spPr>
            <a:xfrm>
              <a:off x="6336018" y="4121933"/>
              <a:ext cx="77277" cy="188593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77;p74"/>
            <p:cNvSpPr/>
            <p:nvPr/>
          </p:nvSpPr>
          <p:spPr>
            <a:xfrm>
              <a:off x="6452833" y="2756881"/>
              <a:ext cx="314504" cy="170632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78;p74"/>
            <p:cNvSpPr/>
            <p:nvPr/>
          </p:nvSpPr>
          <p:spPr>
            <a:xfrm>
              <a:off x="6289292" y="2873629"/>
              <a:ext cx="138381" cy="66456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79;p74"/>
            <p:cNvSpPr/>
            <p:nvPr/>
          </p:nvSpPr>
          <p:spPr>
            <a:xfrm>
              <a:off x="6605592" y="2539551"/>
              <a:ext cx="176122" cy="15267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280;p74"/>
            <p:cNvSpPr/>
            <p:nvPr/>
          </p:nvSpPr>
          <p:spPr>
            <a:xfrm>
              <a:off x="6485182" y="2949067"/>
              <a:ext cx="186905" cy="159854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281;p74"/>
            <p:cNvSpPr/>
            <p:nvPr/>
          </p:nvSpPr>
          <p:spPr>
            <a:xfrm>
              <a:off x="6934472" y="2742512"/>
              <a:ext cx="111424" cy="131117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82;p74"/>
            <p:cNvSpPr/>
            <p:nvPr/>
          </p:nvSpPr>
          <p:spPr>
            <a:xfrm>
              <a:off x="5904700" y="2250375"/>
              <a:ext cx="1468279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83;p74"/>
            <p:cNvSpPr/>
            <p:nvPr/>
          </p:nvSpPr>
          <p:spPr>
            <a:xfrm>
              <a:off x="6580432" y="2510813"/>
              <a:ext cx="226442" cy="206553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84;p74"/>
            <p:cNvSpPr/>
            <p:nvPr/>
          </p:nvSpPr>
          <p:spPr>
            <a:xfrm>
              <a:off x="6695450" y="2866445"/>
              <a:ext cx="237225" cy="181408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85;p74"/>
            <p:cNvSpPr/>
            <p:nvPr/>
          </p:nvSpPr>
          <p:spPr>
            <a:xfrm>
              <a:off x="6894935" y="2751493"/>
              <a:ext cx="43132" cy="50291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286;p74"/>
            <p:cNvSpPr/>
            <p:nvPr/>
          </p:nvSpPr>
          <p:spPr>
            <a:xfrm>
              <a:off x="6646927" y="2887998"/>
              <a:ext cx="43132" cy="44902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805" name="Google Shape;2365;p74"/>
          <p:cNvGrpSpPr/>
          <p:nvPr/>
        </p:nvGrpSpPr>
        <p:grpSpPr>
          <a:xfrm>
            <a:off x="6878638" y="2909888"/>
            <a:ext cx="1549400" cy="1763712"/>
            <a:chOff x="5905355" y="2434425"/>
            <a:chExt cx="1753416" cy="1995456"/>
          </a:xfrm>
        </p:grpSpPr>
        <p:sp>
          <p:nvSpPr>
            <p:cNvPr id="117" name="Google Shape;2366;p74"/>
            <p:cNvSpPr/>
            <p:nvPr/>
          </p:nvSpPr>
          <p:spPr>
            <a:xfrm rot="631759">
              <a:off x="6289813" y="2712818"/>
              <a:ext cx="873115" cy="752562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367;p74"/>
            <p:cNvSpPr/>
            <p:nvPr/>
          </p:nvSpPr>
          <p:spPr>
            <a:xfrm rot="631759">
              <a:off x="6162259" y="2563744"/>
              <a:ext cx="1126427" cy="871103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368;p74"/>
            <p:cNvSpPr/>
            <p:nvPr/>
          </p:nvSpPr>
          <p:spPr>
            <a:xfrm rot="631759">
              <a:off x="6541328" y="3377372"/>
              <a:ext cx="528181" cy="52984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369;p74"/>
            <p:cNvSpPr/>
            <p:nvPr/>
          </p:nvSpPr>
          <p:spPr>
            <a:xfrm rot="631759">
              <a:off x="6173038" y="3637806"/>
              <a:ext cx="1227032" cy="481352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370;p74"/>
            <p:cNvSpPr/>
            <p:nvPr/>
          </p:nvSpPr>
          <p:spPr>
            <a:xfrm rot="631759">
              <a:off x="6927582" y="4174836"/>
              <a:ext cx="159892" cy="84417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371;p74"/>
            <p:cNvSpPr/>
            <p:nvPr/>
          </p:nvSpPr>
          <p:spPr>
            <a:xfrm rot="631759">
              <a:off x="6491025" y="4173041"/>
              <a:ext cx="114978" cy="84416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372;p74"/>
            <p:cNvSpPr/>
            <p:nvPr/>
          </p:nvSpPr>
          <p:spPr>
            <a:xfrm rot="631759">
              <a:off x="6180224" y="3140288"/>
              <a:ext cx="77251" cy="98786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373;p74"/>
            <p:cNvSpPr/>
            <p:nvPr/>
          </p:nvSpPr>
          <p:spPr>
            <a:xfrm rot="631759">
              <a:off x="7184486" y="2955291"/>
              <a:ext cx="41320" cy="91600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374;p74"/>
            <p:cNvSpPr/>
            <p:nvPr/>
          </p:nvSpPr>
          <p:spPr>
            <a:xfrm rot="631759">
              <a:off x="6724574" y="3438439"/>
              <a:ext cx="43117" cy="48495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375;p74"/>
            <p:cNvSpPr/>
            <p:nvPr/>
          </p:nvSpPr>
          <p:spPr>
            <a:xfrm rot="631759">
              <a:off x="6976089" y="3005582"/>
              <a:ext cx="179653" cy="222715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376;p74"/>
            <p:cNvSpPr/>
            <p:nvPr/>
          </p:nvSpPr>
          <p:spPr>
            <a:xfrm rot="631759">
              <a:off x="6288016" y="3122327"/>
              <a:ext cx="194026" cy="237084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377;p74"/>
            <p:cNvSpPr/>
            <p:nvPr/>
          </p:nvSpPr>
          <p:spPr>
            <a:xfrm rot="631759">
              <a:off x="5941286" y="3785085"/>
              <a:ext cx="129350" cy="23887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378;p74"/>
            <p:cNvSpPr/>
            <p:nvPr/>
          </p:nvSpPr>
          <p:spPr>
            <a:xfrm rot="631759">
              <a:off x="6040094" y="3889258"/>
              <a:ext cx="55693" cy="100581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379;p74"/>
            <p:cNvSpPr/>
            <p:nvPr/>
          </p:nvSpPr>
          <p:spPr>
            <a:xfrm rot="631759">
              <a:off x="7484507" y="3630621"/>
              <a:ext cx="161688" cy="156259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380;p74"/>
            <p:cNvSpPr/>
            <p:nvPr/>
          </p:nvSpPr>
          <p:spPr>
            <a:xfrm rot="631759">
              <a:off x="7540200" y="3544409"/>
              <a:ext cx="104199" cy="46698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381;p74"/>
            <p:cNvSpPr/>
            <p:nvPr/>
          </p:nvSpPr>
          <p:spPr>
            <a:xfrm rot="631759">
              <a:off x="6054467" y="2552967"/>
              <a:ext cx="1453396" cy="1758372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382;p74"/>
            <p:cNvSpPr/>
            <p:nvPr/>
          </p:nvSpPr>
          <p:spPr>
            <a:xfrm rot="631759">
              <a:off x="6471262" y="3073833"/>
              <a:ext cx="472489" cy="330481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383;p74"/>
            <p:cNvSpPr/>
            <p:nvPr/>
          </p:nvSpPr>
          <p:spPr>
            <a:xfrm rot="631759">
              <a:off x="6841348" y="3037911"/>
              <a:ext cx="39524" cy="48494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384;p74"/>
            <p:cNvSpPr/>
            <p:nvPr/>
          </p:nvSpPr>
          <p:spPr>
            <a:xfrm rot="631759">
              <a:off x="6464076" y="3107958"/>
              <a:ext cx="41321" cy="43106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5" name="文本框 2054"/>
          <p:cNvSpPr txBox="1"/>
          <p:nvPr/>
        </p:nvSpPr>
        <p:spPr>
          <a:xfrm>
            <a:off x="3551238" y="4449763"/>
            <a:ext cx="4800600" cy="84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817880">
              <a:spcBef>
                <a:spcPct val="50000"/>
              </a:spcBef>
              <a:buNone/>
            </a:pPr>
            <a:endParaRPr lang="en-US" altLang="zh-CN" sz="1900" dirty="0">
              <a:latin typeface="SimHei"/>
              <a:ea typeface="SimHei"/>
            </a:endParaRPr>
          </a:p>
          <a:p>
            <a:pPr defTabSz="817880">
              <a:spcBef>
                <a:spcPct val="50000"/>
              </a:spcBef>
              <a:buNone/>
            </a:pPr>
            <a:endParaRPr lang="zh-CN" altLang="en-US" sz="1900" dirty="0">
              <a:latin typeface="SimHei"/>
              <a:ea typeface="SimHei"/>
            </a:endParaRPr>
          </a:p>
        </p:txBody>
      </p:sp>
      <p:pic>
        <p:nvPicPr>
          <p:cNvPr id="78851" name="Picture 3" descr="C:\Users\Administrator\Downloads\ẢNG HÌNH NÊN MỚI\2eb65abb3b2bf7969df42d6a12ae354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8613"/>
            <a:ext cx="9144000" cy="583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71690"/>
          <p:cNvSpPr txBox="1"/>
          <p:nvPr/>
        </p:nvSpPr>
        <p:spPr>
          <a:xfrm>
            <a:off x="0" y="1706563"/>
            <a:ext cx="9144000" cy="168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817880">
              <a:spcBef>
                <a:spcPct val="50000"/>
              </a:spcBef>
              <a:buNone/>
            </a:pPr>
            <a:r>
              <a:rPr lang="en-US" altLang="zh-CN" sz="27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TIẾNG VIỆT</a:t>
            </a:r>
            <a:endParaRPr lang="en-US" altLang="zh-CN" sz="2700" b="1" dirty="0">
              <a:solidFill>
                <a:srgbClr val="FF0066"/>
              </a:solidFill>
              <a:latin typeface="Times New Roman" panose="02020603050405020304" pitchFamily="18" charset="0"/>
              <a:ea typeface="SimHei"/>
            </a:endParaRPr>
          </a:p>
          <a:p>
            <a:pPr marL="0" lvl="0" indent="0" algn="ctr" defTabSz="817880">
              <a:spcBef>
                <a:spcPct val="50000"/>
              </a:spcBef>
              <a:buNone/>
            </a:pPr>
            <a:r>
              <a:rPr lang="pt-BR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Hei"/>
              </a:rPr>
              <a:t>    ÔN TẬP GIỮA HỌC KÌ 2</a:t>
            </a:r>
            <a:endParaRPr lang="vi-VN" altLang="vi-VN" sz="2400" dirty="0">
              <a:solidFill>
                <a:srgbClr val="002060"/>
              </a:solidFill>
              <a:latin typeface="Times New Roman" panose="02020603050405020304" pitchFamily="18" charset="0"/>
              <a:ea typeface="SimHei"/>
            </a:endParaRPr>
          </a:p>
          <a:p>
            <a:pPr marL="0" lvl="0" indent="0" algn="ctr" defTabSz="817880">
              <a:spcBef>
                <a:spcPct val="50000"/>
              </a:spcBef>
              <a:buNone/>
            </a:pPr>
            <a:r>
              <a:rPr lang="en-US" altLang="zh-CN" sz="2700" b="1" dirty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</a:rPr>
              <a:t>TIẾT : 5 </a:t>
            </a:r>
            <a:endParaRPr lang="en-US" altLang="zh-CN" sz="2700" b="1" dirty="0">
              <a:solidFill>
                <a:srgbClr val="3399FF"/>
              </a:solidFill>
              <a:latin typeface="Times New Roman" panose="02020603050405020304" pitchFamily="18" charset="0"/>
              <a:ea typeface="SimHei"/>
            </a:endParaRPr>
          </a:p>
        </p:txBody>
      </p:sp>
      <p:grpSp>
        <p:nvGrpSpPr>
          <p:cNvPr id="78853" name="2 2"/>
          <p:cNvGrpSpPr/>
          <p:nvPr/>
        </p:nvGrpSpPr>
        <p:grpSpPr>
          <a:xfrm>
            <a:off x="3297238" y="3686175"/>
            <a:ext cx="2767012" cy="2314575"/>
            <a:chOff x="-4212976" y="2200858"/>
            <a:chExt cx="4086225" cy="2609267"/>
          </a:xfrm>
        </p:grpSpPr>
        <p:pic>
          <p:nvPicPr>
            <p:cNvPr id="78854" name="图片 15"/>
            <p:cNvPicPr>
              <a:picLocks noChangeAspect="1"/>
            </p:cNvPicPr>
            <p:nvPr/>
          </p:nvPicPr>
          <p:blipFill>
            <a:blip r:embed="rId2"/>
            <a:srcRect l="47710" t="40370" r="7603" b="8900"/>
            <a:stretch>
              <a:fillRect/>
            </a:stretch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8855" name="TextBox 1"/>
            <p:cNvSpPr txBox="1"/>
            <p:nvPr/>
          </p:nvSpPr>
          <p:spPr>
            <a:xfrm>
              <a:off x="-2724839" y="3691077"/>
              <a:ext cx="310265" cy="950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E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97" name="Google Shape;1897;p63"/>
          <p:cNvSpPr>
            <a:spLocks noGrp="1"/>
          </p:cNvSpPr>
          <p:nvPr>
            <p:ph type="title"/>
          </p:nvPr>
        </p:nvSpPr>
        <p:spPr>
          <a:xfrm>
            <a:off x="901700" y="0"/>
            <a:ext cx="8269288" cy="1524000"/>
          </a:xfrm>
          <a:ln/>
        </p:spPr>
        <p:txBody>
          <a:bodyPr vert="horz" wrap="square" lIns="91425" tIns="91425" rIns="91425" bIns="91425" anchor="t" anchorCtr="0"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231814"/>
              </a:buClr>
              <a:buFont typeface="Caveat" charset="0"/>
              <a:buNone/>
            </a:pPr>
            <a:r>
              <a:rPr lang="vi-VN" altLang="vi-VN" sz="3200" dirty="0">
                <a:solidFill>
                  <a:srgbClr val="231814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  <a:t>Bài 6. Quan sát tranh và tìm từ ngữ:</a:t>
            </a:r>
            <a:br>
              <a:rPr lang="vi-VN" altLang="vi-VN" sz="3200" dirty="0">
                <a:solidFill>
                  <a:srgbClr val="231814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</a:br>
            <a:r>
              <a:rPr lang="vi-VN" altLang="vi-VN" sz="3200" dirty="0">
                <a:solidFill>
                  <a:srgbClr val="231814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  <a:t>a. Chỉ sự vật.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  <a:t>M: </a:t>
            </a:r>
            <a:r>
              <a:rPr lang="vi-VN" altLang="vi-VN" sz="3200" dirty="0">
                <a:solidFill>
                  <a:srgbClr val="231814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  <a:t>Con thuyền</a:t>
            </a:r>
            <a:br>
              <a:rPr lang="vi-VN" altLang="vi-VN" sz="3200" dirty="0">
                <a:solidFill>
                  <a:srgbClr val="231814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</a:br>
            <a:r>
              <a:rPr lang="vi-VN" altLang="vi-VN" sz="3200" dirty="0">
                <a:solidFill>
                  <a:srgbClr val="231814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  <a:t>b. Chỉ màu sắc của sự vật: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  <a:t>M</a:t>
            </a:r>
            <a:r>
              <a:rPr lang="vi-VN" altLang="vi-VN" sz="3200" dirty="0">
                <a:solidFill>
                  <a:srgbClr val="231814"/>
                </a:solidFill>
                <a:latin typeface="Times New Roman" panose="02020603050405020304" pitchFamily="18" charset="0"/>
                <a:ea typeface="Arial" panose="020B0604020202020204"/>
                <a:cs typeface="Arial" panose="020B0604020202020204"/>
                <a:sym typeface="Caveat" charset="0"/>
              </a:rPr>
              <a:t>: nâu</a:t>
            </a:r>
            <a:endParaRPr lang="vi-VN" altLang="vi-VN" sz="3200" dirty="0">
              <a:solidFill>
                <a:srgbClr val="231814"/>
              </a:solidFill>
              <a:latin typeface="Arial" panose="020B0604020202020204"/>
              <a:ea typeface="Arial" panose="020B0604020202020204"/>
              <a:cs typeface="Arial" panose="020B0604020202020204"/>
              <a:sym typeface="Caveat" charset="0"/>
            </a:endParaRPr>
          </a:p>
        </p:txBody>
      </p:sp>
      <p:pic>
        <p:nvPicPr>
          <p:cNvPr id="13414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2946" name="Google Shape;2091;p73"/>
          <p:cNvSpPr>
            <a:spLocks noGrp="1"/>
          </p:cNvSpPr>
          <p:nvPr>
            <p:ph type="title"/>
          </p:nvPr>
        </p:nvSpPr>
        <p:spPr>
          <a:xfrm>
            <a:off x="866775" y="2830513"/>
            <a:ext cx="7288213" cy="1319212"/>
          </a:xfrm>
          <a:ln/>
        </p:spPr>
        <p:txBody>
          <a:bodyPr vert="horz" wrap="square" lIns="0" tIns="0" rIns="0" bIns="0" anchor="t" anchorCtr="0"/>
          <a:p>
            <a:pPr eaLnBrk="1" hangingPunct="1">
              <a:spcBef>
                <a:spcPct val="0"/>
              </a:spcBef>
              <a:spcAft>
                <a:spcPct val="0"/>
              </a:spcAft>
              <a:buFont typeface="Patrick Hand SC" charset="0"/>
              <a:buNone/>
            </a:pPr>
            <a:r>
              <a:rPr lang="vi-VN" altLang="vi-VN" sz="5400" b="1" dirty="0">
                <a:latin typeface="Times New Roman" panose="02020603050405020304" pitchFamily="18" charset="0"/>
                <a:ea typeface="Arial" panose="020B0604020202020204"/>
                <a:cs typeface="Patrick Hand SC" charset="0"/>
                <a:sym typeface="Patrick Hand SC" charset="0"/>
              </a:rPr>
              <a:t>THẢO LUẬN NHÓM 4</a:t>
            </a:r>
            <a:endParaRPr lang="vi-VN" altLang="vi-VN" sz="5400" b="1" dirty="0">
              <a:latin typeface="Times New Roman" panose="02020603050405020304" pitchFamily="18" charset="0"/>
              <a:ea typeface="Patrick Hand SC" charset="0"/>
              <a:cs typeface="Arial" panose="020B0604020202020204"/>
              <a:sym typeface="Patrick Hand SC" charset="0"/>
            </a:endParaRPr>
          </a:p>
        </p:txBody>
      </p:sp>
      <p:grpSp>
        <p:nvGrpSpPr>
          <p:cNvPr id="82947" name="Google Shape;2094;p73"/>
          <p:cNvGrpSpPr/>
          <p:nvPr/>
        </p:nvGrpSpPr>
        <p:grpSpPr>
          <a:xfrm>
            <a:off x="7713663" y="5038725"/>
            <a:ext cx="868362" cy="1285875"/>
            <a:chOff x="7162025" y="2806025"/>
            <a:chExt cx="1261975" cy="1797475"/>
          </a:xfrm>
        </p:grpSpPr>
        <p:sp>
          <p:nvSpPr>
            <p:cNvPr id="2095" name="Google Shape;2095;p73"/>
            <p:cNvSpPr/>
            <p:nvPr/>
          </p:nvSpPr>
          <p:spPr>
            <a:xfrm>
              <a:off x="7215087" y="3036812"/>
              <a:ext cx="802866" cy="656855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7258923" y="2832654"/>
              <a:ext cx="655212" cy="36615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7644205" y="3584932"/>
              <a:ext cx="276850" cy="461574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7907213" y="3618217"/>
              <a:ext cx="214560" cy="366153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7648819" y="3948865"/>
              <a:ext cx="463725" cy="1975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7284300" y="3975494"/>
              <a:ext cx="96898" cy="15311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7275071" y="3860101"/>
              <a:ext cx="80749" cy="88764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8015647" y="3114481"/>
              <a:ext cx="59984" cy="97641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7745717" y="3649285"/>
              <a:ext cx="57678" cy="71011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7321213" y="4141926"/>
              <a:ext cx="55370" cy="6435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8306339" y="4073135"/>
              <a:ext cx="85361" cy="24409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7189710" y="3478414"/>
              <a:ext cx="39220" cy="5991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8084859" y="4161899"/>
              <a:ext cx="50756" cy="33286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7307371" y="3365239"/>
              <a:ext cx="221480" cy="168652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7630363" y="3247628"/>
              <a:ext cx="230709" cy="17309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7824158" y="3256504"/>
              <a:ext cx="177646" cy="181967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7307371" y="3509482"/>
              <a:ext cx="175338" cy="179747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2" name="Google Shape;2112;p73"/>
            <p:cNvSpPr/>
            <p:nvPr/>
          </p:nvSpPr>
          <p:spPr>
            <a:xfrm>
              <a:off x="7162025" y="2806025"/>
              <a:ext cx="1261975" cy="1431323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3" name="Google Shape;2113;p73"/>
            <p:cNvSpPr/>
            <p:nvPr/>
          </p:nvSpPr>
          <p:spPr>
            <a:xfrm>
              <a:off x="7455024" y="4425972"/>
              <a:ext cx="269930" cy="17752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7205859" y="4257320"/>
              <a:ext cx="256087" cy="181967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7498859" y="4270634"/>
              <a:ext cx="161496" cy="12427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7279686" y="3223217"/>
              <a:ext cx="609071" cy="339524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7505780" y="3473976"/>
              <a:ext cx="288386" cy="142023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7415804" y="3425156"/>
              <a:ext cx="48448" cy="51039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7708804" y="3323077"/>
              <a:ext cx="43835" cy="37724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20" name="Google Shape;2120;p73"/>
          <p:cNvSpPr/>
          <p:nvPr/>
        </p:nvSpPr>
        <p:spPr>
          <a:xfrm>
            <a:off x="2971800" y="762000"/>
            <a:ext cx="2886075" cy="12858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2949" name="Google Shape;2125;p73"/>
          <p:cNvGrpSpPr/>
          <p:nvPr/>
        </p:nvGrpSpPr>
        <p:grpSpPr>
          <a:xfrm>
            <a:off x="8259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/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7" name="Google Shape;2127;p73"/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8" name="Google Shape;2128;p73"/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9" name="Google Shape;2129;p73"/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0" name="Google Shape;2130;p73"/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1" name="Google Shape;2131;p73"/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950" name="Google Shape;2132;p73"/>
          <p:cNvGrpSpPr/>
          <p:nvPr/>
        </p:nvGrpSpPr>
        <p:grpSpPr>
          <a:xfrm>
            <a:off x="2062163" y="5362575"/>
            <a:ext cx="644525" cy="195263"/>
            <a:chOff x="806663" y="3241275"/>
            <a:chExt cx="643950" cy="195675"/>
          </a:xfrm>
        </p:grpSpPr>
        <p:sp>
          <p:nvSpPr>
            <p:cNvPr id="2133" name="Google Shape;2133;p73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4" name="Google Shape;2134;p73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951" name="Google Shape;2135;p73"/>
          <p:cNvGrpSpPr/>
          <p:nvPr/>
        </p:nvGrpSpPr>
        <p:grpSpPr>
          <a:xfrm>
            <a:off x="5110163" y="3605213"/>
            <a:ext cx="1354137" cy="1752600"/>
            <a:chOff x="653975" y="2589925"/>
            <a:chExt cx="1871650" cy="2020200"/>
          </a:xfrm>
        </p:grpSpPr>
        <p:sp>
          <p:nvSpPr>
            <p:cNvPr id="2136" name="Google Shape;2136;p73"/>
            <p:cNvSpPr/>
            <p:nvPr/>
          </p:nvSpPr>
          <p:spPr>
            <a:xfrm>
              <a:off x="684694" y="2611884"/>
              <a:ext cx="1294577" cy="960692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7" name="Google Shape;2137;p73"/>
            <p:cNvSpPr/>
            <p:nvPr/>
          </p:nvSpPr>
          <p:spPr>
            <a:xfrm>
              <a:off x="1064289" y="2992501"/>
              <a:ext cx="785523" cy="556287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8" name="Google Shape;2138;p73"/>
            <p:cNvSpPr/>
            <p:nvPr/>
          </p:nvSpPr>
          <p:spPr>
            <a:xfrm>
              <a:off x="1250797" y="3528659"/>
              <a:ext cx="511247" cy="52334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9" name="Google Shape;2139;p73"/>
            <p:cNvSpPr/>
            <p:nvPr/>
          </p:nvSpPr>
          <p:spPr>
            <a:xfrm>
              <a:off x="1220078" y="4039199"/>
              <a:ext cx="563908" cy="142732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0" name="Google Shape;2140;p73"/>
            <p:cNvSpPr/>
            <p:nvPr/>
          </p:nvSpPr>
          <p:spPr>
            <a:xfrm>
              <a:off x="2167971" y="2833300"/>
              <a:ext cx="337906" cy="303762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1" name="Google Shape;2141;p73"/>
            <p:cNvSpPr/>
            <p:nvPr/>
          </p:nvSpPr>
          <p:spPr>
            <a:xfrm>
              <a:off x="1841035" y="3109614"/>
              <a:ext cx="256722" cy="254354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2" name="Google Shape;2142;p73"/>
            <p:cNvSpPr/>
            <p:nvPr/>
          </p:nvSpPr>
          <p:spPr>
            <a:xfrm>
              <a:off x="1672083" y="4438115"/>
              <a:ext cx="166759" cy="73196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3" name="Google Shape;2143;p73"/>
            <p:cNvSpPr/>
            <p:nvPr/>
          </p:nvSpPr>
          <p:spPr>
            <a:xfrm>
              <a:off x="1862977" y="3107784"/>
              <a:ext cx="96545" cy="129923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4" name="Google Shape;2144;p73"/>
            <p:cNvSpPr/>
            <p:nvPr/>
          </p:nvSpPr>
          <p:spPr>
            <a:xfrm>
              <a:off x="1288097" y="4460074"/>
              <a:ext cx="81186" cy="122602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5" name="Google Shape;2145;p73"/>
            <p:cNvSpPr/>
            <p:nvPr/>
          </p:nvSpPr>
          <p:spPr>
            <a:xfrm>
              <a:off x="980910" y="3303583"/>
              <a:ext cx="85574" cy="98814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6" name="Google Shape;2146;p73"/>
            <p:cNvSpPr/>
            <p:nvPr/>
          </p:nvSpPr>
          <p:spPr>
            <a:xfrm>
              <a:off x="1487770" y="3556108"/>
              <a:ext cx="61438" cy="21959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7" name="Google Shape;2147;p73"/>
            <p:cNvSpPr/>
            <p:nvPr/>
          </p:nvSpPr>
          <p:spPr>
            <a:xfrm>
              <a:off x="2317177" y="2930285"/>
              <a:ext cx="50466" cy="60386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8" name="Google Shape;2148;p73"/>
            <p:cNvSpPr/>
            <p:nvPr/>
          </p:nvSpPr>
          <p:spPr>
            <a:xfrm>
              <a:off x="1163029" y="3270645"/>
              <a:ext cx="190895" cy="188478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9" name="Google Shape;2149;p73"/>
            <p:cNvSpPr/>
            <p:nvPr/>
          </p:nvSpPr>
          <p:spPr>
            <a:xfrm>
              <a:off x="1610645" y="3201109"/>
              <a:ext cx="188701" cy="173839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0" name="Google Shape;2150;p73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1" name="Google Shape;2151;p73"/>
            <p:cNvSpPr/>
            <p:nvPr/>
          </p:nvSpPr>
          <p:spPr>
            <a:xfrm>
              <a:off x="1321011" y="3316391"/>
              <a:ext cx="355460" cy="186649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2" name="Google Shape;2152;p73"/>
            <p:cNvSpPr/>
            <p:nvPr/>
          </p:nvSpPr>
          <p:spPr>
            <a:xfrm>
              <a:off x="1296874" y="3221237"/>
              <a:ext cx="37302" cy="36598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3" name="Google Shape;2153;p73"/>
            <p:cNvSpPr/>
            <p:nvPr/>
          </p:nvSpPr>
          <p:spPr>
            <a:xfrm>
              <a:off x="1619422" y="3184639"/>
              <a:ext cx="30719" cy="43917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4" name="Google Shape;2154;p73"/>
            <p:cNvSpPr/>
            <p:nvPr/>
          </p:nvSpPr>
          <p:spPr>
            <a:xfrm>
              <a:off x="2293040" y="2917475"/>
              <a:ext cx="96545" cy="9698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952" name="Google Shape;2155;p73"/>
          <p:cNvGrpSpPr/>
          <p:nvPr/>
        </p:nvGrpSpPr>
        <p:grpSpPr>
          <a:xfrm>
            <a:off x="6224588" y="5359400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/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5" name="Google Shape;2165;p7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6" name="Google Shape;2166;p73"/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953" name="Google Shape;2168;p73"/>
          <p:cNvGrpSpPr/>
          <p:nvPr/>
        </p:nvGrpSpPr>
        <p:grpSpPr>
          <a:xfrm>
            <a:off x="296863" y="4889500"/>
            <a:ext cx="766762" cy="835025"/>
            <a:chOff x="296567" y="4032225"/>
            <a:chExt cx="766953" cy="835523"/>
          </a:xfrm>
        </p:grpSpPr>
        <p:sp>
          <p:nvSpPr>
            <p:cNvPr id="2169" name="Google Shape;2169;p73"/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6" name="Google Shape;2176;p73"/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7" name="Google Shape;2177;p73"/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954" name="Google Shape;2184;p73"/>
          <p:cNvGrpSpPr/>
          <p:nvPr/>
        </p:nvGrpSpPr>
        <p:grpSpPr>
          <a:xfrm>
            <a:off x="8326438" y="0"/>
            <a:ext cx="741362" cy="792163"/>
            <a:chOff x="-3118700" y="2365900"/>
            <a:chExt cx="741250" cy="792000"/>
          </a:xfrm>
        </p:grpSpPr>
        <p:sp>
          <p:nvSpPr>
            <p:cNvPr id="2185" name="Google Shape;2185;p73"/>
            <p:cNvSpPr/>
            <p:nvPr/>
          </p:nvSpPr>
          <p:spPr>
            <a:xfrm>
              <a:off x="-2848866" y="2599215"/>
              <a:ext cx="266660" cy="290452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-2877436" y="2576995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8" name="Google Shape;2188;p73"/>
            <p:cNvSpPr/>
            <p:nvPr/>
          </p:nvSpPr>
          <p:spPr>
            <a:xfrm>
              <a:off x="-2829819" y="2365900"/>
              <a:ext cx="53967" cy="134910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9" name="Google Shape;2189;p73"/>
            <p:cNvSpPr/>
            <p:nvPr/>
          </p:nvSpPr>
          <p:spPr>
            <a:xfrm>
              <a:off x="-3118700" y="2616673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-2647284" y="2411929"/>
              <a:ext cx="60316" cy="106340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-2480621" y="2634133"/>
              <a:ext cx="103171" cy="52376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-2507605" y="2908713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955" name="Google Shape;2201;p73"/>
          <p:cNvGrpSpPr/>
          <p:nvPr/>
        </p:nvGrpSpPr>
        <p:grpSpPr>
          <a:xfrm>
            <a:off x="0" y="304800"/>
            <a:ext cx="1111250" cy="725488"/>
            <a:chOff x="1474325" y="858525"/>
            <a:chExt cx="808300" cy="1469525"/>
          </a:xfrm>
        </p:grpSpPr>
        <p:sp>
          <p:nvSpPr>
            <p:cNvPr id="2202" name="Google Shape;2202;p73"/>
            <p:cNvSpPr/>
            <p:nvPr/>
          </p:nvSpPr>
          <p:spPr>
            <a:xfrm flipH="1">
              <a:off x="1834596" y="881035"/>
              <a:ext cx="294453" cy="225091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3" name="Google Shape;2203;p73"/>
            <p:cNvSpPr/>
            <p:nvPr/>
          </p:nvSpPr>
          <p:spPr>
            <a:xfrm flipH="1">
              <a:off x="1976626" y="1054677"/>
              <a:ext cx="217086" cy="183288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4" name="Google Shape;2204;p73"/>
            <p:cNvSpPr/>
            <p:nvPr/>
          </p:nvSpPr>
          <p:spPr>
            <a:xfrm flipH="1">
              <a:off x="1952377" y="1045029"/>
              <a:ext cx="118936" cy="83605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82960" name="Google Shape;2205;p73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/>
              <p:cNvSpPr/>
              <p:nvPr/>
            </p:nvSpPr>
            <p:spPr>
              <a:xfrm flipH="1">
                <a:off x="1809192" y="858525"/>
                <a:ext cx="473433" cy="401950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82962" name="Google Shape;2207;p73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/>
                <p:cNvSpPr/>
                <p:nvPr/>
              </p:nvSpPr>
              <p:spPr>
                <a:xfrm flipH="1">
                  <a:off x="1752612" y="1215456"/>
                  <a:ext cx="54271" cy="5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09" name="Google Shape;2209;p73"/>
                <p:cNvSpPr/>
                <p:nvPr/>
              </p:nvSpPr>
              <p:spPr>
                <a:xfrm flipH="1">
                  <a:off x="1595570" y="1504859"/>
                  <a:ext cx="50807" cy="4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0" name="Google Shape;2210;p73"/>
                <p:cNvSpPr/>
                <p:nvPr/>
              </p:nvSpPr>
              <p:spPr>
                <a:xfrm flipH="1">
                  <a:off x="1593261" y="1617403"/>
                  <a:ext cx="75056" cy="67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1" name="Google Shape;2211;p73"/>
                <p:cNvSpPr/>
                <p:nvPr/>
              </p:nvSpPr>
              <p:spPr>
                <a:xfrm flipH="1">
                  <a:off x="1801110" y="1717088"/>
                  <a:ext cx="58890" cy="6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2" name="Google Shape;2212;p73"/>
                <p:cNvSpPr/>
                <p:nvPr/>
              </p:nvSpPr>
              <p:spPr>
                <a:xfrm flipH="1">
                  <a:off x="1585178" y="2273384"/>
                  <a:ext cx="53117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3" name="Google Shape;2213;p73"/>
                <p:cNvSpPr/>
                <p:nvPr/>
              </p:nvSpPr>
              <p:spPr>
                <a:xfrm flipH="1">
                  <a:off x="1474325" y="2035430"/>
                  <a:ext cx="45034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4" name="Google Shape;2214;p73"/>
                <p:cNvSpPr/>
                <p:nvPr/>
              </p:nvSpPr>
              <p:spPr>
                <a:xfrm flipH="1">
                  <a:off x="1736446" y="1797476"/>
                  <a:ext cx="57736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5" name="Google Shape;2215;p73"/>
                <p:cNvSpPr/>
                <p:nvPr/>
              </p:nvSpPr>
              <p:spPr>
                <a:xfrm flipH="1">
                  <a:off x="1723743" y="1646345"/>
                  <a:ext cx="47344" cy="3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6" name="Google Shape;2216;p73"/>
                <p:cNvSpPr/>
                <p:nvPr/>
              </p:nvSpPr>
              <p:spPr>
                <a:xfrm flipH="1">
                  <a:off x="1504348" y="217048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7" name="Google Shape;2217;p73"/>
                <p:cNvSpPr/>
                <p:nvPr/>
              </p:nvSpPr>
              <p:spPr>
                <a:xfrm flipH="1">
                  <a:off x="1659079" y="1758889"/>
                  <a:ext cx="50807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8" name="Google Shape;2218;p73"/>
                <p:cNvSpPr/>
                <p:nvPr/>
              </p:nvSpPr>
              <p:spPr>
                <a:xfrm flipH="1">
                  <a:off x="1554001" y="1684932"/>
                  <a:ext cx="55426" cy="61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19" name="Google Shape;2219;p73"/>
                <p:cNvSpPr/>
                <p:nvPr/>
              </p:nvSpPr>
              <p:spPr>
                <a:xfrm flipH="1">
                  <a:off x="1511276" y="1791045"/>
                  <a:ext cx="38106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0" name="Google Shape;2220;p73"/>
                <p:cNvSpPr/>
                <p:nvPr/>
              </p:nvSpPr>
              <p:spPr>
                <a:xfrm flipH="1">
                  <a:off x="1620974" y="1398743"/>
                  <a:ext cx="39260" cy="4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1" name="Google Shape;2221;p73"/>
                <p:cNvSpPr/>
                <p:nvPr/>
              </p:nvSpPr>
              <p:spPr>
                <a:xfrm flipH="1">
                  <a:off x="1663698" y="130227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2" name="Google Shape;2222;p73"/>
                <p:cNvSpPr/>
                <p:nvPr/>
              </p:nvSpPr>
              <p:spPr>
                <a:xfrm flipH="1">
                  <a:off x="1842680" y="1167221"/>
                  <a:ext cx="40415" cy="38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223" name="Google Shape;2223;p73"/>
                <p:cNvSpPr/>
                <p:nvPr/>
              </p:nvSpPr>
              <p:spPr>
                <a:xfrm flipH="1">
                  <a:off x="1483563" y="1903592"/>
                  <a:ext cx="33487" cy="4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1169988" y="4195763"/>
            <a:ext cx="3781425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84994" name="Table 84993"/>
          <p:cNvGraphicFramePr/>
          <p:nvPr/>
        </p:nvGraphicFramePr>
        <p:xfrm>
          <a:off x="838200" y="304800"/>
          <a:ext cx="7467600" cy="5976938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1036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Josefin Sans" charset="-93"/>
                        </a:rPr>
                        <a:t>Từ ngữ chỉ sự vật</a:t>
                      </a:r>
                      <a:endParaRPr lang="vi-VN" altLang="vi-VN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Josefin Sans" charset="-93"/>
                        <a:sym typeface="Josefin Sans" charset="-93"/>
                      </a:endParaRPr>
                    </a:p>
                  </a:txBody>
                  <a:tcPr marL="91425" marR="91425" marT="91425" marB="91425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Josefin Sans" charset="-93"/>
                        </a:rPr>
                        <a:t>Từ ngữ chỉ màu sắc của sự vật</a:t>
                      </a:r>
                      <a:endParaRPr lang="vi-VN" altLang="vi-VN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Josefin Sans" charset="-93"/>
                        <a:sym typeface="Josefin Sans" charset="-93"/>
                      </a:endParaRPr>
                    </a:p>
                  </a:txBody>
                  <a:tcPr marL="91425" marR="91425" marT="91425" marB="91425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7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Raleway" panose="020B0503030101060003" charset="-93"/>
                        </a:rPr>
                        <a:t>M: Con thuyền</a:t>
                      </a:r>
                      <a:endParaRPr lang="vi-VN" altLang="vi-VN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Josefin Sans" charset="-93"/>
                        <a:sym typeface="Raleway" panose="020B0503030101060003" charset="-93"/>
                      </a:endParaRPr>
                    </a:p>
                  </a:txBody>
                  <a:tcPr marL="91425" marR="91425" marT="91425" marB="91425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000000"/>
                        </a:buClr>
                        <a:buNone/>
                      </a:pPr>
                      <a:r>
                        <a:rPr lang="vi-VN" altLang="vi-V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Josefin Sans" charset="-93"/>
                          <a:sym typeface="Raleway" panose="020B0503030101060003" charset="-93"/>
                        </a:rPr>
                        <a:t>nâu</a:t>
                      </a:r>
                      <a:endParaRPr lang="vi-VN" altLang="vi-VN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Josefin Sans" charset="-93"/>
                        <a:sym typeface="Raleway" panose="020B0503030101060003" charset="-93"/>
                      </a:endParaRPr>
                    </a:p>
                  </a:txBody>
                  <a:tcPr marL="91425" marR="91425" marT="91425" marB="91425" anchor="ctr" anchorCtr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rgbClr val="000000"/>
                        </a:buClr>
                        <a:buNone/>
                      </a:pPr>
                      <a:endParaRPr lang="vi-VN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-10800000" flipV="1">
            <a:off x="1447800" y="1981200"/>
            <a:ext cx="2397125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Dòng sông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6" name="TextBox 5"/>
          <p:cNvSpPr txBox="1"/>
          <p:nvPr/>
        </p:nvSpPr>
        <p:spPr>
          <a:xfrm rot="-10800000" flipV="1">
            <a:off x="5181600" y="1981200"/>
            <a:ext cx="3733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  xanh biếc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7" name="TextBox 9"/>
          <p:cNvSpPr txBox="1"/>
          <p:nvPr/>
        </p:nvSpPr>
        <p:spPr>
          <a:xfrm rot="-10800000" flipV="1">
            <a:off x="1447800" y="3198813"/>
            <a:ext cx="2432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Mây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8" name="TextBox 7"/>
          <p:cNvSpPr txBox="1"/>
          <p:nvPr/>
        </p:nvSpPr>
        <p:spPr>
          <a:xfrm rot="-10800000" flipV="1">
            <a:off x="5140325" y="2565400"/>
            <a:ext cx="30480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xanh thẳm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9" name="TextBox 10"/>
          <p:cNvSpPr txBox="1"/>
          <p:nvPr/>
        </p:nvSpPr>
        <p:spPr>
          <a:xfrm rot="-10800000" flipV="1">
            <a:off x="1406525" y="3840163"/>
            <a:ext cx="2432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Con đường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0" name="TextBox 6"/>
          <p:cNvSpPr txBox="1"/>
          <p:nvPr/>
        </p:nvSpPr>
        <p:spPr>
          <a:xfrm rot="-10800000" flipV="1">
            <a:off x="1447800" y="2547938"/>
            <a:ext cx="2397125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Bầu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</a:t>
            </a: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trời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1" name="TextBox 13"/>
          <p:cNvSpPr txBox="1"/>
          <p:nvPr/>
        </p:nvSpPr>
        <p:spPr>
          <a:xfrm rot="-10800000" flipV="1">
            <a:off x="1447800" y="4478338"/>
            <a:ext cx="2432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Đàn cò 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2" name="TextBox 15"/>
          <p:cNvSpPr txBox="1"/>
          <p:nvPr/>
        </p:nvSpPr>
        <p:spPr>
          <a:xfrm rot="-10800000" flipV="1">
            <a:off x="1447800" y="5105400"/>
            <a:ext cx="2432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Bãi cỏ 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" name="TextBox 8"/>
          <p:cNvSpPr txBox="1"/>
          <p:nvPr/>
        </p:nvSpPr>
        <p:spPr>
          <a:xfrm rot="-10800000" flipV="1">
            <a:off x="5513388" y="3213100"/>
            <a:ext cx="34290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 trắng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4" name="TextBox 11"/>
          <p:cNvSpPr txBox="1"/>
          <p:nvPr/>
        </p:nvSpPr>
        <p:spPr>
          <a:xfrm rot="-10800000" flipV="1">
            <a:off x="5260975" y="3862388"/>
            <a:ext cx="2805113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</a:t>
            </a: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nâu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</a:t>
            </a: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đất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5" name="TextBox 8"/>
          <p:cNvSpPr txBox="1"/>
          <p:nvPr/>
        </p:nvSpPr>
        <p:spPr>
          <a:xfrm rot="-10800000" flipV="1">
            <a:off x="5513388" y="4394200"/>
            <a:ext cx="3429000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 trắng 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6" name="TextBox 16"/>
          <p:cNvSpPr txBox="1"/>
          <p:nvPr/>
        </p:nvSpPr>
        <p:spPr>
          <a:xfrm rot="-10800000" flipV="1">
            <a:off x="4913313" y="5041900"/>
            <a:ext cx="3152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   </a:t>
            </a: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xanh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</a:t>
            </a: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rờn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7" name="TextBox 16"/>
          <p:cNvSpPr txBox="1"/>
          <p:nvPr/>
        </p:nvSpPr>
        <p:spPr>
          <a:xfrm rot="-10800000" flipV="1">
            <a:off x="1046163" y="5697538"/>
            <a:ext cx="3152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   </a:t>
            </a: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Đàn bò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8" name="TextBox 16"/>
          <p:cNvSpPr txBox="1"/>
          <p:nvPr/>
        </p:nvSpPr>
        <p:spPr>
          <a:xfrm rot="-10800000" flipV="1">
            <a:off x="5360988" y="5668963"/>
            <a:ext cx="3152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    </a:t>
            </a:r>
            <a:r>
              <a:rPr lang="vi-VN" altLang="vi-VN" sz="3200" b="1" dirty="0">
                <a:latin typeface="Times New Roman" panose="02020603050405020304" pitchFamily="18" charset="0"/>
                <a:ea typeface="Arial-Rounded"/>
                <a:sym typeface="Vibur" charset="0"/>
              </a:rPr>
              <a:t>vàng</a:t>
            </a:r>
            <a:endParaRPr lang="en-US" altLang="vi-VN" sz="3200" dirty="0">
              <a:latin typeface="Times New Roman" panose="02020603050405020304" pitchFamily="18" charset="0"/>
              <a:ea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86019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86020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st Father in The World Day by Slidesgo">
  <a:themeElements>
    <a:clrScheme name="Simple Light">
      <a:dk1>
        <a:srgbClr val="8EBEC6"/>
      </a:dk1>
      <a:lt1>
        <a:srgbClr val="EBF5F9"/>
      </a:lt1>
      <a:dk2>
        <a:srgbClr val="558075"/>
      </a:dk2>
      <a:lt2>
        <a:srgbClr val="3F2B24"/>
      </a:lt2>
      <a:accent1>
        <a:srgbClr val="68998B"/>
      </a:accent1>
      <a:accent2>
        <a:srgbClr val="EADDA9"/>
      </a:accent2>
      <a:accent3>
        <a:srgbClr val="F47373"/>
      </a:accent3>
      <a:accent4>
        <a:srgbClr val="FCD5CC"/>
      </a:accent4>
      <a:accent5>
        <a:srgbClr val="231814"/>
      </a:accent5>
      <a:accent6>
        <a:srgbClr val="C6D4DA"/>
      </a:accent6>
      <a:hlink>
        <a:srgbClr val="3F2B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WPS Slides</Application>
  <PresentationFormat/>
  <Paragraphs>51</Paragraphs>
  <Slides>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46" baseType="lpstr">
      <vt:lpstr>Arial</vt:lpstr>
      <vt:lpstr>SimSun</vt:lpstr>
      <vt:lpstr>Wingdings</vt:lpstr>
      <vt:lpstr>Karla</vt:lpstr>
      <vt:lpstr>Segoe Print</vt:lpstr>
      <vt:lpstr>Comfortaa</vt:lpstr>
      <vt:lpstr>Times New Roman</vt:lpstr>
      <vt:lpstr>Patrick Hand SC</vt:lpstr>
      <vt:lpstr>SimHei</vt:lpstr>
      <vt:lpstr>方正粗圆_GBK</vt:lpstr>
      <vt:lpstr>Caveat</vt:lpstr>
      <vt:lpstr>Josefin Sans</vt:lpstr>
      <vt:lpstr>Raleway</vt:lpstr>
      <vt:lpstr>Arial-Rounded</vt:lpstr>
      <vt:lpstr>Vibur</vt:lpstr>
      <vt:lpstr>等线</vt:lpstr>
      <vt:lpstr>Arial</vt:lpstr>
      <vt:lpstr>Patrick Hand SC</vt:lpstr>
      <vt:lpstr>Nunito Light</vt:lpstr>
      <vt:lpstr>Euphoria Script</vt:lpstr>
      <vt:lpstr>Questrial</vt:lpstr>
      <vt:lpstr>Caveat</vt:lpstr>
      <vt:lpstr>Karla</vt:lpstr>
      <vt:lpstr>Work Sans</vt:lpstr>
      <vt:lpstr>Comfortaa</vt:lpstr>
      <vt:lpstr>Roboto Slab Regular</vt:lpstr>
      <vt:lpstr>Roboto</vt:lpstr>
      <vt:lpstr>Vibur</vt:lpstr>
      <vt:lpstr>Catamaran</vt:lpstr>
      <vt:lpstr>Ubuntu</vt:lpstr>
      <vt:lpstr>Comfortaa Regular</vt:lpstr>
      <vt:lpstr>Fira Sans Extra Condensed Medium</vt:lpstr>
      <vt:lpstr>Microsoft YaHei</vt:lpstr>
      <vt:lpstr>Arial Unicode MS</vt:lpstr>
      <vt:lpstr>Default Design</vt:lpstr>
      <vt:lpstr>English Language Grammar Rules by Slidesgo</vt:lpstr>
      <vt:lpstr>2_Default Design</vt:lpstr>
      <vt:lpstr>Best Father in The World Day by Slidesgo</vt:lpstr>
      <vt:lpstr>Learning the Days of the Week by Slidesgo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169</cp:revision>
  <dcterms:created xsi:type="dcterms:W3CDTF">2021-01-18T07:09:42Z</dcterms:created>
  <dcterms:modified xsi:type="dcterms:W3CDTF">2025-04-27T11:14:54Z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5173D2D19DBE462FA5F157C4FAA8E8E9_13</vt:lpwstr>
  </property>
  <property fmtid="{D5CDD505-2E9C-101B-9397-08002B2CF9AE}" pid="3" name="KSOProductBuildVer">
    <vt:lpwstr>1033-12.2.0.20795</vt:lpwstr>
  </property>
</Properties>
</file>