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5" r:id="rId4"/>
  </p:sldMasterIdLst>
  <p:notesMasterIdLst>
    <p:notesMasterId r:id="rId8"/>
  </p:notesMasterIdLst>
  <p:handoutMasterIdLst>
    <p:handoutMasterId r:id="rId13"/>
  </p:handoutMasterIdLst>
  <p:sldIdLst>
    <p:sldId id="285" r:id="rId5"/>
    <p:sldId id="261" r:id="rId6"/>
    <p:sldId id="328" r:id="rId7"/>
    <p:sldId id="316" r:id="rId9"/>
    <p:sldId id="270" r:id="rId10"/>
    <p:sldId id="321" r:id="rId11"/>
    <p:sldId id="283" r:id="rId12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2F2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8"/>
    <p:restoredTop sz="94660"/>
  </p:normalViewPr>
  <p:slideViewPr>
    <p:cSldViewPr showGuides="1">
      <p:cViewPr varScale="1">
        <p:scale>
          <a:sx n="65" d="100"/>
          <a:sy n="65" d="100"/>
        </p:scale>
        <p:origin x="13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EE4BF1-610D-432D-A2CE-44AE12E0F02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D4E19D-5710-45D7-BF5B-35C56EC8962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Google Shape;2084;gac839c9b35_0_123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2291" name="Google Shape;2085;gac839c9b35_0_1232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  <p:sp>
        <p:nvSpPr>
          <p:cNvPr id="14340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ea typeface="等线"/>
              </a:rPr>
            </a:fld>
            <a:endParaRPr lang="en-US" altLang="zh-CN" sz="1200" dirty="0">
              <a:ea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6387" name="Google Shape;614;ga24d75da4c_1_30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8435" name="Google Shape;614;ga24d75da4c_1_30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983133"/>
            <a:ext cx="32139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516600"/>
            <a:ext cx="63678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741300"/>
            <a:ext cx="29508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3265900"/>
            <a:ext cx="29508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593367"/>
            <a:ext cx="43725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5334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4406167"/>
            <a:ext cx="5334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20690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2069067"/>
            <a:ext cx="11751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129775" y="2239833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4842075" y="22399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1297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48420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4268351"/>
            <a:ext cx="3713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724451"/>
            <a:ext cx="37137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3446767"/>
            <a:ext cx="42753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4047639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593367"/>
            <a:ext cx="7704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837167"/>
            <a:ext cx="4164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3404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593367"/>
            <a:ext cx="71559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3447655"/>
            <a:ext cx="4132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4048527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829627"/>
            <a:ext cx="4373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846733"/>
            <a:ext cx="6756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3779813"/>
            <a:ext cx="32613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593367"/>
            <a:ext cx="6588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2500267"/>
            <a:ext cx="42996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42009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4058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4058667"/>
            <a:ext cx="17322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627550" y="12161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2088951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2627550" y="27909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3527884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2627550" y="4370617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5102783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939733"/>
            <a:ext cx="21894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3537067"/>
            <a:ext cx="24882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939733"/>
            <a:ext cx="21894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3537067"/>
            <a:ext cx="24882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;p27"/>
          <p:cNvSpPr txBox="1"/>
          <p:nvPr/>
        </p:nvSpPr>
        <p:spPr>
          <a:xfrm>
            <a:off x="2686050" y="4624388"/>
            <a:ext cx="3771900" cy="815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/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/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/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783173"/>
            <a:ext cx="2886900" cy="13700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673500"/>
            <a:ext cx="3143700" cy="17600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5301984"/>
            <a:ext cx="3000000" cy="4828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643567"/>
            <a:ext cx="7140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888;p19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6512"/>
            <a:ext cx="9258300" cy="7005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Google Shape;889;p19"/>
          <p:cNvGrpSpPr/>
          <p:nvPr/>
        </p:nvGrpSpPr>
        <p:grpSpPr>
          <a:xfrm rot="-1221275">
            <a:off x="484188" y="5497513"/>
            <a:ext cx="2236787" cy="2341562"/>
            <a:chOff x="-2415600" y="2986400"/>
            <a:chExt cx="1943075" cy="1524659"/>
          </a:xfrm>
        </p:grpSpPr>
        <p:sp>
          <p:nvSpPr>
            <p:cNvPr id="6193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8750000"/>
                </a:cxn>
                <a:cxn ang="0">
                  <a:pos x="2147483646" y="9765625"/>
                </a:cxn>
              </a:cxnLst>
              <a:pathLst>
                <a:path w="44695" h="50051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4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4542" h="51183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" name="Google Shape;892;p19"/>
            <p:cNvSpPr/>
            <p:nvPr/>
          </p:nvSpPr>
          <p:spPr>
            <a:xfrm>
              <a:off x="-2403516" y="2992671"/>
              <a:ext cx="1133576" cy="121766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6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439" h="4926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97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2824" h="52896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grpSp>
          <p:nvGrpSpPr>
            <p:cNvPr id="6198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6199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413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0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>
                  <a:cxn ang="0">
                    <a:pos x="2147483646" y="30273437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829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6148" name="Google Shape;898;p19"/>
          <p:cNvGrpSpPr/>
          <p:nvPr/>
        </p:nvGrpSpPr>
        <p:grpSpPr>
          <a:xfrm rot="1090116">
            <a:off x="-749300" y="4778375"/>
            <a:ext cx="1811338" cy="2495550"/>
            <a:chOff x="334100" y="971800"/>
            <a:chExt cx="1810984" cy="1871771"/>
          </a:xfrm>
        </p:grpSpPr>
        <p:sp>
          <p:nvSpPr>
            <p:cNvPr id="18" name="Google Shape;899;p19"/>
            <p:cNvSpPr/>
            <p:nvPr/>
          </p:nvSpPr>
          <p:spPr>
            <a:xfrm>
              <a:off x="338822" y="971614"/>
              <a:ext cx="1803049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6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8544" h="89746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6187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6191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>
                  <a:cxn ang="0">
                    <a:pos x="707054726" y="3387705"/>
                  </a:cxn>
                  <a:cxn ang="0">
                    <a:pos x="3387705" y="442714133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3387705"/>
                  </a:cxn>
                </a:cxnLst>
                <a:pathLst>
                  <a:path w="44619" h="59133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2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>
                  <a:cxn ang="0">
                    <a:pos x="707054726" y="0"/>
                  </a:cxn>
                  <a:cxn ang="0">
                    <a:pos x="3387705" y="528689052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0"/>
                  </a:cxn>
                </a:cxnLst>
                <a:pathLst>
                  <a:path w="44619" h="59132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" name="Google Shape;904;p19"/>
            <p:cNvSpPr/>
            <p:nvPr/>
          </p:nvSpPr>
          <p:spPr>
            <a:xfrm>
              <a:off x="333367" y="1005270"/>
              <a:ext cx="1741148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9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3877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337" h="58183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0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>
                <a:cxn ang="0">
                  <a:pos x="2147483646" y="3387704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387704"/>
                </a:cxn>
              </a:cxnLst>
              <a:pathLst>
                <a:path w="45208" h="4897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49" name="Google Shape;907;p19"/>
          <p:cNvGrpSpPr/>
          <p:nvPr/>
        </p:nvGrpSpPr>
        <p:grpSpPr>
          <a:xfrm rot="-1611739">
            <a:off x="7400925" y="-954087"/>
            <a:ext cx="1917700" cy="2749550"/>
            <a:chOff x="-700138" y="3808702"/>
            <a:chExt cx="1916655" cy="2062674"/>
          </a:xfrm>
        </p:grpSpPr>
        <p:sp>
          <p:nvSpPr>
            <p:cNvPr id="27" name="Google Shape;908;p19"/>
            <p:cNvSpPr/>
            <p:nvPr/>
          </p:nvSpPr>
          <p:spPr>
            <a:xfrm rot="-1128775">
              <a:off x="-421178" y="4062415"/>
              <a:ext cx="1420039" cy="1617269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Google Shape;909;p19"/>
            <p:cNvSpPr/>
            <p:nvPr/>
          </p:nvSpPr>
          <p:spPr>
            <a:xfrm rot="-1128775">
              <a:off x="-476904" y="3991867"/>
              <a:ext cx="1415279" cy="1632751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8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5803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4" h="4604" fill="none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79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>
                <a:cxn ang="0">
                  <a:pos x="2147483646" y="6258040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405"/>
                </a:cxn>
              </a:cxnLst>
              <a:pathLst>
                <a:path w="25285" h="969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0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844" h="37061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1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93"/>
                </a:cxn>
                <a:cxn ang="0">
                  <a:pos x="2147483646" y="2147483646"/>
                </a:cxn>
                <a:cxn ang="0">
                  <a:pos x="625804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214" h="13645" fill="none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82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>
                <a:cxn ang="0">
                  <a:pos x="2147483646" y="6258061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611"/>
                </a:cxn>
              </a:cxnLst>
              <a:pathLst>
                <a:path w="25052" h="8874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3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625804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852" h="8574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4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>
                <a:cxn ang="0">
                  <a:pos x="2147483646" y="62580339"/>
                </a:cxn>
                <a:cxn ang="0">
                  <a:pos x="625801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39"/>
                </a:cxn>
              </a:cxnLst>
              <a:pathLst>
                <a:path w="2670" h="5672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50" name="Google Shape;917;p19"/>
          <p:cNvGrpSpPr/>
          <p:nvPr/>
        </p:nvGrpSpPr>
        <p:grpSpPr>
          <a:xfrm rot="3750311">
            <a:off x="-93662" y="-812800"/>
            <a:ext cx="2155825" cy="2466975"/>
            <a:chOff x="7518282" y="2373612"/>
            <a:chExt cx="1544209" cy="2355088"/>
          </a:xfrm>
        </p:grpSpPr>
        <p:sp>
          <p:nvSpPr>
            <p:cNvPr id="6168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>
                <a:cxn ang="0">
                  <a:pos x="2147483646" y="65351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8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6535185" y="2147483646"/>
                </a:cxn>
                <a:cxn ang="0">
                  <a:pos x="6535185" y="2147483646"/>
                </a:cxn>
                <a:cxn ang="0">
                  <a:pos x="52562993" y="2147483646"/>
                </a:cxn>
              </a:cxnLst>
              <a:pathLst>
                <a:path w="48158" h="59737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8" name="Google Shape;919;p19"/>
            <p:cNvSpPr/>
            <p:nvPr/>
          </p:nvSpPr>
          <p:spPr>
            <a:xfrm rot="718822">
              <a:off x="7648689" y="3212228"/>
              <a:ext cx="1112103" cy="137910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0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3126754"/>
                </a:cxn>
                <a:cxn ang="0">
                  <a:pos x="2147483646" y="0"/>
                </a:cxn>
                <a:cxn ang="0">
                  <a:pos x="2147483646" y="146304045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3177761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717" h="8684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cubicBezTo>
                    <a:pt x="9894" y="2816"/>
                    <a:pt x="9895" y="2815"/>
                    <a:pt x="9896" y="2813"/>
                  </a:cubicBez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cubicBezTo>
                    <a:pt x="7792" y="7278"/>
                    <a:pt x="7792" y="7276"/>
                    <a:pt x="7793" y="7275"/>
                  </a:cubicBez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1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72244491"/>
                </a:cxn>
                <a:cxn ang="0">
                  <a:pos x="68222556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784" h="51178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2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6535185" y="2147483646"/>
                </a:cxn>
                <a:cxn ang="0">
                  <a:pos x="91773082" y="2147483646"/>
                </a:cxn>
              </a:cxnLst>
              <a:pathLst>
                <a:path w="39260" h="65239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3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003" h="66644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4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>
                <a:cxn ang="0">
                  <a:pos x="2147483646" y="5909801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291" h="12124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5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813504617"/>
                </a:cxn>
                <a:cxn ang="0">
                  <a:pos x="3412612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</a:cxnLst>
              <a:pathLst>
                <a:path w="30218" h="60461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51" name="Google Shape;926;p19"/>
          <p:cNvGrpSpPr/>
          <p:nvPr/>
        </p:nvGrpSpPr>
        <p:grpSpPr>
          <a:xfrm rot="1281186" flipH="1">
            <a:off x="5365750" y="-1435100"/>
            <a:ext cx="2643188" cy="2844800"/>
            <a:chOff x="-729163" y="3851975"/>
            <a:chExt cx="2464103" cy="1988620"/>
          </a:xfrm>
        </p:grpSpPr>
        <p:sp>
          <p:nvSpPr>
            <p:cNvPr id="6154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76938978"/>
                </a:cxn>
                <a:cxn ang="0">
                  <a:pos x="2147483646" y="0"/>
                </a:cxn>
              </a:cxnLst>
              <a:pathLst>
                <a:path w="73153" h="5608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5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>
                <a:cxn ang="0">
                  <a:pos x="2147483646" y="2985275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1"/>
                </a:cxn>
              </a:cxnLst>
              <a:pathLst>
                <a:path w="24852" h="36161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6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5052193"/>
                </a:cxn>
                <a:cxn ang="0">
                  <a:pos x="2147483646" y="0"/>
                </a:cxn>
              </a:cxnLst>
              <a:pathLst>
                <a:path w="37228" h="42263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57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>
                <a:cxn ang="0">
                  <a:pos x="2147483646" y="2985274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5"/>
                </a:cxn>
              </a:cxnLst>
              <a:pathLst>
                <a:path w="12743" h="31557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8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9"/>
                </a:cxn>
              </a:cxnLst>
              <a:pathLst>
                <a:path w="12476" h="31257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9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>
                <a:cxn ang="0">
                  <a:pos x="2147483646" y="2985275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6"/>
                </a:cxn>
              </a:cxnLst>
              <a:pathLst>
                <a:path w="24852" h="36194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0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985275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228" h="42232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1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75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77" h="3155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2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6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44" h="3139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3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76" h="31624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4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6" y="2147483646"/>
                </a:cxn>
                <a:cxn ang="0">
                  <a:pos x="2147483646" y="29852749"/>
                </a:cxn>
              </a:cxnLst>
              <a:pathLst>
                <a:path w="11676" h="11643" fill="none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5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>
                <a:cxn ang="0">
                  <a:pos x="2147483646" y="2985275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7" y="2147483646"/>
                </a:cxn>
                <a:cxn ang="0">
                  <a:pos x="2147483646" y="2147483646"/>
                </a:cxn>
              </a:cxnLst>
              <a:pathLst>
                <a:path w="15946" h="13511" fill="none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6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985281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6" y="2147483646"/>
                </a:cxn>
              </a:cxnLst>
              <a:pathLst>
                <a:path w="12977" h="9942" fill="none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7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0" y="2147483646"/>
                </a:cxn>
                <a:cxn ang="0">
                  <a:pos x="2147483646" y="2147483646"/>
                </a:cxn>
              </a:cxnLst>
              <a:pathLst>
                <a:path w="24285" h="16012" fill="none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990265"/>
            <a:ext cx="2067300" cy="13832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3350917"/>
            <a:ext cx="2842200" cy="1516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5F783-4B95-4527-8648-9937D289D93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>
          <a:xfrm>
            <a:off x="720725" y="593725"/>
            <a:ext cx="7702550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p>
            <a:pPr lvl="0"/>
            <a:endParaRPr lang="vi-VN" altLang="vi-VN" dirty="0"/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>
          <a:xfrm>
            <a:off x="720725" y="1536700"/>
            <a:ext cx="7702550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7" y="-219075"/>
            <a:ext cx="9555163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411A4-A35A-4791-874B-7F4202082BE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2.png"/><Relationship Id="rId2" Type="http://schemas.microsoft.com/office/2007/relationships/media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Relationship Id="rId1" Type="http://schemas.openxmlformats.org/officeDocument/2006/relationships/video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218" name="Google Shape;2287;p74"/>
          <p:cNvGrpSpPr/>
          <p:nvPr/>
        </p:nvGrpSpPr>
        <p:grpSpPr>
          <a:xfrm>
            <a:off x="2635250" y="2327275"/>
            <a:ext cx="3873500" cy="2938463"/>
            <a:chOff x="4211406" y="1267963"/>
            <a:chExt cx="3874407" cy="2937163"/>
          </a:xfrm>
        </p:grpSpPr>
        <p:sp>
          <p:nvSpPr>
            <p:cNvPr id="4" name="Google Shape;2288;p74"/>
            <p:cNvSpPr/>
            <p:nvPr/>
          </p:nvSpPr>
          <p:spPr>
            <a:xfrm>
              <a:off x="6116852" y="2799223"/>
              <a:ext cx="543052" cy="844176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289;p74"/>
            <p:cNvSpPr/>
            <p:nvPr/>
          </p:nvSpPr>
          <p:spPr>
            <a:xfrm>
              <a:off x="6956837" y="1783673"/>
              <a:ext cx="635149" cy="472866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290;p74"/>
            <p:cNvSpPr/>
            <p:nvPr/>
          </p:nvSpPr>
          <p:spPr>
            <a:xfrm>
              <a:off x="7393501" y="2350159"/>
              <a:ext cx="533525" cy="545858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91;p74"/>
            <p:cNvSpPr/>
            <p:nvPr/>
          </p:nvSpPr>
          <p:spPr>
            <a:xfrm>
              <a:off x="6906025" y="1494876"/>
              <a:ext cx="706602" cy="422088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92;p74"/>
            <p:cNvSpPr/>
            <p:nvPr/>
          </p:nvSpPr>
          <p:spPr>
            <a:xfrm>
              <a:off x="4841792" y="2746858"/>
              <a:ext cx="458894" cy="506189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93;p74"/>
            <p:cNvSpPr/>
            <p:nvPr/>
          </p:nvSpPr>
          <p:spPr>
            <a:xfrm>
              <a:off x="4735404" y="2269233"/>
              <a:ext cx="577985" cy="480799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94;p74"/>
            <p:cNvSpPr/>
            <p:nvPr/>
          </p:nvSpPr>
          <p:spPr>
            <a:xfrm>
              <a:off x="7258532" y="2204174"/>
              <a:ext cx="358859" cy="566487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5;p74"/>
            <p:cNvSpPr/>
            <p:nvPr/>
          </p:nvSpPr>
          <p:spPr>
            <a:xfrm>
              <a:off x="4614725" y="2949969"/>
              <a:ext cx="285817" cy="46334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296;p74"/>
            <p:cNvSpPr/>
            <p:nvPr/>
          </p:nvSpPr>
          <p:spPr>
            <a:xfrm>
              <a:off x="4922773" y="3127690"/>
              <a:ext cx="508119" cy="309426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297;p74"/>
            <p:cNvSpPr/>
            <p:nvPr/>
          </p:nvSpPr>
          <p:spPr>
            <a:xfrm>
              <a:off x="5427716" y="3056284"/>
              <a:ext cx="712955" cy="207870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298;p74"/>
            <p:cNvSpPr/>
            <p:nvPr/>
          </p:nvSpPr>
          <p:spPr>
            <a:xfrm>
              <a:off x="6556693" y="2832546"/>
              <a:ext cx="620857" cy="192003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299;p74"/>
            <p:cNvSpPr/>
            <p:nvPr/>
          </p:nvSpPr>
          <p:spPr>
            <a:xfrm>
              <a:off x="7169612" y="2780182"/>
              <a:ext cx="211186" cy="161853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00;p74"/>
            <p:cNvSpPr/>
            <p:nvPr/>
          </p:nvSpPr>
          <p:spPr>
            <a:xfrm>
              <a:off x="4444824" y="1943939"/>
              <a:ext cx="889208" cy="863218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01;p74"/>
            <p:cNvSpPr/>
            <p:nvPr/>
          </p:nvSpPr>
          <p:spPr>
            <a:xfrm>
              <a:off x="5299099" y="2377135"/>
              <a:ext cx="134969" cy="2523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02;p74"/>
            <p:cNvSpPr/>
            <p:nvPr/>
          </p:nvSpPr>
          <p:spPr>
            <a:xfrm>
              <a:off x="4763985" y="2575484"/>
              <a:ext cx="103212" cy="10949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03;p74"/>
            <p:cNvSpPr/>
            <p:nvPr/>
          </p:nvSpPr>
          <p:spPr>
            <a:xfrm>
              <a:off x="5522988" y="3460917"/>
              <a:ext cx="112739" cy="90448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04;p74"/>
            <p:cNvSpPr/>
            <p:nvPr/>
          </p:nvSpPr>
          <p:spPr>
            <a:xfrm>
              <a:off x="7609451" y="1786846"/>
              <a:ext cx="79394" cy="111076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305;p74"/>
            <p:cNvSpPr/>
            <p:nvPr/>
          </p:nvSpPr>
          <p:spPr>
            <a:xfrm>
              <a:off x="7383974" y="3035656"/>
              <a:ext cx="106388" cy="68233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306;p74"/>
            <p:cNvSpPr/>
            <p:nvPr/>
          </p:nvSpPr>
          <p:spPr>
            <a:xfrm>
              <a:off x="5310213" y="2283514"/>
              <a:ext cx="60339" cy="99969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07;p74"/>
            <p:cNvSpPr/>
            <p:nvPr/>
          </p:nvSpPr>
          <p:spPr>
            <a:xfrm>
              <a:off x="6871092" y="1961394"/>
              <a:ext cx="69866" cy="80926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308;p74"/>
            <p:cNvSpPr/>
            <p:nvPr/>
          </p:nvSpPr>
          <p:spPr>
            <a:xfrm>
              <a:off x="7148969" y="3110236"/>
              <a:ext cx="96861" cy="76166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309;p74"/>
            <p:cNvSpPr/>
            <p:nvPr/>
          </p:nvSpPr>
          <p:spPr>
            <a:xfrm>
              <a:off x="5186359" y="3586275"/>
              <a:ext cx="112739" cy="49190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310;p74"/>
            <p:cNvSpPr/>
            <p:nvPr/>
          </p:nvSpPr>
          <p:spPr>
            <a:xfrm>
              <a:off x="6950485" y="2665932"/>
              <a:ext cx="73042" cy="190416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311;p74"/>
            <p:cNvSpPr/>
            <p:nvPr/>
          </p:nvSpPr>
          <p:spPr>
            <a:xfrm>
              <a:off x="5518225" y="2946795"/>
              <a:ext cx="88921" cy="196763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312;p74"/>
            <p:cNvSpPr/>
            <p:nvPr/>
          </p:nvSpPr>
          <p:spPr>
            <a:xfrm>
              <a:off x="6926667" y="2591352"/>
              <a:ext cx="63515" cy="55538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313;p74"/>
            <p:cNvSpPr/>
            <p:nvPr/>
          </p:nvSpPr>
          <p:spPr>
            <a:xfrm>
              <a:off x="5505522" y="2878563"/>
              <a:ext cx="76218" cy="5712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314;p74"/>
            <p:cNvSpPr/>
            <p:nvPr/>
          </p:nvSpPr>
          <p:spPr>
            <a:xfrm>
              <a:off x="6988594" y="2597699"/>
              <a:ext cx="38109" cy="53951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315;p74"/>
            <p:cNvSpPr/>
            <p:nvPr/>
          </p:nvSpPr>
          <p:spPr>
            <a:xfrm>
              <a:off x="5473765" y="2908712"/>
              <a:ext cx="52399" cy="42844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316;p74"/>
            <p:cNvSpPr/>
            <p:nvPr/>
          </p:nvSpPr>
          <p:spPr>
            <a:xfrm>
              <a:off x="5581740" y="2865869"/>
              <a:ext cx="34933" cy="46017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317;p74"/>
            <p:cNvSpPr/>
            <p:nvPr/>
          </p:nvSpPr>
          <p:spPr>
            <a:xfrm>
              <a:off x="6885382" y="2597699"/>
              <a:ext cx="23819" cy="50778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318;p74"/>
            <p:cNvSpPr/>
            <p:nvPr/>
          </p:nvSpPr>
          <p:spPr>
            <a:xfrm>
              <a:off x="7040993" y="2618328"/>
              <a:ext cx="6351" cy="17454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319;p74"/>
            <p:cNvSpPr/>
            <p:nvPr/>
          </p:nvSpPr>
          <p:spPr>
            <a:xfrm>
              <a:off x="5462649" y="2934101"/>
              <a:ext cx="9527" cy="19042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320;p74"/>
            <p:cNvSpPr/>
            <p:nvPr/>
          </p:nvSpPr>
          <p:spPr>
            <a:xfrm>
              <a:off x="6297869" y="2995986"/>
              <a:ext cx="112739" cy="120597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321;p74"/>
            <p:cNvSpPr/>
            <p:nvPr/>
          </p:nvSpPr>
          <p:spPr>
            <a:xfrm>
              <a:off x="7148969" y="2045494"/>
              <a:ext cx="187369" cy="120597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322;p74"/>
            <p:cNvSpPr/>
            <p:nvPr/>
          </p:nvSpPr>
          <p:spPr>
            <a:xfrm>
              <a:off x="5011693" y="2508839"/>
              <a:ext cx="168314" cy="139638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323;p74"/>
            <p:cNvSpPr/>
            <p:nvPr/>
          </p:nvSpPr>
          <p:spPr>
            <a:xfrm>
              <a:off x="7361743" y="1929658"/>
              <a:ext cx="142908" cy="138051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324;p74"/>
            <p:cNvSpPr/>
            <p:nvPr/>
          </p:nvSpPr>
          <p:spPr>
            <a:xfrm>
              <a:off x="6969540" y="2010584"/>
              <a:ext cx="127030" cy="123770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325;p74"/>
            <p:cNvSpPr/>
            <p:nvPr/>
          </p:nvSpPr>
          <p:spPr>
            <a:xfrm>
              <a:off x="4787804" y="2535815"/>
              <a:ext cx="161963" cy="147572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326;p74"/>
            <p:cNvSpPr/>
            <p:nvPr/>
          </p:nvSpPr>
          <p:spPr>
            <a:xfrm>
              <a:off x="5181596" y="2400937"/>
              <a:ext cx="138144" cy="119010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327;p74"/>
            <p:cNvSpPr/>
            <p:nvPr/>
          </p:nvSpPr>
          <p:spPr>
            <a:xfrm>
              <a:off x="4884664" y="3053111"/>
              <a:ext cx="403319" cy="166613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328;p74"/>
            <p:cNvSpPr/>
            <p:nvPr/>
          </p:nvSpPr>
          <p:spPr>
            <a:xfrm>
              <a:off x="4868785" y="2994399"/>
              <a:ext cx="412847" cy="166614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329;p74"/>
            <p:cNvSpPr/>
            <p:nvPr/>
          </p:nvSpPr>
          <p:spPr>
            <a:xfrm>
              <a:off x="7796820" y="2999160"/>
              <a:ext cx="138145" cy="311012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330;p74"/>
            <p:cNvSpPr/>
            <p:nvPr/>
          </p:nvSpPr>
          <p:spPr>
            <a:xfrm>
              <a:off x="7860335" y="2935688"/>
              <a:ext cx="139733" cy="231672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331;p74"/>
            <p:cNvSpPr/>
            <p:nvPr/>
          </p:nvSpPr>
          <p:spPr>
            <a:xfrm>
              <a:off x="6280403" y="2976945"/>
              <a:ext cx="150847" cy="161853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332;p74"/>
            <p:cNvSpPr/>
            <p:nvPr/>
          </p:nvSpPr>
          <p:spPr>
            <a:xfrm>
              <a:off x="7117211" y="2031213"/>
              <a:ext cx="236593" cy="157092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333;p74"/>
            <p:cNvSpPr/>
            <p:nvPr/>
          </p:nvSpPr>
          <p:spPr>
            <a:xfrm>
              <a:off x="7067988" y="1978848"/>
              <a:ext cx="28582" cy="31736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34;p74"/>
            <p:cNvSpPr/>
            <p:nvPr/>
          </p:nvSpPr>
          <p:spPr>
            <a:xfrm>
              <a:off x="7261708" y="1947112"/>
              <a:ext cx="23818" cy="31736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335;p74"/>
            <p:cNvSpPr/>
            <p:nvPr/>
          </p:nvSpPr>
          <p:spPr>
            <a:xfrm>
              <a:off x="4987876" y="2486624"/>
              <a:ext cx="212775" cy="184069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336;p74"/>
            <p:cNvSpPr/>
            <p:nvPr/>
          </p:nvSpPr>
          <p:spPr>
            <a:xfrm>
              <a:off x="4925948" y="2467582"/>
              <a:ext cx="30170" cy="42844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337;p74"/>
            <p:cNvSpPr/>
            <p:nvPr/>
          </p:nvSpPr>
          <p:spPr>
            <a:xfrm>
              <a:off x="5160953" y="2381895"/>
              <a:ext cx="30170" cy="3015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338;p74"/>
            <p:cNvSpPr/>
            <p:nvPr/>
          </p:nvSpPr>
          <p:spPr>
            <a:xfrm>
              <a:off x="4837027" y="3161013"/>
              <a:ext cx="130205" cy="141224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325" name="Google Shape;2339;p74"/>
            <p:cNvGrpSpPr/>
            <p:nvPr/>
          </p:nvGrpSpPr>
          <p:grpSpPr>
            <a:xfrm rot="-5400000">
              <a:off x="6676624" y="1251225"/>
              <a:ext cx="279350" cy="312825"/>
              <a:chOff x="1835200" y="3337050"/>
              <a:chExt cx="279350" cy="312825"/>
            </a:xfrm>
          </p:grpSpPr>
          <p:sp>
            <p:nvSpPr>
              <p:cNvPr id="78" name="Google Shape;2340;p74"/>
              <p:cNvSpPr/>
              <p:nvPr/>
            </p:nvSpPr>
            <p:spPr>
              <a:xfrm>
                <a:off x="1851140" y="3337067"/>
                <a:ext cx="65058" cy="154024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2341;p74"/>
              <p:cNvSpPr/>
              <p:nvPr/>
            </p:nvSpPr>
            <p:spPr>
              <a:xfrm>
                <a:off x="1949523" y="3613357"/>
                <a:ext cx="165027" cy="36522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2342;p74"/>
              <p:cNvSpPr/>
              <p:nvPr/>
            </p:nvSpPr>
            <p:spPr>
              <a:xfrm>
                <a:off x="1943175" y="3445042"/>
                <a:ext cx="122183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6" name="Google Shape;2343;p74"/>
            <p:cNvSpPr/>
            <p:nvPr/>
          </p:nvSpPr>
          <p:spPr>
            <a:xfrm>
              <a:off x="4427357" y="1480594"/>
              <a:ext cx="3526664" cy="2186607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327" name="Google Shape;2344;p74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73" name="Google Shape;2345;p74"/>
              <p:cNvSpPr/>
              <p:nvPr/>
            </p:nvSpPr>
            <p:spPr>
              <a:xfrm>
                <a:off x="7796821" y="3646573"/>
                <a:ext cx="288992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2346;p74"/>
              <p:cNvSpPr/>
              <p:nvPr/>
            </p:nvSpPr>
            <p:spPr>
              <a:xfrm>
                <a:off x="7880978" y="3746541"/>
                <a:ext cx="69866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2347;p74"/>
              <p:cNvSpPr/>
              <p:nvPr/>
            </p:nvSpPr>
            <p:spPr>
              <a:xfrm>
                <a:off x="7822227" y="3783037"/>
                <a:ext cx="65103" cy="6188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2348;p74"/>
              <p:cNvSpPr/>
              <p:nvPr/>
            </p:nvSpPr>
            <p:spPr>
              <a:xfrm>
                <a:off x="7895269" y="3810012"/>
                <a:ext cx="90509" cy="90448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2349;p74"/>
              <p:cNvSpPr/>
              <p:nvPr/>
            </p:nvSpPr>
            <p:spPr>
              <a:xfrm>
                <a:off x="7823815" y="3668788"/>
                <a:ext cx="239768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8" name="Google Shape;2350;p74"/>
            <p:cNvSpPr/>
            <p:nvPr/>
          </p:nvSpPr>
          <p:spPr>
            <a:xfrm>
              <a:off x="4646483" y="4059141"/>
              <a:ext cx="384265" cy="145985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329" name="Google Shape;2351;p74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71" name="Google Shape;2352;p74"/>
              <p:cNvSpPr/>
              <p:nvPr/>
            </p:nvSpPr>
            <p:spPr>
              <a:xfrm>
                <a:off x="808887" y="3264605"/>
                <a:ext cx="598628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2353;p74"/>
              <p:cNvSpPr/>
              <p:nvPr/>
            </p:nvSpPr>
            <p:spPr>
              <a:xfrm>
                <a:off x="807299" y="3240803"/>
                <a:ext cx="643088" cy="188828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330" name="Google Shape;2354;p74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68" name="Google Shape;2355;p74"/>
              <p:cNvSpPr/>
              <p:nvPr/>
            </p:nvSpPr>
            <p:spPr>
              <a:xfrm>
                <a:off x="1845808" y="3328369"/>
                <a:ext cx="65105" cy="152341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2356;p74"/>
              <p:cNvSpPr/>
              <p:nvPr/>
            </p:nvSpPr>
            <p:spPr>
              <a:xfrm>
                <a:off x="1949838" y="3612726"/>
                <a:ext cx="165147" cy="36499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2357;p74"/>
              <p:cNvSpPr/>
              <p:nvPr/>
            </p:nvSpPr>
            <p:spPr>
              <a:xfrm>
                <a:off x="1928744" y="3444337"/>
                <a:ext cx="122272" cy="80931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1" name="Google Shape;2358;p74"/>
            <p:cNvSpPr/>
            <p:nvPr/>
          </p:nvSpPr>
          <p:spPr>
            <a:xfrm>
              <a:off x="5961241" y="2174025"/>
              <a:ext cx="384265" cy="144398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332" name="Google Shape;2359;p74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63" name="Google Shape;2360;p74"/>
              <p:cNvSpPr/>
              <p:nvPr/>
            </p:nvSpPr>
            <p:spPr>
              <a:xfrm>
                <a:off x="7797813" y="3646027"/>
                <a:ext cx="287404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2361;p74"/>
              <p:cNvSpPr/>
              <p:nvPr/>
            </p:nvSpPr>
            <p:spPr>
              <a:xfrm>
                <a:off x="7881970" y="3745996"/>
                <a:ext cx="69866" cy="55537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2362;p74"/>
              <p:cNvSpPr/>
              <p:nvPr/>
            </p:nvSpPr>
            <p:spPr>
              <a:xfrm>
                <a:off x="7821631" y="3782492"/>
                <a:ext cx="66691" cy="6188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2363;p74"/>
              <p:cNvSpPr/>
              <p:nvPr/>
            </p:nvSpPr>
            <p:spPr>
              <a:xfrm>
                <a:off x="7894673" y="3809468"/>
                <a:ext cx="90509" cy="90447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2364;p74"/>
              <p:cNvSpPr/>
              <p:nvPr/>
            </p:nvSpPr>
            <p:spPr>
              <a:xfrm>
                <a:off x="7823219" y="3668242"/>
                <a:ext cx="241356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9219" name="Google Shape;2252;p74"/>
          <p:cNvSpPr txBox="1"/>
          <p:nvPr/>
        </p:nvSpPr>
        <p:spPr>
          <a:xfrm>
            <a:off x="969963" y="1019175"/>
            <a:ext cx="7140575" cy="57150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 eaLnBrk="1" hangingPunct="1">
              <a:buFont typeface="Patrick Hand SC" charset="0"/>
              <a:buNone/>
            </a:pPr>
            <a:r>
              <a:rPr lang="vi-VN" altLang="vi-VN" sz="4800" b="1" dirty="0">
                <a:solidFill>
                  <a:srgbClr val="00B050"/>
                </a:solidFill>
                <a:latin typeface="Times New Roman" panose="02020603050405020304" pitchFamily="18" charset="0"/>
                <a:sym typeface="Patrick Hand SC" charset="0"/>
              </a:rPr>
              <a:t>HÁT VÀ VẬN ĐỘNG</a:t>
            </a:r>
            <a:endParaRPr lang="vi-VN" altLang="vi-VN" sz="4800" b="1" dirty="0">
              <a:solidFill>
                <a:srgbClr val="00B050"/>
              </a:solidFill>
              <a:latin typeface="Times New Roman" panose="02020603050405020304" pitchFamily="18" charset="0"/>
              <a:sym typeface="Patrick Hand SC" charset="0"/>
            </a:endParaRPr>
          </a:p>
        </p:txBody>
      </p:sp>
      <p:grpSp>
        <p:nvGrpSpPr>
          <p:cNvPr id="9220" name="Google Shape;2253;p74"/>
          <p:cNvGrpSpPr/>
          <p:nvPr/>
        </p:nvGrpSpPr>
        <p:grpSpPr>
          <a:xfrm>
            <a:off x="715963" y="2832100"/>
            <a:ext cx="1774825" cy="1841500"/>
            <a:chOff x="5904700" y="2250375"/>
            <a:chExt cx="2009225" cy="2083500"/>
          </a:xfrm>
        </p:grpSpPr>
        <p:sp>
          <p:nvSpPr>
            <p:cNvPr id="83" name="Google Shape;2254;p74"/>
            <p:cNvSpPr/>
            <p:nvPr/>
          </p:nvSpPr>
          <p:spPr>
            <a:xfrm>
              <a:off x="7358602" y="3636980"/>
              <a:ext cx="221051" cy="202962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255;p74"/>
            <p:cNvSpPr/>
            <p:nvPr/>
          </p:nvSpPr>
          <p:spPr>
            <a:xfrm>
              <a:off x="7380168" y="3841738"/>
              <a:ext cx="239023" cy="202962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256;p74"/>
            <p:cNvSpPr/>
            <p:nvPr/>
          </p:nvSpPr>
          <p:spPr>
            <a:xfrm>
              <a:off x="7561682" y="3581301"/>
              <a:ext cx="255197" cy="163446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257;p74"/>
            <p:cNvSpPr/>
            <p:nvPr/>
          </p:nvSpPr>
          <p:spPr>
            <a:xfrm>
              <a:off x="7612002" y="3868680"/>
              <a:ext cx="168933" cy="199369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258;p74"/>
            <p:cNvSpPr/>
            <p:nvPr/>
          </p:nvSpPr>
          <p:spPr>
            <a:xfrm>
              <a:off x="7728817" y="3726786"/>
              <a:ext cx="167136" cy="197573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259;p74"/>
            <p:cNvSpPr/>
            <p:nvPr/>
          </p:nvSpPr>
          <p:spPr>
            <a:xfrm>
              <a:off x="7565276" y="3719602"/>
              <a:ext cx="163541" cy="154466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260;p74"/>
            <p:cNvSpPr/>
            <p:nvPr/>
          </p:nvSpPr>
          <p:spPr>
            <a:xfrm>
              <a:off x="7522144" y="4008778"/>
              <a:ext cx="115018" cy="77233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261;p74"/>
            <p:cNvSpPr/>
            <p:nvPr/>
          </p:nvSpPr>
          <p:spPr>
            <a:xfrm>
              <a:off x="7347819" y="3827369"/>
              <a:ext cx="66495" cy="89806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262;p74"/>
            <p:cNvSpPr/>
            <p:nvPr/>
          </p:nvSpPr>
          <p:spPr>
            <a:xfrm>
              <a:off x="7484403" y="3590281"/>
              <a:ext cx="86264" cy="43107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263;p74"/>
            <p:cNvSpPr/>
            <p:nvPr/>
          </p:nvSpPr>
          <p:spPr>
            <a:xfrm>
              <a:off x="7797109" y="3938728"/>
              <a:ext cx="48524" cy="50291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264;p74"/>
            <p:cNvSpPr/>
            <p:nvPr/>
          </p:nvSpPr>
          <p:spPr>
            <a:xfrm>
              <a:off x="7831256" y="3681884"/>
              <a:ext cx="32349" cy="3233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265;p74"/>
            <p:cNvSpPr/>
            <p:nvPr/>
          </p:nvSpPr>
          <p:spPr>
            <a:xfrm>
              <a:off x="7319064" y="3554359"/>
              <a:ext cx="594861" cy="553205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266;p74"/>
            <p:cNvSpPr/>
            <p:nvPr/>
          </p:nvSpPr>
          <p:spPr>
            <a:xfrm>
              <a:off x="7114188" y="3827369"/>
              <a:ext cx="116816" cy="152671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267;p74"/>
            <p:cNvSpPr/>
            <p:nvPr/>
          </p:nvSpPr>
          <p:spPr>
            <a:xfrm>
              <a:off x="7191467" y="3868680"/>
              <a:ext cx="64698" cy="68253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268;p74"/>
            <p:cNvSpPr/>
            <p:nvPr/>
          </p:nvSpPr>
          <p:spPr>
            <a:xfrm>
              <a:off x="6168882" y="2279113"/>
              <a:ext cx="770982" cy="57655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269;p74"/>
            <p:cNvSpPr/>
            <p:nvPr/>
          </p:nvSpPr>
          <p:spPr>
            <a:xfrm>
              <a:off x="6172476" y="2555716"/>
              <a:ext cx="864435" cy="598109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270;p74"/>
            <p:cNvSpPr/>
            <p:nvPr/>
          </p:nvSpPr>
          <p:spPr>
            <a:xfrm>
              <a:off x="6431267" y="3112513"/>
              <a:ext cx="560714" cy="546021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271;p74"/>
            <p:cNvSpPr/>
            <p:nvPr/>
          </p:nvSpPr>
          <p:spPr>
            <a:xfrm>
              <a:off x="6398918" y="3649554"/>
              <a:ext cx="625412" cy="2891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272;p74"/>
            <p:cNvSpPr/>
            <p:nvPr/>
          </p:nvSpPr>
          <p:spPr>
            <a:xfrm>
              <a:off x="5933455" y="2620376"/>
              <a:ext cx="287546" cy="246069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273;p74"/>
            <p:cNvSpPr/>
            <p:nvPr/>
          </p:nvSpPr>
          <p:spPr>
            <a:xfrm>
              <a:off x="6380947" y="3187950"/>
              <a:ext cx="168933" cy="186797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274;p74"/>
            <p:cNvSpPr/>
            <p:nvPr/>
          </p:nvSpPr>
          <p:spPr>
            <a:xfrm>
              <a:off x="6884152" y="3089164"/>
              <a:ext cx="190499" cy="190389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275;p74"/>
            <p:cNvSpPr/>
            <p:nvPr/>
          </p:nvSpPr>
          <p:spPr>
            <a:xfrm>
              <a:off x="7081839" y="4050088"/>
              <a:ext cx="167136" cy="138302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276;p74"/>
            <p:cNvSpPr/>
            <p:nvPr/>
          </p:nvSpPr>
          <p:spPr>
            <a:xfrm>
              <a:off x="6336018" y="4121933"/>
              <a:ext cx="77277" cy="188593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277;p74"/>
            <p:cNvSpPr/>
            <p:nvPr/>
          </p:nvSpPr>
          <p:spPr>
            <a:xfrm>
              <a:off x="6452833" y="2756881"/>
              <a:ext cx="314504" cy="170632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278;p74"/>
            <p:cNvSpPr/>
            <p:nvPr/>
          </p:nvSpPr>
          <p:spPr>
            <a:xfrm>
              <a:off x="6289292" y="2873629"/>
              <a:ext cx="138381" cy="66456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279;p74"/>
            <p:cNvSpPr/>
            <p:nvPr/>
          </p:nvSpPr>
          <p:spPr>
            <a:xfrm>
              <a:off x="6605592" y="2539551"/>
              <a:ext cx="176122" cy="15267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280;p74"/>
            <p:cNvSpPr/>
            <p:nvPr/>
          </p:nvSpPr>
          <p:spPr>
            <a:xfrm>
              <a:off x="6485182" y="2949067"/>
              <a:ext cx="186905" cy="159854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281;p74"/>
            <p:cNvSpPr/>
            <p:nvPr/>
          </p:nvSpPr>
          <p:spPr>
            <a:xfrm>
              <a:off x="6934472" y="2742512"/>
              <a:ext cx="111424" cy="131117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282;p74"/>
            <p:cNvSpPr/>
            <p:nvPr/>
          </p:nvSpPr>
          <p:spPr>
            <a:xfrm>
              <a:off x="5904700" y="2250375"/>
              <a:ext cx="1468279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283;p74"/>
            <p:cNvSpPr/>
            <p:nvPr/>
          </p:nvSpPr>
          <p:spPr>
            <a:xfrm>
              <a:off x="6580432" y="2510813"/>
              <a:ext cx="226442" cy="206553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284;p74"/>
            <p:cNvSpPr/>
            <p:nvPr/>
          </p:nvSpPr>
          <p:spPr>
            <a:xfrm>
              <a:off x="6695450" y="2866445"/>
              <a:ext cx="237225" cy="181408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285;p74"/>
            <p:cNvSpPr/>
            <p:nvPr/>
          </p:nvSpPr>
          <p:spPr>
            <a:xfrm>
              <a:off x="6894935" y="2751493"/>
              <a:ext cx="43132" cy="50291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286;p74"/>
            <p:cNvSpPr/>
            <p:nvPr/>
          </p:nvSpPr>
          <p:spPr>
            <a:xfrm>
              <a:off x="6646927" y="2887998"/>
              <a:ext cx="43132" cy="44902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21" name="Google Shape;2365;p74"/>
          <p:cNvGrpSpPr/>
          <p:nvPr/>
        </p:nvGrpSpPr>
        <p:grpSpPr>
          <a:xfrm>
            <a:off x="6878638" y="2909888"/>
            <a:ext cx="1549400" cy="1763712"/>
            <a:chOff x="5905355" y="2434425"/>
            <a:chExt cx="1753416" cy="1995456"/>
          </a:xfrm>
        </p:grpSpPr>
        <p:sp>
          <p:nvSpPr>
            <p:cNvPr id="117" name="Google Shape;2366;p74"/>
            <p:cNvSpPr/>
            <p:nvPr/>
          </p:nvSpPr>
          <p:spPr>
            <a:xfrm rot="631759">
              <a:off x="6289813" y="2712818"/>
              <a:ext cx="873115" cy="752562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367;p74"/>
            <p:cNvSpPr/>
            <p:nvPr/>
          </p:nvSpPr>
          <p:spPr>
            <a:xfrm rot="631759">
              <a:off x="6162259" y="2563744"/>
              <a:ext cx="1126427" cy="871103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368;p74"/>
            <p:cNvSpPr/>
            <p:nvPr/>
          </p:nvSpPr>
          <p:spPr>
            <a:xfrm rot="631759">
              <a:off x="6541328" y="3377372"/>
              <a:ext cx="528181" cy="52984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369;p74"/>
            <p:cNvSpPr/>
            <p:nvPr/>
          </p:nvSpPr>
          <p:spPr>
            <a:xfrm rot="631759">
              <a:off x="6173038" y="3637806"/>
              <a:ext cx="1227032" cy="481352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370;p74"/>
            <p:cNvSpPr/>
            <p:nvPr/>
          </p:nvSpPr>
          <p:spPr>
            <a:xfrm rot="631759">
              <a:off x="6927582" y="4174836"/>
              <a:ext cx="159892" cy="84417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371;p74"/>
            <p:cNvSpPr/>
            <p:nvPr/>
          </p:nvSpPr>
          <p:spPr>
            <a:xfrm rot="631759">
              <a:off x="6491025" y="4173041"/>
              <a:ext cx="114978" cy="84416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372;p74"/>
            <p:cNvSpPr/>
            <p:nvPr/>
          </p:nvSpPr>
          <p:spPr>
            <a:xfrm rot="631759">
              <a:off x="6180224" y="3140288"/>
              <a:ext cx="77251" cy="98786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373;p74"/>
            <p:cNvSpPr/>
            <p:nvPr/>
          </p:nvSpPr>
          <p:spPr>
            <a:xfrm rot="631759">
              <a:off x="7184486" y="2955291"/>
              <a:ext cx="41320" cy="91600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374;p74"/>
            <p:cNvSpPr/>
            <p:nvPr/>
          </p:nvSpPr>
          <p:spPr>
            <a:xfrm rot="631759">
              <a:off x="6724574" y="3438439"/>
              <a:ext cx="43117" cy="48495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375;p74"/>
            <p:cNvSpPr/>
            <p:nvPr/>
          </p:nvSpPr>
          <p:spPr>
            <a:xfrm rot="631759">
              <a:off x="6976089" y="3005582"/>
              <a:ext cx="179653" cy="222715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376;p74"/>
            <p:cNvSpPr/>
            <p:nvPr/>
          </p:nvSpPr>
          <p:spPr>
            <a:xfrm rot="631759">
              <a:off x="6288016" y="3122327"/>
              <a:ext cx="194026" cy="237084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377;p74"/>
            <p:cNvSpPr/>
            <p:nvPr/>
          </p:nvSpPr>
          <p:spPr>
            <a:xfrm rot="631759">
              <a:off x="5941286" y="3785085"/>
              <a:ext cx="129350" cy="23887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378;p74"/>
            <p:cNvSpPr/>
            <p:nvPr/>
          </p:nvSpPr>
          <p:spPr>
            <a:xfrm rot="631759">
              <a:off x="6040094" y="3889258"/>
              <a:ext cx="55693" cy="100581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379;p74"/>
            <p:cNvSpPr/>
            <p:nvPr/>
          </p:nvSpPr>
          <p:spPr>
            <a:xfrm rot="631759">
              <a:off x="7484507" y="3630621"/>
              <a:ext cx="161688" cy="156259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380;p74"/>
            <p:cNvSpPr/>
            <p:nvPr/>
          </p:nvSpPr>
          <p:spPr>
            <a:xfrm rot="631759">
              <a:off x="7540200" y="3544409"/>
              <a:ext cx="104199" cy="46698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381;p74"/>
            <p:cNvSpPr/>
            <p:nvPr/>
          </p:nvSpPr>
          <p:spPr>
            <a:xfrm rot="631759">
              <a:off x="6054467" y="2552967"/>
              <a:ext cx="1453396" cy="1758372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382;p74"/>
            <p:cNvSpPr/>
            <p:nvPr/>
          </p:nvSpPr>
          <p:spPr>
            <a:xfrm rot="631759">
              <a:off x="6471262" y="3073833"/>
              <a:ext cx="472489" cy="330481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383;p74"/>
            <p:cNvSpPr/>
            <p:nvPr/>
          </p:nvSpPr>
          <p:spPr>
            <a:xfrm rot="631759">
              <a:off x="6841348" y="3037911"/>
              <a:ext cx="39524" cy="48494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384;p74"/>
            <p:cNvSpPr/>
            <p:nvPr/>
          </p:nvSpPr>
          <p:spPr>
            <a:xfrm rot="631759">
              <a:off x="6464076" y="3107958"/>
              <a:ext cx="41321" cy="43106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vi-VN" dirty="0"/>
          </a:p>
        </p:txBody>
      </p:sp>
      <p:pic>
        <p:nvPicPr>
          <p:cNvPr id="3" name="Ở trường cô dạy em thế - CT Sắc màu tuổi thơ - Tuyền hình Hà Nội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5474" name="Google Shape;2091;p73"/>
          <p:cNvSpPr>
            <a:spLocks noGrp="1"/>
          </p:cNvSpPr>
          <p:nvPr>
            <p:ph type="title"/>
          </p:nvPr>
        </p:nvSpPr>
        <p:spPr>
          <a:xfrm>
            <a:off x="933450" y="2289175"/>
            <a:ext cx="7288213" cy="1319213"/>
          </a:xfrm>
          <a:ln/>
        </p:spPr>
        <p:txBody>
          <a:bodyPr vert="horz" wrap="square" lIns="91425" tIns="91425" rIns="91425" bIns="91425" anchor="t" anchorCtr="0"/>
          <a:p>
            <a:pPr eaLnBrk="1" hangingPunct="1">
              <a:spcBef>
                <a:spcPct val="0"/>
              </a:spcBef>
              <a:spcAft>
                <a:spcPct val="0"/>
              </a:spcAft>
              <a:buFont typeface="Patrick Hand SC" charset="0"/>
              <a:buNone/>
            </a:pPr>
            <a:r>
              <a:rPr lang="vi-VN" altLang="vi-VN" sz="5400" b="1" dirty="0">
                <a:latin typeface="Times New Roman" panose="02020603050405020304" pitchFamily="18" charset="0"/>
                <a:ea typeface="Arial" panose="020B0604020202020204"/>
                <a:cs typeface="Patrick Hand SC" charset="0"/>
                <a:sym typeface="Patrick Hand SC" charset="0"/>
              </a:rPr>
              <a:t>THẢO LUẬN NHÓM 2</a:t>
            </a:r>
            <a:endParaRPr lang="vi-VN" altLang="vi-VN" sz="5400" b="1" dirty="0">
              <a:latin typeface="Times New Roman" panose="02020603050405020304" pitchFamily="18" charset="0"/>
              <a:ea typeface="Patrick Hand SC" charset="0"/>
              <a:cs typeface="Arial" panose="020B0604020202020204"/>
              <a:sym typeface="Patrick Hand SC" charset="0"/>
            </a:endParaRPr>
          </a:p>
        </p:txBody>
      </p:sp>
      <p:grpSp>
        <p:nvGrpSpPr>
          <p:cNvPr id="11267" name="Google Shape;2094;p73"/>
          <p:cNvGrpSpPr/>
          <p:nvPr/>
        </p:nvGrpSpPr>
        <p:grpSpPr>
          <a:xfrm>
            <a:off x="7180263" y="3663950"/>
            <a:ext cx="1401762" cy="1993900"/>
            <a:chOff x="7162025" y="2806025"/>
            <a:chExt cx="1261975" cy="1797475"/>
          </a:xfrm>
        </p:grpSpPr>
        <p:sp>
          <p:nvSpPr>
            <p:cNvPr id="2095" name="Google Shape;2095;p73"/>
            <p:cNvSpPr/>
            <p:nvPr/>
          </p:nvSpPr>
          <p:spPr>
            <a:xfrm>
              <a:off x="7214905" y="3036434"/>
              <a:ext cx="803205" cy="656879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73"/>
            <p:cNvSpPr/>
            <p:nvPr/>
          </p:nvSpPr>
          <p:spPr>
            <a:xfrm>
              <a:off x="7259210" y="2833217"/>
              <a:ext cx="655998" cy="364933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" name="Google Shape;2097;p73"/>
            <p:cNvSpPr/>
            <p:nvPr/>
          </p:nvSpPr>
          <p:spPr>
            <a:xfrm>
              <a:off x="7643662" y="3584549"/>
              <a:ext cx="277263" cy="462249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" name="Google Shape;2098;p73"/>
            <p:cNvSpPr/>
            <p:nvPr/>
          </p:nvSpPr>
          <p:spPr>
            <a:xfrm>
              <a:off x="7908063" y="3617465"/>
              <a:ext cx="212949" cy="367795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" name="Google Shape;2099;p73"/>
            <p:cNvSpPr/>
            <p:nvPr/>
          </p:nvSpPr>
          <p:spPr>
            <a:xfrm>
              <a:off x="7649379" y="3948051"/>
              <a:ext cx="463058" cy="198925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" name="Google Shape;2100;p73"/>
            <p:cNvSpPr/>
            <p:nvPr/>
          </p:nvSpPr>
          <p:spPr>
            <a:xfrm>
              <a:off x="7283506" y="3975243"/>
              <a:ext cx="98615" cy="153128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" name="Google Shape;2101;p73"/>
            <p:cNvSpPr/>
            <p:nvPr/>
          </p:nvSpPr>
          <p:spPr>
            <a:xfrm>
              <a:off x="7274931" y="3860754"/>
              <a:ext cx="80035" cy="87297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" name="Google Shape;2102;p73"/>
            <p:cNvSpPr/>
            <p:nvPr/>
          </p:nvSpPr>
          <p:spPr>
            <a:xfrm>
              <a:off x="8015251" y="3115145"/>
              <a:ext cx="61456" cy="95885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" name="Google Shape;2103;p73"/>
            <p:cNvSpPr/>
            <p:nvPr/>
          </p:nvSpPr>
          <p:spPr>
            <a:xfrm>
              <a:off x="7745135" y="3650380"/>
              <a:ext cx="57168" cy="701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" name="Google Shape;2104;p73"/>
            <p:cNvSpPr/>
            <p:nvPr/>
          </p:nvSpPr>
          <p:spPr>
            <a:xfrm>
              <a:off x="7320665" y="4141252"/>
              <a:ext cx="55739" cy="64400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" name="Google Shape;2105;p73"/>
            <p:cNvSpPr/>
            <p:nvPr/>
          </p:nvSpPr>
          <p:spPr>
            <a:xfrm>
              <a:off x="8305378" y="4072558"/>
              <a:ext cx="87180" cy="24328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" name="Google Shape;2106;p73"/>
            <p:cNvSpPr/>
            <p:nvPr/>
          </p:nvSpPr>
          <p:spPr>
            <a:xfrm>
              <a:off x="7189179" y="3478647"/>
              <a:ext cx="40017" cy="60107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" name="Google Shape;2107;p73"/>
            <p:cNvSpPr/>
            <p:nvPr/>
          </p:nvSpPr>
          <p:spPr>
            <a:xfrm>
              <a:off x="8083853" y="4161287"/>
              <a:ext cx="52881" cy="34347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" name="Google Shape;2108;p73"/>
            <p:cNvSpPr/>
            <p:nvPr/>
          </p:nvSpPr>
          <p:spPr>
            <a:xfrm>
              <a:off x="7307802" y="3364158"/>
              <a:ext cx="221524" cy="168871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73"/>
            <p:cNvSpPr/>
            <p:nvPr/>
          </p:nvSpPr>
          <p:spPr>
            <a:xfrm>
              <a:off x="7629370" y="3248239"/>
              <a:ext cx="231529" cy="171733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73"/>
            <p:cNvSpPr/>
            <p:nvPr/>
          </p:nvSpPr>
          <p:spPr>
            <a:xfrm>
              <a:off x="7825170" y="3256825"/>
              <a:ext cx="175790" cy="181751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73"/>
            <p:cNvSpPr/>
            <p:nvPr/>
          </p:nvSpPr>
          <p:spPr>
            <a:xfrm>
              <a:off x="7307802" y="3508701"/>
              <a:ext cx="174361" cy="18032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73"/>
            <p:cNvSpPr/>
            <p:nvPr/>
          </p:nvSpPr>
          <p:spPr>
            <a:xfrm>
              <a:off x="7162025" y="2806025"/>
              <a:ext cx="1261975" cy="1431111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73"/>
            <p:cNvSpPr/>
            <p:nvPr/>
          </p:nvSpPr>
          <p:spPr>
            <a:xfrm>
              <a:off x="7455009" y="4426042"/>
              <a:ext cx="270118" cy="177458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73"/>
            <p:cNvSpPr/>
            <p:nvPr/>
          </p:nvSpPr>
          <p:spPr>
            <a:xfrm>
              <a:off x="7204901" y="4257171"/>
              <a:ext cx="257254" cy="181752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73"/>
            <p:cNvSpPr/>
            <p:nvPr/>
          </p:nvSpPr>
          <p:spPr>
            <a:xfrm>
              <a:off x="7499314" y="4271482"/>
              <a:ext cx="161498" cy="124507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73"/>
            <p:cNvSpPr/>
            <p:nvPr/>
          </p:nvSpPr>
          <p:spPr>
            <a:xfrm>
              <a:off x="7280647" y="3222479"/>
              <a:ext cx="608835" cy="339173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73"/>
            <p:cNvSpPr/>
            <p:nvPr/>
          </p:nvSpPr>
          <p:spPr>
            <a:xfrm>
              <a:off x="7505031" y="3472923"/>
              <a:ext cx="288697" cy="143111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73"/>
            <p:cNvSpPr/>
            <p:nvPr/>
          </p:nvSpPr>
          <p:spPr>
            <a:xfrm>
              <a:off x="7416421" y="3425696"/>
              <a:ext cx="47163" cy="51520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" name="Google Shape;2119;p73"/>
            <p:cNvSpPr/>
            <p:nvPr/>
          </p:nvSpPr>
          <p:spPr>
            <a:xfrm>
              <a:off x="7709405" y="3322656"/>
              <a:ext cx="44305" cy="37209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20" name="Google Shape;2120;p73"/>
          <p:cNvSpPr/>
          <p:nvPr/>
        </p:nvSpPr>
        <p:spPr>
          <a:xfrm>
            <a:off x="2971800" y="762000"/>
            <a:ext cx="2886075" cy="128588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269" name="Google Shape;2125;p73"/>
          <p:cNvGrpSpPr/>
          <p:nvPr/>
        </p:nvGrpSpPr>
        <p:grpSpPr>
          <a:xfrm>
            <a:off x="8259763" y="5216525"/>
            <a:ext cx="487362" cy="488950"/>
            <a:chOff x="7047525" y="3892375"/>
            <a:chExt cx="487025" cy="489125"/>
          </a:xfrm>
        </p:grpSpPr>
        <p:sp>
          <p:nvSpPr>
            <p:cNvPr id="2126" name="Google Shape;2126;p73"/>
            <p:cNvSpPr/>
            <p:nvPr/>
          </p:nvSpPr>
          <p:spPr>
            <a:xfrm flipH="1">
              <a:off x="7087185" y="4105176"/>
              <a:ext cx="177677" cy="192157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" name="Google Shape;2127;p73"/>
            <p:cNvSpPr/>
            <p:nvPr/>
          </p:nvSpPr>
          <p:spPr>
            <a:xfrm flipH="1">
              <a:off x="7071321" y="4308449"/>
              <a:ext cx="55525" cy="46054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" name="Google Shape;2128;p73"/>
            <p:cNvSpPr/>
            <p:nvPr/>
          </p:nvSpPr>
          <p:spPr>
            <a:xfrm flipH="1">
              <a:off x="7047525" y="4076591"/>
              <a:ext cx="244306" cy="304909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" name="Google Shape;2129;p73"/>
            <p:cNvSpPr/>
            <p:nvPr/>
          </p:nvSpPr>
          <p:spPr>
            <a:xfrm flipH="1">
              <a:off x="7382255" y="3976543"/>
              <a:ext cx="131672" cy="225506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" name="Google Shape;2130;p73"/>
            <p:cNvSpPr/>
            <p:nvPr/>
          </p:nvSpPr>
          <p:spPr>
            <a:xfrm flipH="1">
              <a:off x="7371151" y="3935253"/>
              <a:ext cx="30141" cy="34938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" name="Google Shape;2131;p73"/>
            <p:cNvSpPr/>
            <p:nvPr/>
          </p:nvSpPr>
          <p:spPr>
            <a:xfrm flipH="1">
              <a:off x="7352114" y="3892375"/>
              <a:ext cx="182436" cy="327142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70" name="Google Shape;2132;p73"/>
          <p:cNvGrpSpPr/>
          <p:nvPr/>
        </p:nvGrpSpPr>
        <p:grpSpPr>
          <a:xfrm>
            <a:off x="2062163" y="5362575"/>
            <a:ext cx="644525" cy="195263"/>
            <a:chOff x="806663" y="3241275"/>
            <a:chExt cx="643950" cy="195675"/>
          </a:xfrm>
        </p:grpSpPr>
        <p:sp>
          <p:nvSpPr>
            <p:cNvPr id="2133" name="Google Shape;2133;p73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" name="Google Shape;2134;p73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71" name="Google Shape;2135;p73"/>
          <p:cNvGrpSpPr/>
          <p:nvPr/>
        </p:nvGrpSpPr>
        <p:grpSpPr>
          <a:xfrm>
            <a:off x="784225" y="3446463"/>
            <a:ext cx="1871663" cy="2020887"/>
            <a:chOff x="653975" y="2589925"/>
            <a:chExt cx="1871650" cy="2020200"/>
          </a:xfrm>
        </p:grpSpPr>
        <p:sp>
          <p:nvSpPr>
            <p:cNvPr id="2136" name="Google Shape;2136;p73"/>
            <p:cNvSpPr/>
            <p:nvPr/>
          </p:nvSpPr>
          <p:spPr>
            <a:xfrm>
              <a:off x="685725" y="2612142"/>
              <a:ext cx="1293804" cy="96011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" name="Google Shape;2137;p73"/>
            <p:cNvSpPr/>
            <p:nvPr/>
          </p:nvSpPr>
          <p:spPr>
            <a:xfrm>
              <a:off x="1063547" y="2993013"/>
              <a:ext cx="785808" cy="555436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" name="Google Shape;2138;p73"/>
            <p:cNvSpPr/>
            <p:nvPr/>
          </p:nvSpPr>
          <p:spPr>
            <a:xfrm>
              <a:off x="1250871" y="3529406"/>
              <a:ext cx="511171" cy="522109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" name="Google Shape;2139;p73"/>
            <p:cNvSpPr/>
            <p:nvPr/>
          </p:nvSpPr>
          <p:spPr>
            <a:xfrm>
              <a:off x="1220709" y="4038819"/>
              <a:ext cx="563558" cy="142826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" name="Google Shape;2140;p73"/>
            <p:cNvSpPr/>
            <p:nvPr/>
          </p:nvSpPr>
          <p:spPr>
            <a:xfrm>
              <a:off x="2168439" y="2832729"/>
              <a:ext cx="336548" cy="304696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" name="Google Shape;2141;p73"/>
            <p:cNvSpPr/>
            <p:nvPr/>
          </p:nvSpPr>
          <p:spPr>
            <a:xfrm>
              <a:off x="1841417" y="3108861"/>
              <a:ext cx="255586" cy="255501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" name="Google Shape;2142;p73"/>
            <p:cNvSpPr/>
            <p:nvPr/>
          </p:nvSpPr>
          <p:spPr>
            <a:xfrm>
              <a:off x="1673143" y="4438733"/>
              <a:ext cx="165099" cy="730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" name="Google Shape;2143;p73"/>
            <p:cNvSpPr/>
            <p:nvPr/>
          </p:nvSpPr>
          <p:spPr>
            <a:xfrm>
              <a:off x="1863642" y="3107274"/>
              <a:ext cx="95249" cy="130131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" name="Google Shape;2144;p73"/>
            <p:cNvSpPr/>
            <p:nvPr/>
          </p:nvSpPr>
          <p:spPr>
            <a:xfrm>
              <a:off x="1287384" y="4460951"/>
              <a:ext cx="82549" cy="122196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" name="Google Shape;2145;p73"/>
            <p:cNvSpPr/>
            <p:nvPr/>
          </p:nvSpPr>
          <p:spPr>
            <a:xfrm>
              <a:off x="980998" y="3304057"/>
              <a:ext cx="85724" cy="98392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" name="Google Shape;2146;p73"/>
            <p:cNvSpPr/>
            <p:nvPr/>
          </p:nvSpPr>
          <p:spPr>
            <a:xfrm>
              <a:off x="1487407" y="3556383"/>
              <a:ext cx="61912" cy="22217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" name="Google Shape;2147;p73"/>
            <p:cNvSpPr/>
            <p:nvPr/>
          </p:nvSpPr>
          <p:spPr>
            <a:xfrm>
              <a:off x="2317663" y="2929535"/>
              <a:ext cx="50800" cy="60304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" name="Google Shape;2148;p73"/>
            <p:cNvSpPr/>
            <p:nvPr/>
          </p:nvSpPr>
          <p:spPr>
            <a:xfrm>
              <a:off x="1163559" y="3270730"/>
              <a:ext cx="190499" cy="188849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" name="Google Shape;2149;p73"/>
            <p:cNvSpPr/>
            <p:nvPr/>
          </p:nvSpPr>
          <p:spPr>
            <a:xfrm>
              <a:off x="1611231" y="3200904"/>
              <a:ext cx="187324" cy="174566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" name="Google Shape;2150;p73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" name="Google Shape;2151;p73"/>
            <p:cNvSpPr/>
            <p:nvPr/>
          </p:nvSpPr>
          <p:spPr>
            <a:xfrm>
              <a:off x="1320720" y="3316753"/>
              <a:ext cx="355598" cy="185674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" name="Google Shape;2152;p73"/>
            <p:cNvSpPr/>
            <p:nvPr/>
          </p:nvSpPr>
          <p:spPr>
            <a:xfrm>
              <a:off x="1296909" y="3221535"/>
              <a:ext cx="38100" cy="3650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" name="Google Shape;2153;p73"/>
            <p:cNvSpPr/>
            <p:nvPr/>
          </p:nvSpPr>
          <p:spPr>
            <a:xfrm>
              <a:off x="1619168" y="3185035"/>
              <a:ext cx="31750" cy="42848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" name="Google Shape;2154;p73"/>
            <p:cNvSpPr/>
            <p:nvPr/>
          </p:nvSpPr>
          <p:spPr>
            <a:xfrm>
              <a:off x="2293852" y="2916839"/>
              <a:ext cx="95249" cy="98392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72" name="Google Shape;2155;p73"/>
          <p:cNvGrpSpPr/>
          <p:nvPr/>
        </p:nvGrpSpPr>
        <p:grpSpPr>
          <a:xfrm>
            <a:off x="6224588" y="5359400"/>
            <a:ext cx="955675" cy="554038"/>
            <a:chOff x="-1199475" y="2658325"/>
            <a:chExt cx="956750" cy="553975"/>
          </a:xfrm>
        </p:grpSpPr>
        <p:sp>
          <p:nvSpPr>
            <p:cNvPr id="2156" name="Google Shape;2156;p73"/>
            <p:cNvSpPr/>
            <p:nvPr/>
          </p:nvSpPr>
          <p:spPr>
            <a:xfrm>
              <a:off x="-1137493" y="2678961"/>
              <a:ext cx="872518" cy="388893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" name="Google Shape;2157;p73"/>
            <p:cNvSpPr/>
            <p:nvPr/>
          </p:nvSpPr>
          <p:spPr>
            <a:xfrm>
              <a:off x="-1174046" y="2815470"/>
              <a:ext cx="870929" cy="334924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" name="Google Shape;2158;p73"/>
            <p:cNvSpPr/>
            <p:nvPr/>
          </p:nvSpPr>
          <p:spPr>
            <a:xfrm>
              <a:off x="-830761" y="3061504"/>
              <a:ext cx="516517" cy="126986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" name="Google Shape;2159;p73"/>
            <p:cNvSpPr/>
            <p:nvPr/>
          </p:nvSpPr>
          <p:spPr>
            <a:xfrm>
              <a:off x="-1156565" y="2763088"/>
              <a:ext cx="254286" cy="244447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" name="Google Shape;2160;p73"/>
            <p:cNvSpPr/>
            <p:nvPr/>
          </p:nvSpPr>
          <p:spPr>
            <a:xfrm>
              <a:off x="-1172458" y="2928169"/>
              <a:ext cx="149393" cy="128573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" name="Google Shape;2161;p73"/>
            <p:cNvSpPr/>
            <p:nvPr/>
          </p:nvSpPr>
          <p:spPr>
            <a:xfrm>
              <a:off x="-571708" y="3139283"/>
              <a:ext cx="155750" cy="28572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" name="Google Shape;2162;p73"/>
            <p:cNvSpPr/>
            <p:nvPr/>
          </p:nvSpPr>
          <p:spPr>
            <a:xfrm>
              <a:off x="-1011939" y="3058330"/>
              <a:ext cx="52446" cy="47620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" name="Google Shape;2163;p73"/>
            <p:cNvSpPr/>
            <p:nvPr/>
          </p:nvSpPr>
          <p:spPr>
            <a:xfrm>
              <a:off x="-1026243" y="3053568"/>
              <a:ext cx="14304" cy="4761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73"/>
            <p:cNvSpPr/>
            <p:nvPr/>
          </p:nvSpPr>
          <p:spPr>
            <a:xfrm>
              <a:off x="-922939" y="2764676"/>
              <a:ext cx="279714" cy="101588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" name="Google Shape;2165;p7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" name="Google Shape;2166;p73"/>
            <p:cNvSpPr/>
            <p:nvPr/>
          </p:nvSpPr>
          <p:spPr>
            <a:xfrm>
              <a:off x="-956315" y="2745628"/>
              <a:ext cx="338518" cy="142859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" name="Google Shape;2167;p73"/>
            <p:cNvSpPr/>
            <p:nvPr/>
          </p:nvSpPr>
          <p:spPr>
            <a:xfrm>
              <a:off x="-603493" y="2736104"/>
              <a:ext cx="262233" cy="23968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73" name="Google Shape;2168;p73"/>
          <p:cNvGrpSpPr/>
          <p:nvPr/>
        </p:nvGrpSpPr>
        <p:grpSpPr>
          <a:xfrm>
            <a:off x="296863" y="4889500"/>
            <a:ext cx="766762" cy="835025"/>
            <a:chOff x="296567" y="4032225"/>
            <a:chExt cx="766953" cy="835523"/>
          </a:xfrm>
        </p:grpSpPr>
        <p:sp>
          <p:nvSpPr>
            <p:cNvPr id="2169" name="Google Shape;2169;p73"/>
            <p:cNvSpPr/>
            <p:nvPr/>
          </p:nvSpPr>
          <p:spPr>
            <a:xfrm>
              <a:off x="541103" y="4619950"/>
              <a:ext cx="242948" cy="225559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" name="Google Shape;2170;p73"/>
            <p:cNvSpPr/>
            <p:nvPr/>
          </p:nvSpPr>
          <p:spPr>
            <a:xfrm>
              <a:off x="766584" y="4553236"/>
              <a:ext cx="133383" cy="276390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" name="Google Shape;2171;p73"/>
            <p:cNvSpPr/>
            <p:nvPr/>
          </p:nvSpPr>
          <p:spPr>
            <a:xfrm>
              <a:off x="561745" y="4521467"/>
              <a:ext cx="279470" cy="10166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" name="Google Shape;2172;p73"/>
            <p:cNvSpPr/>
            <p:nvPr/>
          </p:nvSpPr>
          <p:spPr>
            <a:xfrm>
              <a:off x="520460" y="4505582"/>
              <a:ext cx="400150" cy="362166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" name="Google Shape;2173;p73"/>
            <p:cNvSpPr/>
            <p:nvPr/>
          </p:nvSpPr>
          <p:spPr>
            <a:xfrm>
              <a:off x="607795" y="4680311"/>
              <a:ext cx="101625" cy="115957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" name="Google Shape;2174;p73"/>
            <p:cNvSpPr/>
            <p:nvPr/>
          </p:nvSpPr>
          <p:spPr>
            <a:xfrm>
              <a:off x="423599" y="4218074"/>
              <a:ext cx="206426" cy="141371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" name="Google Shape;2175;p73"/>
            <p:cNvSpPr/>
            <p:nvPr/>
          </p:nvSpPr>
          <p:spPr>
            <a:xfrm>
              <a:off x="368022" y="4056052"/>
              <a:ext cx="252476" cy="160433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" name="Google Shape;2176;p73"/>
            <p:cNvSpPr/>
            <p:nvPr/>
          </p:nvSpPr>
          <p:spPr>
            <a:xfrm>
              <a:off x="326737" y="4118001"/>
              <a:ext cx="107977" cy="236679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" name="Google Shape;2177;p73"/>
            <p:cNvSpPr/>
            <p:nvPr/>
          </p:nvSpPr>
          <p:spPr>
            <a:xfrm>
              <a:off x="296567" y="4032225"/>
              <a:ext cx="357276" cy="36216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" name="Google Shape;2178;p73"/>
            <p:cNvSpPr/>
            <p:nvPr/>
          </p:nvSpPr>
          <p:spPr>
            <a:xfrm>
              <a:off x="442653" y="4076702"/>
              <a:ext cx="119092" cy="130253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" name="Google Shape;2179;p73"/>
            <p:cNvSpPr/>
            <p:nvPr/>
          </p:nvSpPr>
          <p:spPr>
            <a:xfrm>
              <a:off x="804694" y="4102117"/>
              <a:ext cx="193723" cy="135018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" name="Google Shape;2180;p73"/>
            <p:cNvSpPr/>
            <p:nvPr/>
          </p:nvSpPr>
          <p:spPr>
            <a:xfrm>
              <a:off x="806281" y="4224428"/>
              <a:ext cx="204839" cy="14454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" name="Google Shape;2181;p73"/>
            <p:cNvSpPr/>
            <p:nvPr/>
          </p:nvSpPr>
          <p:spPr>
            <a:xfrm>
              <a:off x="1003180" y="4132298"/>
              <a:ext cx="44461" cy="171552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" name="Google Shape;2182;p73"/>
            <p:cNvSpPr/>
            <p:nvPr/>
          </p:nvSpPr>
          <p:spPr>
            <a:xfrm>
              <a:off x="784050" y="4086232"/>
              <a:ext cx="279470" cy="300217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" name="Google Shape;2183;p73"/>
            <p:cNvSpPr/>
            <p:nvPr/>
          </p:nvSpPr>
          <p:spPr>
            <a:xfrm>
              <a:off x="857094" y="4262550"/>
              <a:ext cx="85746" cy="8418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74" name="Google Shape;2184;p73"/>
          <p:cNvGrpSpPr/>
          <p:nvPr/>
        </p:nvGrpSpPr>
        <p:grpSpPr>
          <a:xfrm>
            <a:off x="8120063" y="87313"/>
            <a:ext cx="741362" cy="792162"/>
            <a:chOff x="-3118700" y="2365900"/>
            <a:chExt cx="741250" cy="792000"/>
          </a:xfrm>
        </p:grpSpPr>
        <p:sp>
          <p:nvSpPr>
            <p:cNvPr id="2185" name="Google Shape;2185;p73"/>
            <p:cNvSpPr/>
            <p:nvPr/>
          </p:nvSpPr>
          <p:spPr>
            <a:xfrm>
              <a:off x="-2848866" y="2599214"/>
              <a:ext cx="266660" cy="290454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" name="Google Shape;2186;p73"/>
            <p:cNvSpPr/>
            <p:nvPr/>
          </p:nvSpPr>
          <p:spPr>
            <a:xfrm>
              <a:off x="-2877436" y="2576994"/>
              <a:ext cx="325388" cy="346004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" name="Google Shape;2187;p73"/>
            <p:cNvSpPr/>
            <p:nvPr/>
          </p:nvSpPr>
          <p:spPr>
            <a:xfrm>
              <a:off x="-3102827" y="2876970"/>
              <a:ext cx="144440" cy="69836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" name="Google Shape;2188;p73"/>
            <p:cNvSpPr/>
            <p:nvPr/>
          </p:nvSpPr>
          <p:spPr>
            <a:xfrm>
              <a:off x="-2829819" y="2365900"/>
              <a:ext cx="53967" cy="134909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" name="Google Shape;2189;p73"/>
            <p:cNvSpPr/>
            <p:nvPr/>
          </p:nvSpPr>
          <p:spPr>
            <a:xfrm>
              <a:off x="-3118700" y="2616674"/>
              <a:ext cx="139679" cy="5079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" name="Google Shape;2190;p73"/>
            <p:cNvSpPr/>
            <p:nvPr/>
          </p:nvSpPr>
          <p:spPr>
            <a:xfrm>
              <a:off x="-2647284" y="2411928"/>
              <a:ext cx="60316" cy="106341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" name="Google Shape;2191;p73"/>
            <p:cNvSpPr/>
            <p:nvPr/>
          </p:nvSpPr>
          <p:spPr>
            <a:xfrm>
              <a:off x="-2480621" y="2634132"/>
              <a:ext cx="103171" cy="52377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" name="Google Shape;2192;p73"/>
            <p:cNvSpPr/>
            <p:nvPr/>
          </p:nvSpPr>
          <p:spPr>
            <a:xfrm>
              <a:off x="-2798073" y="3065844"/>
              <a:ext cx="46030" cy="92056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" name="Google Shape;2193;p73"/>
            <p:cNvSpPr/>
            <p:nvPr/>
          </p:nvSpPr>
          <p:spPr>
            <a:xfrm>
              <a:off x="-2634586" y="3046798"/>
              <a:ext cx="66665" cy="73010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" name="Google Shape;2194;p73"/>
            <p:cNvSpPr/>
            <p:nvPr/>
          </p:nvSpPr>
          <p:spPr>
            <a:xfrm>
              <a:off x="-2507605" y="2908714"/>
              <a:ext cx="74602" cy="60313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75" name="Google Shape;2195;p73"/>
          <p:cNvGrpSpPr/>
          <p:nvPr/>
        </p:nvGrpSpPr>
        <p:grpSpPr>
          <a:xfrm>
            <a:off x="41275" y="1106488"/>
            <a:ext cx="609600" cy="407987"/>
            <a:chOff x="4137713" y="525925"/>
            <a:chExt cx="608900" cy="407500"/>
          </a:xfrm>
        </p:grpSpPr>
        <p:sp>
          <p:nvSpPr>
            <p:cNvPr id="2196" name="Google Shape;2196;p73"/>
            <p:cNvSpPr/>
            <p:nvPr/>
          </p:nvSpPr>
          <p:spPr>
            <a:xfrm>
              <a:off x="4167841" y="559222"/>
              <a:ext cx="556572" cy="353590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" name="Google Shape;2197;p7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76" name="Google Shape;2198;p73"/>
          <p:cNvGrpSpPr/>
          <p:nvPr/>
        </p:nvGrpSpPr>
        <p:grpSpPr>
          <a:xfrm>
            <a:off x="482600" y="1577975"/>
            <a:ext cx="474663" cy="287338"/>
            <a:chOff x="622013" y="907250"/>
            <a:chExt cx="475525" cy="287725"/>
          </a:xfrm>
        </p:grpSpPr>
        <p:sp>
          <p:nvSpPr>
            <p:cNvPr id="2199" name="Google Shape;2199;p73"/>
            <p:cNvSpPr/>
            <p:nvPr/>
          </p:nvSpPr>
          <p:spPr>
            <a:xfrm>
              <a:off x="650640" y="929505"/>
              <a:ext cx="423042" cy="240036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" name="Google Shape;2200;p7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77" name="Google Shape;2201;p73"/>
          <p:cNvGrpSpPr/>
          <p:nvPr/>
        </p:nvGrpSpPr>
        <p:grpSpPr>
          <a:xfrm>
            <a:off x="312738" y="261938"/>
            <a:ext cx="808037" cy="1470025"/>
            <a:chOff x="1474325" y="858525"/>
            <a:chExt cx="808300" cy="1469525"/>
          </a:xfrm>
        </p:grpSpPr>
        <p:sp>
          <p:nvSpPr>
            <p:cNvPr id="2202" name="Google Shape;2202;p73"/>
            <p:cNvSpPr/>
            <p:nvPr/>
          </p:nvSpPr>
          <p:spPr>
            <a:xfrm flipH="1">
              <a:off x="1834804" y="882329"/>
              <a:ext cx="293784" cy="223762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" name="Google Shape;2203;p73"/>
            <p:cNvSpPr/>
            <p:nvPr/>
          </p:nvSpPr>
          <p:spPr>
            <a:xfrm flipH="1">
              <a:off x="1976138" y="1055308"/>
              <a:ext cx="217558" cy="182500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" name="Google Shape;2204;p73"/>
            <p:cNvSpPr/>
            <p:nvPr/>
          </p:nvSpPr>
          <p:spPr>
            <a:xfrm flipH="1">
              <a:off x="1952318" y="1044199"/>
              <a:ext cx="119102" cy="85696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300" name="Google Shape;2205;p73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206" name="Google Shape;2206;p73"/>
              <p:cNvSpPr/>
              <p:nvPr/>
            </p:nvSpPr>
            <p:spPr>
              <a:xfrm flipH="1">
                <a:off x="1809396" y="858525"/>
                <a:ext cx="473229" cy="403088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1302" name="Google Shape;2207;p73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208" name="Google Shape;2208;p73"/>
                <p:cNvSpPr/>
                <p:nvPr/>
              </p:nvSpPr>
              <p:spPr>
                <a:xfrm flipH="1">
                  <a:off x="1752228" y="1215590"/>
                  <a:ext cx="53993" cy="52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09" name="Google Shape;2209;p73"/>
                <p:cNvSpPr/>
                <p:nvPr/>
              </p:nvSpPr>
              <p:spPr>
                <a:xfrm flipH="1">
                  <a:off x="1595014" y="1504417"/>
                  <a:ext cx="50817" cy="5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0" name="Google Shape;2210;p73"/>
                <p:cNvSpPr/>
                <p:nvPr/>
              </p:nvSpPr>
              <p:spPr>
                <a:xfrm flipH="1">
                  <a:off x="1593426" y="1618678"/>
                  <a:ext cx="74637" cy="6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1" name="Google Shape;2211;p73"/>
                <p:cNvSpPr/>
                <p:nvPr/>
              </p:nvSpPr>
              <p:spPr>
                <a:xfrm flipH="1">
                  <a:off x="1801457" y="1718657"/>
                  <a:ext cx="58756" cy="6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2" name="Google Shape;2212;p73"/>
                <p:cNvSpPr/>
                <p:nvPr/>
              </p:nvSpPr>
              <p:spPr>
                <a:xfrm flipH="1">
                  <a:off x="1585486" y="2272506"/>
                  <a:ext cx="52404" cy="5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3" name="Google Shape;2213;p73"/>
                <p:cNvSpPr/>
                <p:nvPr/>
              </p:nvSpPr>
              <p:spPr>
                <a:xfrm flipH="1">
                  <a:off x="1474325" y="2036049"/>
                  <a:ext cx="44465" cy="49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4" name="Google Shape;2214;p73"/>
                <p:cNvSpPr/>
                <p:nvPr/>
              </p:nvSpPr>
              <p:spPr>
                <a:xfrm flipH="1">
                  <a:off x="1736348" y="1798005"/>
                  <a:ext cx="57169" cy="55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5" name="Google Shape;2215;p73"/>
                <p:cNvSpPr/>
                <p:nvPr/>
              </p:nvSpPr>
              <p:spPr>
                <a:xfrm flipH="1">
                  <a:off x="1723643" y="1647243"/>
                  <a:ext cx="47641" cy="36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6" name="Google Shape;2216;p73"/>
                <p:cNvSpPr/>
                <p:nvPr/>
              </p:nvSpPr>
              <p:spPr>
                <a:xfrm flipH="1">
                  <a:off x="1504497" y="2170940"/>
                  <a:ext cx="41288" cy="4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7" name="Google Shape;2217;p73"/>
                <p:cNvSpPr/>
                <p:nvPr/>
              </p:nvSpPr>
              <p:spPr>
                <a:xfrm flipH="1">
                  <a:off x="1658535" y="1758331"/>
                  <a:ext cx="50817" cy="4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8" name="Google Shape;2218;p73"/>
                <p:cNvSpPr/>
                <p:nvPr/>
              </p:nvSpPr>
              <p:spPr>
                <a:xfrm flipH="1">
                  <a:off x="1553726" y="1686918"/>
                  <a:ext cx="55580" cy="58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9" name="Google Shape;2219;p73"/>
                <p:cNvSpPr/>
                <p:nvPr/>
              </p:nvSpPr>
              <p:spPr>
                <a:xfrm flipH="1">
                  <a:off x="1510849" y="1793244"/>
                  <a:ext cx="38112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0" name="Google Shape;2220;p73"/>
                <p:cNvSpPr/>
                <p:nvPr/>
              </p:nvSpPr>
              <p:spPr>
                <a:xfrm flipH="1">
                  <a:off x="1620423" y="1401265"/>
                  <a:ext cx="39700" cy="4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1" name="Google Shape;2221;p73"/>
                <p:cNvSpPr/>
                <p:nvPr/>
              </p:nvSpPr>
              <p:spPr>
                <a:xfrm flipH="1">
                  <a:off x="1663299" y="1304460"/>
                  <a:ext cx="41288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2" name="Google Shape;2222;p73"/>
                <p:cNvSpPr/>
                <p:nvPr/>
              </p:nvSpPr>
              <p:spPr>
                <a:xfrm flipH="1">
                  <a:off x="1842745" y="1167981"/>
                  <a:ext cx="39700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3" name="Google Shape;2223;p73"/>
                <p:cNvSpPr/>
                <p:nvPr/>
              </p:nvSpPr>
              <p:spPr>
                <a:xfrm flipH="1">
                  <a:off x="1483853" y="1904331"/>
                  <a:ext cx="33348" cy="4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grpSp>
        <p:nvGrpSpPr>
          <p:cNvPr id="11278" name="Google Shape;2224;p73"/>
          <p:cNvGrpSpPr/>
          <p:nvPr/>
        </p:nvGrpSpPr>
        <p:grpSpPr>
          <a:xfrm>
            <a:off x="7100888" y="268288"/>
            <a:ext cx="1562100" cy="1065212"/>
            <a:chOff x="6876425" y="1268933"/>
            <a:chExt cx="1561487" cy="1065909"/>
          </a:xfrm>
        </p:grpSpPr>
        <p:grpSp>
          <p:nvGrpSpPr>
            <p:cNvPr id="11281" name="Google Shape;2225;p73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2226" name="Google Shape;2226;p73"/>
              <p:cNvSpPr/>
              <p:nvPr/>
            </p:nvSpPr>
            <p:spPr>
              <a:xfrm flipH="1">
                <a:off x="11173548" y="1727188"/>
                <a:ext cx="53955" cy="52422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7" name="Google Shape;2227;p73"/>
              <p:cNvSpPr/>
              <p:nvPr/>
            </p:nvSpPr>
            <p:spPr>
              <a:xfrm flipH="1">
                <a:off x="11197845" y="1894975"/>
                <a:ext cx="53955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8" name="Google Shape;2228;p73"/>
              <p:cNvSpPr/>
              <p:nvPr/>
            </p:nvSpPr>
            <p:spPr>
              <a:xfrm flipH="1">
                <a:off x="11049900" y="2026915"/>
                <a:ext cx="49195" cy="42891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9" name="Google Shape;2229;p73"/>
              <p:cNvSpPr/>
              <p:nvPr/>
            </p:nvSpPr>
            <p:spPr>
              <a:xfrm flipH="1">
                <a:off x="10859466" y="2062088"/>
                <a:ext cx="58715" cy="41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0" name="Google Shape;2230;p73"/>
              <p:cNvSpPr/>
              <p:nvPr/>
            </p:nvSpPr>
            <p:spPr>
              <a:xfrm flipH="1">
                <a:off x="10642210" y="2054495"/>
                <a:ext cx="82519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1" name="Google Shape;2231;p73"/>
              <p:cNvSpPr/>
              <p:nvPr/>
            </p:nvSpPr>
            <p:spPr>
              <a:xfrm flipH="1">
                <a:off x="10454068" y="2145386"/>
                <a:ext cx="69824" cy="52422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282" name="Google Shape;2232;p73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2233" name="Google Shape;2233;p73"/>
              <p:cNvSpPr/>
              <p:nvPr/>
            </p:nvSpPr>
            <p:spPr>
              <a:xfrm>
                <a:off x="7008135" y="1637474"/>
                <a:ext cx="336418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4" name="Google Shape;2234;p73"/>
              <p:cNvSpPr/>
              <p:nvPr/>
            </p:nvSpPr>
            <p:spPr>
              <a:xfrm>
                <a:off x="7200148" y="1405548"/>
                <a:ext cx="306267" cy="40190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5" name="Google Shape;2235;p73"/>
              <p:cNvSpPr/>
              <p:nvPr/>
            </p:nvSpPr>
            <p:spPr>
              <a:xfrm>
                <a:off x="7314403" y="1878932"/>
                <a:ext cx="193599" cy="150911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6" name="Google Shape;2236;p73"/>
              <p:cNvSpPr/>
              <p:nvPr/>
            </p:nvSpPr>
            <p:spPr>
              <a:xfrm>
                <a:off x="6941486" y="1651771"/>
                <a:ext cx="88865" cy="77839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7" name="Google Shape;2237;p73"/>
              <p:cNvSpPr/>
              <p:nvPr/>
            </p:nvSpPr>
            <p:spPr>
              <a:xfrm>
                <a:off x="7071610" y="1726433"/>
                <a:ext cx="66649" cy="69896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8" name="Google Shape;2238;p73"/>
              <p:cNvSpPr/>
              <p:nvPr/>
            </p:nvSpPr>
            <p:spPr>
              <a:xfrm>
                <a:off x="6906575" y="1389662"/>
                <a:ext cx="626817" cy="654478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9" name="Google Shape;2239;p73"/>
              <p:cNvSpPr/>
              <p:nvPr/>
            </p:nvSpPr>
            <p:spPr>
              <a:xfrm>
                <a:off x="7063677" y="1669245"/>
                <a:ext cx="68235" cy="7466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240" name="Google Shape;2240;p73"/>
            <p:cNvSpPr/>
            <p:nvPr/>
          </p:nvSpPr>
          <p:spPr>
            <a:xfrm>
              <a:off x="6876425" y="1268933"/>
              <a:ext cx="119015" cy="209687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55888" y="4527550"/>
            <a:ext cx="3781425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9" name="Title 1"/>
          <p:cNvSpPr txBox="1"/>
          <p:nvPr/>
        </p:nvSpPr>
        <p:spPr>
          <a:xfrm>
            <a:off x="511175" y="1092200"/>
            <a:ext cx="8221663" cy="10144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1 : Ghép tranh với tên b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đọc phù hợp.</a:t>
            </a:r>
            <a:endParaRPr lang="vi-VN" alt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5" name="文本框 2054"/>
          <p:cNvSpPr txBox="1"/>
          <p:nvPr/>
        </p:nvSpPr>
        <p:spPr>
          <a:xfrm>
            <a:off x="3551238" y="4449763"/>
            <a:ext cx="4800600" cy="84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817880">
              <a:spcBef>
                <a:spcPct val="50000"/>
              </a:spcBef>
              <a:buNone/>
            </a:pPr>
            <a:endParaRPr lang="en-US" altLang="zh-CN" sz="1900" dirty="0">
              <a:latin typeface="SimHei"/>
              <a:ea typeface="SimHei"/>
            </a:endParaRPr>
          </a:p>
          <a:p>
            <a:pPr defTabSz="817880">
              <a:spcBef>
                <a:spcPct val="50000"/>
              </a:spcBef>
              <a:buNone/>
            </a:pPr>
            <a:endParaRPr lang="zh-CN" altLang="en-US" sz="1900" dirty="0">
              <a:latin typeface="SimHei"/>
              <a:ea typeface="SimHei"/>
            </a:endParaRPr>
          </a:p>
        </p:txBody>
      </p:sp>
      <p:pic>
        <p:nvPicPr>
          <p:cNvPr id="13315" name="Picture 3" descr="C:\Users\Administrator\Downloads\ẢNG HÌNH NÊN MỚI\2eb65abb3b2bf7969df42d6a12ae354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8613"/>
            <a:ext cx="9144000" cy="583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71690"/>
          <p:cNvSpPr txBox="1"/>
          <p:nvPr/>
        </p:nvSpPr>
        <p:spPr>
          <a:xfrm>
            <a:off x="0" y="1706563"/>
            <a:ext cx="9144000" cy="168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817880">
              <a:spcBef>
                <a:spcPct val="50000"/>
              </a:spcBef>
              <a:buNone/>
            </a:pPr>
            <a:r>
              <a:rPr lang="en-US" altLang="zh-CN" sz="2700" b="1" dirty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</a:rPr>
              <a:t>TIẾNG VIỆT</a:t>
            </a:r>
            <a:endParaRPr lang="en-US" altLang="zh-CN" sz="2700" b="1" dirty="0">
              <a:solidFill>
                <a:srgbClr val="FF0066"/>
              </a:solidFill>
              <a:latin typeface="Times New Roman" panose="02020603050405020304" pitchFamily="18" charset="0"/>
              <a:ea typeface="SimHei"/>
            </a:endParaRPr>
          </a:p>
          <a:p>
            <a:pPr marL="0" lvl="0" indent="0" algn="ctr" defTabSz="817880">
              <a:spcBef>
                <a:spcPct val="50000"/>
              </a:spcBef>
              <a:buNone/>
            </a:pPr>
            <a:r>
              <a:rPr lang="pt-BR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Hei"/>
              </a:rPr>
              <a:t>    ÔN TẬP GIỮA HỌC KÌ 2</a:t>
            </a:r>
            <a:endParaRPr lang="vi-VN" altLang="vi-VN" sz="2400" dirty="0">
              <a:solidFill>
                <a:srgbClr val="002060"/>
              </a:solidFill>
              <a:latin typeface="Times New Roman" panose="02020603050405020304" pitchFamily="18" charset="0"/>
              <a:ea typeface="SimHei"/>
            </a:endParaRPr>
          </a:p>
          <a:p>
            <a:pPr marL="0" lvl="0" indent="0" algn="ctr" defTabSz="817880">
              <a:spcBef>
                <a:spcPct val="50000"/>
              </a:spcBef>
              <a:buNone/>
            </a:pPr>
            <a:r>
              <a:rPr lang="en-US" altLang="zh-CN" sz="2700" b="1" dirty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</a:rPr>
              <a:t>TIẾT :  6</a:t>
            </a:r>
            <a:endParaRPr lang="en-US" altLang="zh-CN" sz="2700" b="1" dirty="0">
              <a:solidFill>
                <a:srgbClr val="3399FF"/>
              </a:solidFill>
              <a:latin typeface="Times New Roman" panose="02020603050405020304" pitchFamily="18" charset="0"/>
              <a:ea typeface="SimHei"/>
            </a:endParaRPr>
          </a:p>
        </p:txBody>
      </p:sp>
      <p:grpSp>
        <p:nvGrpSpPr>
          <p:cNvPr id="13317" name="2 2"/>
          <p:cNvGrpSpPr/>
          <p:nvPr/>
        </p:nvGrpSpPr>
        <p:grpSpPr>
          <a:xfrm>
            <a:off x="3297238" y="3686175"/>
            <a:ext cx="2767012" cy="2314575"/>
            <a:chOff x="-4212976" y="2200858"/>
            <a:chExt cx="4086225" cy="2609267"/>
          </a:xfrm>
        </p:grpSpPr>
        <p:pic>
          <p:nvPicPr>
            <p:cNvPr id="13318" name="图片 15"/>
            <p:cNvPicPr>
              <a:picLocks noChangeAspect="1"/>
            </p:cNvPicPr>
            <p:nvPr/>
          </p:nvPicPr>
          <p:blipFill>
            <a:blip r:embed="rId2"/>
            <a:srcRect l="47710" t="40370" r="7603" b="8900"/>
            <a:stretch>
              <a:fillRect/>
            </a:stretch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9" name="TextBox 1"/>
            <p:cNvSpPr txBox="1"/>
            <p:nvPr/>
          </p:nvSpPr>
          <p:spPr>
            <a:xfrm>
              <a:off x="-2724839" y="3691077"/>
              <a:ext cx="310265" cy="950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oogle Shape;638;p44"/>
          <p:cNvGrpSpPr/>
          <p:nvPr/>
        </p:nvGrpSpPr>
        <p:grpSpPr>
          <a:xfrm>
            <a:off x="7446963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63" name="Google Shape;674;p44"/>
          <p:cNvGrpSpPr/>
          <p:nvPr/>
        </p:nvGrpSpPr>
        <p:grpSpPr>
          <a:xfrm>
            <a:off x="7710488" y="6448425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77813" y="1866900"/>
            <a:ext cx="8396287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cảnh l</a:t>
            </a:r>
            <a:r>
              <a:rPr lang="vi-VN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quê rất đẹp. Dòng sông xanh biếc. Hai bên bờ sông, cỏ xanh mơn mởn. Đ</a:t>
            </a:r>
            <a:r>
              <a:rPr lang="vi-VN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bò ung dung gặm cỏ.</a:t>
            </a:r>
            <a:endParaRPr lang="vi-VN" alt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2888" y="3789363"/>
            <a:ext cx="869315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Bức tranh rất đẹp. Bầu trời xanh trong. Những đám mây trắng trôi bồng bềnh.</a:t>
            </a:r>
            <a:endParaRPr lang="vi-VN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Dòng sông uốn lượn như dải lụa đ</a:t>
            </a:r>
            <a:r>
              <a:rPr lang="vi-VN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o.Đ</a:t>
            </a:r>
            <a:r>
              <a:rPr lang="vi-VN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bò đang  thung thăng gặm cỏ.</a:t>
            </a:r>
            <a:endParaRPr lang="vi-VN" alt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813" y="158750"/>
            <a:ext cx="8666162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7. Đặt 2- 3 câu với từ ngữ em tìm được.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Dòng sông uốn khúc quanh l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xóm.</a:t>
            </a:r>
            <a:endParaRPr lang="vi-VN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7410" name="Google Shape;638;p44"/>
          <p:cNvGrpSpPr/>
          <p:nvPr/>
        </p:nvGrpSpPr>
        <p:grpSpPr>
          <a:xfrm>
            <a:off x="7446963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11" name="Google Shape;674;p44"/>
          <p:cNvGrpSpPr/>
          <p:nvPr/>
        </p:nvGrpSpPr>
        <p:grpSpPr>
          <a:xfrm>
            <a:off x="7710488" y="6448425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571500"/>
            <a:ext cx="86868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just"/>
            <a:r>
              <a:rPr lang="vi-VN" altLang="vi-VN" sz="4000" dirty="0">
                <a:solidFill>
                  <a:srgbClr val="00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sz="4000" dirty="0">
                <a:solidFill>
                  <a:srgbClr val="00232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4000" dirty="0">
                <a:solidFill>
                  <a:srgbClr val="00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8. Chọn dấu câu phù hợp thay cho ô vuông.</a:t>
            </a:r>
            <a:endParaRPr lang="vi-VN" altLang="vi-VN" sz="4000" dirty="0">
              <a:solidFill>
                <a:srgbClr val="0023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Mặt trời thấy cô đơn    buồn bã vì phải ở một mình suốt cả ng</a:t>
            </a:r>
            <a:r>
              <a:rPr lang="vi-VN" alt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  Mặt trời  muốn kết bạn với trăng    sao   Nhưng trăng     sao còn bận ngủ để đêm thức dậy chiếu sáng cho mặt đất.</a:t>
            </a:r>
            <a:endParaRPr lang="vi-VN" altLang="vi-VN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988" y="190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77000" y="254317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0" y="317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71600" y="3810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11788" y="317658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 rot="-10800000" flipV="1">
            <a:off x="5883275" y="1430338"/>
            <a:ext cx="4699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,</a:t>
            </a:r>
            <a:endParaRPr lang="en-US" altLang="vi-VN" sz="60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49" name="TextBox 48"/>
          <p:cNvSpPr txBox="1"/>
          <p:nvPr/>
        </p:nvSpPr>
        <p:spPr>
          <a:xfrm rot="-10800000" flipV="1">
            <a:off x="1412875" y="3340100"/>
            <a:ext cx="47783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,</a:t>
            </a:r>
            <a:endParaRPr lang="en-US" altLang="vi-VN" sz="60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50" name="TextBox 49"/>
          <p:cNvSpPr txBox="1"/>
          <p:nvPr/>
        </p:nvSpPr>
        <p:spPr>
          <a:xfrm rot="-10800000" flipV="1">
            <a:off x="5416550" y="2679700"/>
            <a:ext cx="46672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,</a:t>
            </a:r>
            <a:endParaRPr lang="en-US" altLang="vi-VN" sz="60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51" name="TextBox 50"/>
          <p:cNvSpPr txBox="1"/>
          <p:nvPr/>
        </p:nvSpPr>
        <p:spPr>
          <a:xfrm rot="-10800000" flipV="1">
            <a:off x="6505575" y="2119313"/>
            <a:ext cx="4714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.</a:t>
            </a:r>
            <a:endParaRPr lang="en-US" altLang="vi-VN" sz="60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52" name="TextBox 51"/>
          <p:cNvSpPr txBox="1"/>
          <p:nvPr/>
        </p:nvSpPr>
        <p:spPr>
          <a:xfrm rot="-10800000" flipV="1">
            <a:off x="6875463" y="2790825"/>
            <a:ext cx="47148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.</a:t>
            </a:r>
            <a:endParaRPr lang="en-US" altLang="vi-VN" sz="60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49238" y="198438"/>
            <a:ext cx="4484687" cy="827087"/>
          </a:xfrm>
          <a:ln/>
        </p:spPr>
        <p:txBody>
          <a:bodyPr vert="horz" wrap="square" lIns="91425" tIns="91425" rIns="91425" bIns="91425" anchor="ctr" anchorCtr="0"/>
          <a:p>
            <a:endParaRPr lang="vi-VN" altLang="vi-VN" dirty="0"/>
          </a:p>
        </p:txBody>
      </p:sp>
      <p:pic>
        <p:nvPicPr>
          <p:cNvPr id="19459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6350"/>
            <a:ext cx="9144000" cy="6765925"/>
          </a:xfrm>
          <a:ln/>
        </p:spPr>
      </p:pic>
      <p:sp>
        <p:nvSpPr>
          <p:cNvPr id="19460" name="Title 1"/>
          <p:cNvSpPr txBox="1"/>
          <p:nvPr/>
        </p:nvSpPr>
        <p:spPr>
          <a:xfrm>
            <a:off x="314325" y="1981200"/>
            <a:ext cx="8515350" cy="8270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endParaRPr lang="en-US" altLang="vi-VN" sz="4800" dirty="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 dirty="0">
              <a:solidFill>
                <a:srgbClr val="F82A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AS_OS" val="Windows NT (unknown)"/>
  <p:tag name="AS_RELEASE_DATE" val="2010.09.05"/>
  <p:tag name="AS_VERSION" val="2.4.0.0"/>
  <p:tag name="AS_TITLE" val="Aspose.Slides for Jav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WPS Slides</Application>
  <PresentationFormat/>
  <Paragraphs>37</Paragraphs>
  <Slides>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SimSun</vt:lpstr>
      <vt:lpstr>Wingdings</vt:lpstr>
      <vt:lpstr>Patrick Hand</vt:lpstr>
      <vt:lpstr>Segoe Print</vt:lpstr>
      <vt:lpstr>Times New Roman</vt:lpstr>
      <vt:lpstr>Patrick Hand SC</vt:lpstr>
      <vt:lpstr>SimHei</vt:lpstr>
      <vt:lpstr>方正粗圆_GBK</vt:lpstr>
      <vt:lpstr>Arial-Rounded</vt:lpstr>
      <vt:lpstr>Vibur</vt:lpstr>
      <vt:lpstr>等线</vt:lpstr>
      <vt:lpstr>Arial</vt:lpstr>
      <vt:lpstr>Patrick Hand SC</vt:lpstr>
      <vt:lpstr>Roboto Condensed</vt:lpstr>
      <vt:lpstr>Roboto</vt:lpstr>
      <vt:lpstr>Patrick Hand</vt:lpstr>
      <vt:lpstr>Microsoft YaHei</vt:lpstr>
      <vt:lpstr>Arial Unicode MS</vt:lpstr>
      <vt:lpstr>Default Design</vt:lpstr>
      <vt:lpstr>English Language Grammar Rules by Slidesgo</vt:lpstr>
      <vt:lpstr>2_Default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Phạm Thảo</cp:lastModifiedBy>
  <cp:revision>169</cp:revision>
  <dcterms:created xsi:type="dcterms:W3CDTF">2021-01-18T07:09:42Z</dcterms:created>
  <dcterms:modified xsi:type="dcterms:W3CDTF">2025-04-27T11:16:19Z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32C8AAB842D0464999832CFE98093104_13</vt:lpwstr>
  </property>
  <property fmtid="{D5CDD505-2E9C-101B-9397-08002B2CF9AE}" pid="3" name="KSOProductBuildVer">
    <vt:lpwstr>1033-12.2.0.20795</vt:lpwstr>
  </property>
</Properties>
</file>