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3"/>
  </p:sldMasterIdLst>
  <p:notesMasterIdLst>
    <p:notesMasterId r:id="rId7"/>
  </p:notesMasterIdLst>
  <p:handoutMasterIdLst>
    <p:handoutMasterId r:id="rId10"/>
  </p:handoutMasterIdLst>
  <p:sldIdLst>
    <p:sldId id="285" r:id="rId4"/>
    <p:sldId id="261" r:id="rId5"/>
    <p:sldId id="298" r:id="rId6"/>
    <p:sldId id="327" r:id="rId8"/>
    <p:sldId id="283" r:id="rId9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2F0C62-0BFA-4169-AE53-E1AFDD69CE2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82B1FA-7B4B-46B1-A661-7E5876C90A5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vi-VN" dirty="0">
                <a:sym typeface="+mn-ea"/>
              </a:rPr>
              <a:t>Bài giảng thiết kế bởi: Hương Thảo - tranthao121006@gmail.com</a:t>
            </a:r>
            <a:endParaRPr lang="en-US" altLang="vi-VN"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vi-V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Google Shape;1923;gd6e563917c_0_11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174193200" y="0"/>
              </a:cxn>
              <a:cxn ang="0">
                <a:pos x="174193200" y="97983675"/>
              </a:cxn>
              <a:cxn ang="0">
                <a:pos x="0" y="97983675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3315" name="Google Shape;1924;gd6e563917c_0_1127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714500"/>
            <a:ext cx="71514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643567"/>
            <a:ext cx="7140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 vert="horz" wrap="square" lIns="91425" tIns="91425" rIns="91425" bIns="9142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1A29F9-25DA-4E9D-848B-2876F42FBC0D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091780-1EFD-4F5B-B4CB-6FEF4DEE92C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5169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0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2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73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5174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5175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6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5124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2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63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5167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8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5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6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5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4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55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6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7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58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6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5144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6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7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8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9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0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1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7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5130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1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2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33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4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37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8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9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0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41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42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43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F69103-D99F-4213-B473-53A3BCF12C6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2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oogle Shape;2287;p74"/>
          <p:cNvGrpSpPr/>
          <p:nvPr/>
        </p:nvGrpSpPr>
        <p:grpSpPr>
          <a:xfrm>
            <a:off x="2635250" y="2327275"/>
            <a:ext cx="3873500" cy="2938463"/>
            <a:chOff x="4211406" y="1267963"/>
            <a:chExt cx="3874407" cy="2937163"/>
          </a:xfrm>
        </p:grpSpPr>
        <p:sp>
          <p:nvSpPr>
            <p:cNvPr id="4" name="Google Shape;2288;p74"/>
            <p:cNvSpPr/>
            <p:nvPr/>
          </p:nvSpPr>
          <p:spPr>
            <a:xfrm>
              <a:off x="6116852" y="2799223"/>
              <a:ext cx="543052" cy="844176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289;p74"/>
            <p:cNvSpPr/>
            <p:nvPr/>
          </p:nvSpPr>
          <p:spPr>
            <a:xfrm>
              <a:off x="6956837" y="1783673"/>
              <a:ext cx="635149" cy="472866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290;p74"/>
            <p:cNvSpPr/>
            <p:nvPr/>
          </p:nvSpPr>
          <p:spPr>
            <a:xfrm>
              <a:off x="7393501" y="2350159"/>
              <a:ext cx="533525" cy="545858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91;p74"/>
            <p:cNvSpPr/>
            <p:nvPr/>
          </p:nvSpPr>
          <p:spPr>
            <a:xfrm>
              <a:off x="6906025" y="1494876"/>
              <a:ext cx="706602" cy="422088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92;p74"/>
            <p:cNvSpPr/>
            <p:nvPr/>
          </p:nvSpPr>
          <p:spPr>
            <a:xfrm>
              <a:off x="4841792" y="2746858"/>
              <a:ext cx="458894" cy="506189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93;p74"/>
            <p:cNvSpPr/>
            <p:nvPr/>
          </p:nvSpPr>
          <p:spPr>
            <a:xfrm>
              <a:off x="4735404" y="2269233"/>
              <a:ext cx="577985" cy="480799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4;p74"/>
            <p:cNvSpPr/>
            <p:nvPr/>
          </p:nvSpPr>
          <p:spPr>
            <a:xfrm>
              <a:off x="7258532" y="2204174"/>
              <a:ext cx="358859" cy="566487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5;p74"/>
            <p:cNvSpPr/>
            <p:nvPr/>
          </p:nvSpPr>
          <p:spPr>
            <a:xfrm>
              <a:off x="4614725" y="2949969"/>
              <a:ext cx="285817" cy="46334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296;p74"/>
            <p:cNvSpPr/>
            <p:nvPr/>
          </p:nvSpPr>
          <p:spPr>
            <a:xfrm>
              <a:off x="4922773" y="3127690"/>
              <a:ext cx="508119" cy="309426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297;p74"/>
            <p:cNvSpPr/>
            <p:nvPr/>
          </p:nvSpPr>
          <p:spPr>
            <a:xfrm>
              <a:off x="5427716" y="3056284"/>
              <a:ext cx="712955" cy="207870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298;p74"/>
            <p:cNvSpPr/>
            <p:nvPr/>
          </p:nvSpPr>
          <p:spPr>
            <a:xfrm>
              <a:off x="6556693" y="2832546"/>
              <a:ext cx="620857" cy="192003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299;p74"/>
            <p:cNvSpPr/>
            <p:nvPr/>
          </p:nvSpPr>
          <p:spPr>
            <a:xfrm>
              <a:off x="7169612" y="2780182"/>
              <a:ext cx="211186" cy="161853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00;p74"/>
            <p:cNvSpPr/>
            <p:nvPr/>
          </p:nvSpPr>
          <p:spPr>
            <a:xfrm>
              <a:off x="4444824" y="1943939"/>
              <a:ext cx="889208" cy="863218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01;p74"/>
            <p:cNvSpPr/>
            <p:nvPr/>
          </p:nvSpPr>
          <p:spPr>
            <a:xfrm>
              <a:off x="5299099" y="2377135"/>
              <a:ext cx="134969" cy="2523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02;p74"/>
            <p:cNvSpPr/>
            <p:nvPr/>
          </p:nvSpPr>
          <p:spPr>
            <a:xfrm>
              <a:off x="4763985" y="2575484"/>
              <a:ext cx="103212" cy="10949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03;p74"/>
            <p:cNvSpPr/>
            <p:nvPr/>
          </p:nvSpPr>
          <p:spPr>
            <a:xfrm>
              <a:off x="5522988" y="3460917"/>
              <a:ext cx="112739" cy="90448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04;p74"/>
            <p:cNvSpPr/>
            <p:nvPr/>
          </p:nvSpPr>
          <p:spPr>
            <a:xfrm>
              <a:off x="7609451" y="1786846"/>
              <a:ext cx="79394" cy="111076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05;p74"/>
            <p:cNvSpPr/>
            <p:nvPr/>
          </p:nvSpPr>
          <p:spPr>
            <a:xfrm>
              <a:off x="7383974" y="3035656"/>
              <a:ext cx="106388" cy="68233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306;p74"/>
            <p:cNvSpPr/>
            <p:nvPr/>
          </p:nvSpPr>
          <p:spPr>
            <a:xfrm>
              <a:off x="5310213" y="2283514"/>
              <a:ext cx="60339" cy="99969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07;p74"/>
            <p:cNvSpPr/>
            <p:nvPr/>
          </p:nvSpPr>
          <p:spPr>
            <a:xfrm>
              <a:off x="6871092" y="1961394"/>
              <a:ext cx="69866" cy="80926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308;p74"/>
            <p:cNvSpPr/>
            <p:nvPr/>
          </p:nvSpPr>
          <p:spPr>
            <a:xfrm>
              <a:off x="7148969" y="3110236"/>
              <a:ext cx="96861" cy="76166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09;p74"/>
            <p:cNvSpPr/>
            <p:nvPr/>
          </p:nvSpPr>
          <p:spPr>
            <a:xfrm>
              <a:off x="5186359" y="3586275"/>
              <a:ext cx="112739" cy="49190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10;p74"/>
            <p:cNvSpPr/>
            <p:nvPr/>
          </p:nvSpPr>
          <p:spPr>
            <a:xfrm>
              <a:off x="6950485" y="2665932"/>
              <a:ext cx="73042" cy="190416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11;p74"/>
            <p:cNvSpPr/>
            <p:nvPr/>
          </p:nvSpPr>
          <p:spPr>
            <a:xfrm>
              <a:off x="5518225" y="2946795"/>
              <a:ext cx="88921" cy="196763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312;p74"/>
            <p:cNvSpPr/>
            <p:nvPr/>
          </p:nvSpPr>
          <p:spPr>
            <a:xfrm>
              <a:off x="6926667" y="2591352"/>
              <a:ext cx="63515" cy="55538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313;p74"/>
            <p:cNvSpPr/>
            <p:nvPr/>
          </p:nvSpPr>
          <p:spPr>
            <a:xfrm>
              <a:off x="5505522" y="2878563"/>
              <a:ext cx="76218" cy="5712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314;p74"/>
            <p:cNvSpPr/>
            <p:nvPr/>
          </p:nvSpPr>
          <p:spPr>
            <a:xfrm>
              <a:off x="6988594" y="2597699"/>
              <a:ext cx="38109" cy="53951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315;p74"/>
            <p:cNvSpPr/>
            <p:nvPr/>
          </p:nvSpPr>
          <p:spPr>
            <a:xfrm>
              <a:off x="5473765" y="2908712"/>
              <a:ext cx="52399" cy="42844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316;p74"/>
            <p:cNvSpPr/>
            <p:nvPr/>
          </p:nvSpPr>
          <p:spPr>
            <a:xfrm>
              <a:off x="5581740" y="2865869"/>
              <a:ext cx="34933" cy="46017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317;p74"/>
            <p:cNvSpPr/>
            <p:nvPr/>
          </p:nvSpPr>
          <p:spPr>
            <a:xfrm>
              <a:off x="6885382" y="2597699"/>
              <a:ext cx="23819" cy="50778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318;p74"/>
            <p:cNvSpPr/>
            <p:nvPr/>
          </p:nvSpPr>
          <p:spPr>
            <a:xfrm>
              <a:off x="7040993" y="2618328"/>
              <a:ext cx="6351" cy="17454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319;p74"/>
            <p:cNvSpPr/>
            <p:nvPr/>
          </p:nvSpPr>
          <p:spPr>
            <a:xfrm>
              <a:off x="5462649" y="2934101"/>
              <a:ext cx="9527" cy="19042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320;p74"/>
            <p:cNvSpPr/>
            <p:nvPr/>
          </p:nvSpPr>
          <p:spPr>
            <a:xfrm>
              <a:off x="6297869" y="2995986"/>
              <a:ext cx="112739" cy="120597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321;p74"/>
            <p:cNvSpPr/>
            <p:nvPr/>
          </p:nvSpPr>
          <p:spPr>
            <a:xfrm>
              <a:off x="7148969" y="2045494"/>
              <a:ext cx="187369" cy="120597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322;p74"/>
            <p:cNvSpPr/>
            <p:nvPr/>
          </p:nvSpPr>
          <p:spPr>
            <a:xfrm>
              <a:off x="5011693" y="2508839"/>
              <a:ext cx="168314" cy="139638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323;p74"/>
            <p:cNvSpPr/>
            <p:nvPr/>
          </p:nvSpPr>
          <p:spPr>
            <a:xfrm>
              <a:off x="7361743" y="1929658"/>
              <a:ext cx="142908" cy="138051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24;p74"/>
            <p:cNvSpPr/>
            <p:nvPr/>
          </p:nvSpPr>
          <p:spPr>
            <a:xfrm>
              <a:off x="6969540" y="2010584"/>
              <a:ext cx="127030" cy="123770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25;p74"/>
            <p:cNvSpPr/>
            <p:nvPr/>
          </p:nvSpPr>
          <p:spPr>
            <a:xfrm>
              <a:off x="4787804" y="2535815"/>
              <a:ext cx="161963" cy="147572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6;p74"/>
            <p:cNvSpPr/>
            <p:nvPr/>
          </p:nvSpPr>
          <p:spPr>
            <a:xfrm>
              <a:off x="5181596" y="2400937"/>
              <a:ext cx="138144" cy="119010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27;p74"/>
            <p:cNvSpPr/>
            <p:nvPr/>
          </p:nvSpPr>
          <p:spPr>
            <a:xfrm>
              <a:off x="4884664" y="3053111"/>
              <a:ext cx="403319" cy="166613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28;p74"/>
            <p:cNvSpPr/>
            <p:nvPr/>
          </p:nvSpPr>
          <p:spPr>
            <a:xfrm>
              <a:off x="4868785" y="2994399"/>
              <a:ext cx="412847" cy="166614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29;p74"/>
            <p:cNvSpPr/>
            <p:nvPr/>
          </p:nvSpPr>
          <p:spPr>
            <a:xfrm>
              <a:off x="7796820" y="2999160"/>
              <a:ext cx="138145" cy="311012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30;p74"/>
            <p:cNvSpPr/>
            <p:nvPr/>
          </p:nvSpPr>
          <p:spPr>
            <a:xfrm>
              <a:off x="7860335" y="2935688"/>
              <a:ext cx="139733" cy="231672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31;p74"/>
            <p:cNvSpPr/>
            <p:nvPr/>
          </p:nvSpPr>
          <p:spPr>
            <a:xfrm>
              <a:off x="6280403" y="2976945"/>
              <a:ext cx="150847" cy="161853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32;p74"/>
            <p:cNvSpPr/>
            <p:nvPr/>
          </p:nvSpPr>
          <p:spPr>
            <a:xfrm>
              <a:off x="7117211" y="2031213"/>
              <a:ext cx="236593" cy="157092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33;p74"/>
            <p:cNvSpPr/>
            <p:nvPr/>
          </p:nvSpPr>
          <p:spPr>
            <a:xfrm>
              <a:off x="7067988" y="1978848"/>
              <a:ext cx="28582" cy="31736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34;p74"/>
            <p:cNvSpPr/>
            <p:nvPr/>
          </p:nvSpPr>
          <p:spPr>
            <a:xfrm>
              <a:off x="7261708" y="1947112"/>
              <a:ext cx="23818" cy="31736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335;p74"/>
            <p:cNvSpPr/>
            <p:nvPr/>
          </p:nvSpPr>
          <p:spPr>
            <a:xfrm>
              <a:off x="4987876" y="2486624"/>
              <a:ext cx="212775" cy="184069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336;p74"/>
            <p:cNvSpPr/>
            <p:nvPr/>
          </p:nvSpPr>
          <p:spPr>
            <a:xfrm>
              <a:off x="4925948" y="2467582"/>
              <a:ext cx="30170" cy="42844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337;p74"/>
            <p:cNvSpPr/>
            <p:nvPr/>
          </p:nvSpPr>
          <p:spPr>
            <a:xfrm>
              <a:off x="5160953" y="2381895"/>
              <a:ext cx="30170" cy="3015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338;p74"/>
            <p:cNvSpPr/>
            <p:nvPr/>
          </p:nvSpPr>
          <p:spPr>
            <a:xfrm>
              <a:off x="4837027" y="3161013"/>
              <a:ext cx="130205" cy="141224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301" name="Google Shape;2339;p74"/>
            <p:cNvGrpSpPr/>
            <p:nvPr/>
          </p:nvGrpSpPr>
          <p:grpSpPr>
            <a:xfrm rot="-5400000">
              <a:off x="6676624" y="1251225"/>
              <a:ext cx="279350" cy="312825"/>
              <a:chOff x="1835200" y="3337050"/>
              <a:chExt cx="279350" cy="312825"/>
            </a:xfrm>
          </p:grpSpPr>
          <p:sp>
            <p:nvSpPr>
              <p:cNvPr id="78" name="Google Shape;2340;p74"/>
              <p:cNvSpPr/>
              <p:nvPr/>
            </p:nvSpPr>
            <p:spPr>
              <a:xfrm>
                <a:off x="1851140" y="3337067"/>
                <a:ext cx="65058" cy="154024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341;p74"/>
              <p:cNvSpPr/>
              <p:nvPr/>
            </p:nvSpPr>
            <p:spPr>
              <a:xfrm>
                <a:off x="1949523" y="3613357"/>
                <a:ext cx="165027" cy="3652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342;p74"/>
              <p:cNvSpPr/>
              <p:nvPr/>
            </p:nvSpPr>
            <p:spPr>
              <a:xfrm>
                <a:off x="1943175" y="3445042"/>
                <a:ext cx="122183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6" name="Google Shape;2343;p74"/>
            <p:cNvSpPr/>
            <p:nvPr/>
          </p:nvSpPr>
          <p:spPr>
            <a:xfrm>
              <a:off x="4427357" y="1480594"/>
              <a:ext cx="3526664" cy="2186607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303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73" name="Google Shape;2345;p74"/>
              <p:cNvSpPr/>
              <p:nvPr/>
            </p:nvSpPr>
            <p:spPr>
              <a:xfrm>
                <a:off x="7796821" y="3646573"/>
                <a:ext cx="288992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346;p74"/>
              <p:cNvSpPr/>
              <p:nvPr/>
            </p:nvSpPr>
            <p:spPr>
              <a:xfrm>
                <a:off x="7880978" y="3746541"/>
                <a:ext cx="69866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347;p74"/>
              <p:cNvSpPr/>
              <p:nvPr/>
            </p:nvSpPr>
            <p:spPr>
              <a:xfrm>
                <a:off x="7822227" y="3783037"/>
                <a:ext cx="65103" cy="6188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348;p74"/>
              <p:cNvSpPr/>
              <p:nvPr/>
            </p:nvSpPr>
            <p:spPr>
              <a:xfrm>
                <a:off x="7895269" y="3810012"/>
                <a:ext cx="90509" cy="90448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349;p74"/>
              <p:cNvSpPr/>
              <p:nvPr/>
            </p:nvSpPr>
            <p:spPr>
              <a:xfrm>
                <a:off x="7823815" y="3668788"/>
                <a:ext cx="239768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" name="Google Shape;2350;p74"/>
            <p:cNvSpPr/>
            <p:nvPr/>
          </p:nvSpPr>
          <p:spPr>
            <a:xfrm>
              <a:off x="4646483" y="4059141"/>
              <a:ext cx="384265" cy="145985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305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71" name="Google Shape;2352;p74"/>
              <p:cNvSpPr/>
              <p:nvPr/>
            </p:nvSpPr>
            <p:spPr>
              <a:xfrm>
                <a:off x="808887" y="3264605"/>
                <a:ext cx="598628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2353;p74"/>
              <p:cNvSpPr/>
              <p:nvPr/>
            </p:nvSpPr>
            <p:spPr>
              <a:xfrm>
                <a:off x="807299" y="3240803"/>
                <a:ext cx="643088" cy="188828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06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68" name="Google Shape;2355;p74"/>
              <p:cNvSpPr/>
              <p:nvPr/>
            </p:nvSpPr>
            <p:spPr>
              <a:xfrm>
                <a:off x="1845808" y="3328369"/>
                <a:ext cx="65105" cy="15234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356;p74"/>
              <p:cNvSpPr/>
              <p:nvPr/>
            </p:nvSpPr>
            <p:spPr>
              <a:xfrm>
                <a:off x="1949838" y="3612726"/>
                <a:ext cx="165147" cy="3649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357;p74"/>
              <p:cNvSpPr/>
              <p:nvPr/>
            </p:nvSpPr>
            <p:spPr>
              <a:xfrm>
                <a:off x="1928744" y="3444337"/>
                <a:ext cx="122272" cy="80931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1" name="Google Shape;2358;p74"/>
            <p:cNvSpPr/>
            <p:nvPr/>
          </p:nvSpPr>
          <p:spPr>
            <a:xfrm>
              <a:off x="5961241" y="2174025"/>
              <a:ext cx="384265" cy="144398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308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63" name="Google Shape;2360;p74"/>
              <p:cNvSpPr/>
              <p:nvPr/>
            </p:nvSpPr>
            <p:spPr>
              <a:xfrm>
                <a:off x="7797813" y="3646027"/>
                <a:ext cx="287404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361;p74"/>
              <p:cNvSpPr/>
              <p:nvPr/>
            </p:nvSpPr>
            <p:spPr>
              <a:xfrm>
                <a:off x="7881970" y="3745996"/>
                <a:ext cx="69866" cy="555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362;p74"/>
              <p:cNvSpPr/>
              <p:nvPr/>
            </p:nvSpPr>
            <p:spPr>
              <a:xfrm>
                <a:off x="7821631" y="3782492"/>
                <a:ext cx="66691" cy="6188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363;p74"/>
              <p:cNvSpPr/>
              <p:nvPr/>
            </p:nvSpPr>
            <p:spPr>
              <a:xfrm>
                <a:off x="7894673" y="3809468"/>
                <a:ext cx="90509" cy="90447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364;p74"/>
              <p:cNvSpPr/>
              <p:nvPr/>
            </p:nvSpPr>
            <p:spPr>
              <a:xfrm>
                <a:off x="7823219" y="3668242"/>
                <a:ext cx="241356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8195" name="Google Shape;2252;p74"/>
          <p:cNvSpPr txBox="1"/>
          <p:nvPr/>
        </p:nvSpPr>
        <p:spPr>
          <a:xfrm>
            <a:off x="969963" y="1019175"/>
            <a:ext cx="7140575" cy="5715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 eaLnBrk="1" hangingPunct="1">
              <a:buFont typeface="Patrick Hand SC" charset="0"/>
              <a:buNone/>
            </a:pPr>
            <a:r>
              <a:rPr lang="vi-VN" altLang="vi-VN" sz="4800" b="1" dirty="0">
                <a:solidFill>
                  <a:srgbClr val="00B050"/>
                </a:solidFill>
                <a:latin typeface="Times New Roman" panose="02020603050405020304" pitchFamily="18" charset="0"/>
                <a:sym typeface="Patrick Hand SC" charset="0"/>
              </a:rPr>
              <a:t>HÁT VÀ VẬN ĐỘNG</a:t>
            </a:r>
            <a:endParaRPr lang="vi-VN" altLang="vi-VN" sz="4800" b="1" dirty="0">
              <a:solidFill>
                <a:srgbClr val="00B050"/>
              </a:solidFill>
              <a:latin typeface="Times New Roman" panose="02020603050405020304" pitchFamily="18" charset="0"/>
              <a:sym typeface="Patrick Hand SC" charset="0"/>
            </a:endParaRPr>
          </a:p>
        </p:txBody>
      </p:sp>
      <p:grpSp>
        <p:nvGrpSpPr>
          <p:cNvPr id="8196" name="Google Shape;2253;p74"/>
          <p:cNvGrpSpPr/>
          <p:nvPr/>
        </p:nvGrpSpPr>
        <p:grpSpPr>
          <a:xfrm>
            <a:off x="715963" y="2832100"/>
            <a:ext cx="1774825" cy="1841500"/>
            <a:chOff x="5904700" y="2250375"/>
            <a:chExt cx="2009225" cy="2083500"/>
          </a:xfrm>
        </p:grpSpPr>
        <p:sp>
          <p:nvSpPr>
            <p:cNvPr id="83" name="Google Shape;2254;p74"/>
            <p:cNvSpPr/>
            <p:nvPr/>
          </p:nvSpPr>
          <p:spPr>
            <a:xfrm>
              <a:off x="7358602" y="3636980"/>
              <a:ext cx="221051" cy="202962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55;p74"/>
            <p:cNvSpPr/>
            <p:nvPr/>
          </p:nvSpPr>
          <p:spPr>
            <a:xfrm>
              <a:off x="7380168" y="3841738"/>
              <a:ext cx="239023" cy="202962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56;p74"/>
            <p:cNvSpPr/>
            <p:nvPr/>
          </p:nvSpPr>
          <p:spPr>
            <a:xfrm>
              <a:off x="7561682" y="3581301"/>
              <a:ext cx="255197" cy="163446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57;p74"/>
            <p:cNvSpPr/>
            <p:nvPr/>
          </p:nvSpPr>
          <p:spPr>
            <a:xfrm>
              <a:off x="7612002" y="3868680"/>
              <a:ext cx="168933" cy="199369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58;p74"/>
            <p:cNvSpPr/>
            <p:nvPr/>
          </p:nvSpPr>
          <p:spPr>
            <a:xfrm>
              <a:off x="7728817" y="3726786"/>
              <a:ext cx="167136" cy="197573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59;p74"/>
            <p:cNvSpPr/>
            <p:nvPr/>
          </p:nvSpPr>
          <p:spPr>
            <a:xfrm>
              <a:off x="7565276" y="3719602"/>
              <a:ext cx="163541" cy="154466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60;p74"/>
            <p:cNvSpPr/>
            <p:nvPr/>
          </p:nvSpPr>
          <p:spPr>
            <a:xfrm>
              <a:off x="7522144" y="4008778"/>
              <a:ext cx="115018" cy="77233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61;p74"/>
            <p:cNvSpPr/>
            <p:nvPr/>
          </p:nvSpPr>
          <p:spPr>
            <a:xfrm>
              <a:off x="7347819" y="3827369"/>
              <a:ext cx="66495" cy="89806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62;p74"/>
            <p:cNvSpPr/>
            <p:nvPr/>
          </p:nvSpPr>
          <p:spPr>
            <a:xfrm>
              <a:off x="7484403" y="3590281"/>
              <a:ext cx="86264" cy="43107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63;p74"/>
            <p:cNvSpPr/>
            <p:nvPr/>
          </p:nvSpPr>
          <p:spPr>
            <a:xfrm>
              <a:off x="7797109" y="3938728"/>
              <a:ext cx="48524" cy="50291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64;p74"/>
            <p:cNvSpPr/>
            <p:nvPr/>
          </p:nvSpPr>
          <p:spPr>
            <a:xfrm>
              <a:off x="7831256" y="3681884"/>
              <a:ext cx="32349" cy="3233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65;p74"/>
            <p:cNvSpPr/>
            <p:nvPr/>
          </p:nvSpPr>
          <p:spPr>
            <a:xfrm>
              <a:off x="7319064" y="3554359"/>
              <a:ext cx="594861" cy="553205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66;p74"/>
            <p:cNvSpPr/>
            <p:nvPr/>
          </p:nvSpPr>
          <p:spPr>
            <a:xfrm>
              <a:off x="7114188" y="3827369"/>
              <a:ext cx="116816" cy="152671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67;p74"/>
            <p:cNvSpPr/>
            <p:nvPr/>
          </p:nvSpPr>
          <p:spPr>
            <a:xfrm>
              <a:off x="7191467" y="3868680"/>
              <a:ext cx="64698" cy="68253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68;p74"/>
            <p:cNvSpPr/>
            <p:nvPr/>
          </p:nvSpPr>
          <p:spPr>
            <a:xfrm>
              <a:off x="6168882" y="2279113"/>
              <a:ext cx="770982" cy="57655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69;p74"/>
            <p:cNvSpPr/>
            <p:nvPr/>
          </p:nvSpPr>
          <p:spPr>
            <a:xfrm>
              <a:off x="6172476" y="2555716"/>
              <a:ext cx="864435" cy="598109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70;p74"/>
            <p:cNvSpPr/>
            <p:nvPr/>
          </p:nvSpPr>
          <p:spPr>
            <a:xfrm>
              <a:off x="6431267" y="3112513"/>
              <a:ext cx="560714" cy="546021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71;p74"/>
            <p:cNvSpPr/>
            <p:nvPr/>
          </p:nvSpPr>
          <p:spPr>
            <a:xfrm>
              <a:off x="6398918" y="3649554"/>
              <a:ext cx="625412" cy="2891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72;p74"/>
            <p:cNvSpPr/>
            <p:nvPr/>
          </p:nvSpPr>
          <p:spPr>
            <a:xfrm>
              <a:off x="5933455" y="2620376"/>
              <a:ext cx="287546" cy="246069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73;p74"/>
            <p:cNvSpPr/>
            <p:nvPr/>
          </p:nvSpPr>
          <p:spPr>
            <a:xfrm>
              <a:off x="6380947" y="3187950"/>
              <a:ext cx="168933" cy="186797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74;p74"/>
            <p:cNvSpPr/>
            <p:nvPr/>
          </p:nvSpPr>
          <p:spPr>
            <a:xfrm>
              <a:off x="6884152" y="3089164"/>
              <a:ext cx="190499" cy="190389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75;p74"/>
            <p:cNvSpPr/>
            <p:nvPr/>
          </p:nvSpPr>
          <p:spPr>
            <a:xfrm>
              <a:off x="7081839" y="4050088"/>
              <a:ext cx="167136" cy="138302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76;p74"/>
            <p:cNvSpPr/>
            <p:nvPr/>
          </p:nvSpPr>
          <p:spPr>
            <a:xfrm>
              <a:off x="6336018" y="4121933"/>
              <a:ext cx="77277" cy="188593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77;p74"/>
            <p:cNvSpPr/>
            <p:nvPr/>
          </p:nvSpPr>
          <p:spPr>
            <a:xfrm>
              <a:off x="6452833" y="2756881"/>
              <a:ext cx="314504" cy="170632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78;p74"/>
            <p:cNvSpPr/>
            <p:nvPr/>
          </p:nvSpPr>
          <p:spPr>
            <a:xfrm>
              <a:off x="6289292" y="2873629"/>
              <a:ext cx="138381" cy="66456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79;p74"/>
            <p:cNvSpPr/>
            <p:nvPr/>
          </p:nvSpPr>
          <p:spPr>
            <a:xfrm>
              <a:off x="6605592" y="2539551"/>
              <a:ext cx="176122" cy="15267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280;p74"/>
            <p:cNvSpPr/>
            <p:nvPr/>
          </p:nvSpPr>
          <p:spPr>
            <a:xfrm>
              <a:off x="6485182" y="2949067"/>
              <a:ext cx="186905" cy="159854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281;p74"/>
            <p:cNvSpPr/>
            <p:nvPr/>
          </p:nvSpPr>
          <p:spPr>
            <a:xfrm>
              <a:off x="6934472" y="2742512"/>
              <a:ext cx="111424" cy="131117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82;p74"/>
            <p:cNvSpPr/>
            <p:nvPr/>
          </p:nvSpPr>
          <p:spPr>
            <a:xfrm>
              <a:off x="5904700" y="2250375"/>
              <a:ext cx="1468279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83;p74"/>
            <p:cNvSpPr/>
            <p:nvPr/>
          </p:nvSpPr>
          <p:spPr>
            <a:xfrm>
              <a:off x="6580432" y="2510813"/>
              <a:ext cx="226442" cy="206553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84;p74"/>
            <p:cNvSpPr/>
            <p:nvPr/>
          </p:nvSpPr>
          <p:spPr>
            <a:xfrm>
              <a:off x="6695450" y="2866445"/>
              <a:ext cx="237225" cy="181408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85;p74"/>
            <p:cNvSpPr/>
            <p:nvPr/>
          </p:nvSpPr>
          <p:spPr>
            <a:xfrm>
              <a:off x="6894935" y="2751493"/>
              <a:ext cx="43132" cy="50291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286;p74"/>
            <p:cNvSpPr/>
            <p:nvPr/>
          </p:nvSpPr>
          <p:spPr>
            <a:xfrm>
              <a:off x="6646927" y="2887998"/>
              <a:ext cx="43132" cy="44902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7" name="Google Shape;2365;p74"/>
          <p:cNvGrpSpPr/>
          <p:nvPr/>
        </p:nvGrpSpPr>
        <p:grpSpPr>
          <a:xfrm>
            <a:off x="6878638" y="2909888"/>
            <a:ext cx="1549400" cy="1763712"/>
            <a:chOff x="5905355" y="2434425"/>
            <a:chExt cx="1753416" cy="1995456"/>
          </a:xfrm>
        </p:grpSpPr>
        <p:sp>
          <p:nvSpPr>
            <p:cNvPr id="117" name="Google Shape;2366;p74"/>
            <p:cNvSpPr/>
            <p:nvPr/>
          </p:nvSpPr>
          <p:spPr>
            <a:xfrm rot="631759">
              <a:off x="6289813" y="2712818"/>
              <a:ext cx="873115" cy="752562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367;p74"/>
            <p:cNvSpPr/>
            <p:nvPr/>
          </p:nvSpPr>
          <p:spPr>
            <a:xfrm rot="631759">
              <a:off x="6162259" y="2563744"/>
              <a:ext cx="1126427" cy="871103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368;p74"/>
            <p:cNvSpPr/>
            <p:nvPr/>
          </p:nvSpPr>
          <p:spPr>
            <a:xfrm rot="631759">
              <a:off x="6541328" y="3377372"/>
              <a:ext cx="528181" cy="52984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369;p74"/>
            <p:cNvSpPr/>
            <p:nvPr/>
          </p:nvSpPr>
          <p:spPr>
            <a:xfrm rot="631759">
              <a:off x="6173038" y="3637806"/>
              <a:ext cx="1227032" cy="481352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370;p74"/>
            <p:cNvSpPr/>
            <p:nvPr/>
          </p:nvSpPr>
          <p:spPr>
            <a:xfrm rot="631759">
              <a:off x="6927582" y="4174836"/>
              <a:ext cx="159892" cy="84417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371;p74"/>
            <p:cNvSpPr/>
            <p:nvPr/>
          </p:nvSpPr>
          <p:spPr>
            <a:xfrm rot="631759">
              <a:off x="6491025" y="4173041"/>
              <a:ext cx="114978" cy="84416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372;p74"/>
            <p:cNvSpPr/>
            <p:nvPr/>
          </p:nvSpPr>
          <p:spPr>
            <a:xfrm rot="631759">
              <a:off x="6180224" y="3140288"/>
              <a:ext cx="77251" cy="98786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373;p74"/>
            <p:cNvSpPr/>
            <p:nvPr/>
          </p:nvSpPr>
          <p:spPr>
            <a:xfrm rot="631759">
              <a:off x="7184486" y="2955291"/>
              <a:ext cx="41320" cy="91600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374;p74"/>
            <p:cNvSpPr/>
            <p:nvPr/>
          </p:nvSpPr>
          <p:spPr>
            <a:xfrm rot="631759">
              <a:off x="6724574" y="3438439"/>
              <a:ext cx="43117" cy="48495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375;p74"/>
            <p:cNvSpPr/>
            <p:nvPr/>
          </p:nvSpPr>
          <p:spPr>
            <a:xfrm rot="631759">
              <a:off x="6976089" y="3005582"/>
              <a:ext cx="179653" cy="222715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376;p74"/>
            <p:cNvSpPr/>
            <p:nvPr/>
          </p:nvSpPr>
          <p:spPr>
            <a:xfrm rot="631759">
              <a:off x="6288016" y="3122327"/>
              <a:ext cx="194026" cy="237084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377;p74"/>
            <p:cNvSpPr/>
            <p:nvPr/>
          </p:nvSpPr>
          <p:spPr>
            <a:xfrm rot="631759">
              <a:off x="5941286" y="3785085"/>
              <a:ext cx="129350" cy="23887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378;p74"/>
            <p:cNvSpPr/>
            <p:nvPr/>
          </p:nvSpPr>
          <p:spPr>
            <a:xfrm rot="631759">
              <a:off x="6040094" y="3889258"/>
              <a:ext cx="55693" cy="100581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379;p74"/>
            <p:cNvSpPr/>
            <p:nvPr/>
          </p:nvSpPr>
          <p:spPr>
            <a:xfrm rot="631759">
              <a:off x="7484507" y="3630621"/>
              <a:ext cx="161688" cy="156259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380;p74"/>
            <p:cNvSpPr/>
            <p:nvPr/>
          </p:nvSpPr>
          <p:spPr>
            <a:xfrm rot="631759">
              <a:off x="7540200" y="3544409"/>
              <a:ext cx="104199" cy="46698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381;p74"/>
            <p:cNvSpPr/>
            <p:nvPr/>
          </p:nvSpPr>
          <p:spPr>
            <a:xfrm rot="631759">
              <a:off x="6054467" y="2552967"/>
              <a:ext cx="1453396" cy="1758372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382;p74"/>
            <p:cNvSpPr/>
            <p:nvPr/>
          </p:nvSpPr>
          <p:spPr>
            <a:xfrm rot="631759">
              <a:off x="6471262" y="3073833"/>
              <a:ext cx="472489" cy="330481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383;p74"/>
            <p:cNvSpPr/>
            <p:nvPr/>
          </p:nvSpPr>
          <p:spPr>
            <a:xfrm rot="631759">
              <a:off x="6841348" y="3037911"/>
              <a:ext cx="39524" cy="48494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384;p74"/>
            <p:cNvSpPr/>
            <p:nvPr/>
          </p:nvSpPr>
          <p:spPr>
            <a:xfrm rot="631759">
              <a:off x="6464076" y="3107958"/>
              <a:ext cx="41321" cy="43106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836393"/>
            <a:ext cx="1066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3" name="Group 13"/>
          <p:cNvGrpSpPr/>
          <p:nvPr/>
        </p:nvGrpSpPr>
        <p:grpSpPr>
          <a:xfrm>
            <a:off x="0" y="5775325"/>
            <a:ext cx="9145588" cy="246063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7311" y="6557554"/>
              <a:ext cx="2427895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155" y="6557554"/>
              <a:ext cx="2480813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618" y="6557554"/>
              <a:ext cx="2480813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5812" y="6557554"/>
              <a:ext cx="2478697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7895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44" name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3429000"/>
            <a:ext cx="1697038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8983663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Google Shape;1928;p40"/>
          <p:cNvSpPr txBox="1">
            <a:spLocks noGrp="1"/>
          </p:cNvSpPr>
          <p:nvPr>
            <p:ph type="title"/>
          </p:nvPr>
        </p:nvSpPr>
        <p:spPr>
          <a:xfrm>
            <a:off x="176213" y="374650"/>
            <a:ext cx="8807450" cy="1073150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25" tIns="91425" rIns="91425" bIns="91425" numCol="1" anchor="ctr" anchorCtr="0" compatLnSpc="1">
            <a:noAutofit/>
          </a:bodyPr>
          <a:p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Bài 11:  Viết 4- 5 câu kể về việc em đã giúp đỡ người khác hoặc em được người khác giúp đỡ.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27" name="Google Shape;1927;p40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8534400" cy="5014913"/>
          </a:xfrm>
          <a:ln/>
        </p:spPr>
        <p:txBody>
          <a:bodyPr vert="horz" wrap="square" lIns="91425" tIns="91425" rIns="91425" bIns="91425" anchor="ctr" anchorCtr="0"/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Arial" panose="020B0604020202020204" pitchFamily="34" charset="0"/>
              </a:rPr>
              <a:t>G: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/>
              <a:cs typeface="Arial" panose="020B0604020202020204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vi-VN" altLang="en-US" sz="4000" dirty="0"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Arial" panose="020B0604020202020204" pitchFamily="34" charset="0"/>
              </a:rPr>
              <a:t>- Em đã giúp đỡ ai việc gì (hoặc ai đã giúp đỡ em việc gì)?</a:t>
            </a:r>
            <a:endParaRPr lang="vi-VN" altLang="en-US" sz="4000" dirty="0">
              <a:latin typeface="Times New Roman" panose="02020603050405020304" pitchFamily="18" charset="0"/>
              <a:ea typeface="Arial" panose="020B0604020202020204"/>
              <a:cs typeface="Arial" panose="020B0604020202020204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vi-VN" altLang="en-US" sz="4000" dirty="0"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Arial" panose="020B0604020202020204" pitchFamily="34" charset="0"/>
              </a:rPr>
              <a:t>- Em (hoặc người đó) đã làm như thế nào?</a:t>
            </a:r>
            <a:endParaRPr lang="vi-VN" altLang="en-US" sz="4000" dirty="0">
              <a:latin typeface="Times New Roman" panose="02020603050405020304" pitchFamily="18" charset="0"/>
              <a:ea typeface="Arial" panose="020B0604020202020204"/>
              <a:cs typeface="Arial" panose="020B0604020202020204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vi-VN" altLang="en-US" sz="4000" dirty="0"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Arial" panose="020B0604020202020204" pitchFamily="34" charset="0"/>
              </a:rPr>
              <a:t>- Em có suy nghĩ gì sau khi giúp đỡ (hoặc được giúp đỡ)?</a:t>
            </a:r>
            <a:endParaRPr lang="en-US" altLang="en-US" sz="4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charRg st="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charRg st="6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charRg st="105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14340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WPS Slides</Application>
  <PresentationFormat/>
  <Paragraphs>12</Paragraphs>
  <Slides>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Patrick Hand SC</vt:lpstr>
      <vt:lpstr>Segoe Print</vt:lpstr>
      <vt:lpstr>Calibri</vt:lpstr>
      <vt:lpstr>+mn-ea</vt:lpstr>
      <vt:lpstr>Arial</vt:lpstr>
      <vt:lpstr>Patrick Hand SC</vt:lpstr>
      <vt:lpstr>Calibri</vt:lpstr>
      <vt:lpstr>Microsoft YaHei</vt:lpstr>
      <vt:lpstr>Arial Unicode MS</vt:lpstr>
      <vt:lpstr>English Language Grammar Rules by Slidesgo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1A4547D9F3694D438B88D605AFB0257A_13</vt:lpwstr>
  </property>
  <property fmtid="{D5CDD505-2E9C-101B-9397-08002B2CF9AE}" pid="3" name="KSOProductBuildVer">
    <vt:lpwstr>1033-12.2.0.20795</vt:lpwstr>
  </property>
</Properties>
</file>