
<file path=[Content_Types].xml><?xml version="1.0" encoding="utf-8"?>
<Types xmlns="http://schemas.openxmlformats.org/package/2006/content-types">
  <Default Extension="wav" ContentType="audio/x-wav"/>
  <Default Extension="png" ContentType="image/png"/>
  <Default Extension="emf" ContentType="image/x-em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  <p:sldMasterId id="2147483699" r:id="rId6"/>
  </p:sldMasterIdLst>
  <p:notesMasterIdLst>
    <p:notesMasterId r:id="rId8"/>
  </p:notesMasterIdLst>
  <p:sldIdLst>
    <p:sldId id="866" r:id="rId7"/>
    <p:sldId id="943" r:id="rId9"/>
    <p:sldId id="852" r:id="rId10"/>
    <p:sldId id="920" r:id="rId11"/>
    <p:sldId id="921" r:id="rId12"/>
    <p:sldId id="922" r:id="rId13"/>
    <p:sldId id="945" r:id="rId14"/>
    <p:sldId id="896" r:id="rId15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66"/>
            <p14:sldId id="943"/>
            <p14:sldId id="852"/>
            <p14:sldId id="920"/>
            <p14:sldId id="921"/>
            <p14:sldId id="922"/>
            <p14:sldId id="945"/>
            <p14:sldId id="896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 showGuides="1">
      <p:cViewPr varScale="1">
        <p:scale>
          <a:sx n="73" d="100"/>
          <a:sy n="73" d="100"/>
        </p:scale>
        <p:origin x="94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909" y="228601"/>
            <a:ext cx="5318522" cy="209543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715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909" y="2331603"/>
            <a:ext cx="5318522" cy="62865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accent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010" y="1200151"/>
            <a:ext cx="4800602" cy="1864519"/>
          </a:xfrm>
        </p:spPr>
        <p:txBody>
          <a:bodyPr anchor="b">
            <a:normAutofit/>
          </a:bodyPr>
          <a:lstStyle>
            <a:lvl1pPr>
              <a:defRPr sz="2925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008" y="3078772"/>
            <a:ext cx="4800602" cy="685800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accent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160" y="1200150"/>
            <a:ext cx="342900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609" y="1200150"/>
            <a:ext cx="342900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200150"/>
            <a:ext cx="342900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180" b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6160" y="1878806"/>
            <a:ext cx="342900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609" y="1200150"/>
            <a:ext cx="342900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180" b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609" y="1878806"/>
            <a:ext cx="342900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10" y="1708108"/>
            <a:ext cx="2057402" cy="1741634"/>
          </a:xfrm>
        </p:spPr>
        <p:txBody>
          <a:bodyPr anchor="b">
            <a:normAutofit/>
          </a:bodyPr>
          <a:lstStyle>
            <a:lvl1pPr>
              <a:defRPr sz="1465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61" y="400050"/>
            <a:ext cx="5143500" cy="36004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5"/>
            </a:lvl3pPr>
            <a:lvl4pPr>
              <a:defRPr sz="900"/>
            </a:lvl4pPr>
            <a:lvl5pPr>
              <a:defRPr sz="790"/>
            </a:lvl5pPr>
            <a:lvl6pPr>
              <a:defRPr sz="790"/>
            </a:lvl6pPr>
            <a:lvl7pPr>
              <a:defRPr sz="790"/>
            </a:lvl7pPr>
            <a:lvl8pPr>
              <a:defRPr sz="790"/>
            </a:lvl8pPr>
            <a:lvl9pPr>
              <a:defRPr sz="79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565"/>
              </a:spcBef>
              <a:buNone/>
              <a:defRPr sz="79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10" y="1708108"/>
            <a:ext cx="2057402" cy="1741634"/>
          </a:xfrm>
        </p:spPr>
        <p:txBody>
          <a:bodyPr anchor="b">
            <a:normAutofit/>
          </a:bodyPr>
          <a:lstStyle>
            <a:lvl1pPr>
              <a:defRPr sz="1465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970358" y="400050"/>
            <a:ext cx="5143502" cy="360045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sz="1015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056084" y="485775"/>
            <a:ext cx="4972051" cy="3429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35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565"/>
              </a:spcBef>
              <a:buNone/>
              <a:defRPr sz="79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8760" y="228601"/>
            <a:ext cx="1286851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7350" y="228601"/>
            <a:ext cx="5627111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image" Target="../media/image7.png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160" y="228600"/>
            <a:ext cx="7029451" cy="90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200150"/>
            <a:ext cx="7029451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183" y="4878809"/>
            <a:ext cx="72302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0">
                <a:solidFill>
                  <a:schemeClr val="tx2"/>
                </a:solidFill>
              </a:defRPr>
            </a:lvl1pPr>
          </a:lstStyle>
          <a:p>
            <a:pPr defTabSz="685800"/>
            <a:fld id="{9D3B9702-7FBF-4720-8670-571C5E7EEDDE}" type="datetime1">
              <a:rPr lang="en-US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0121" y="4878809"/>
            <a:ext cx="5157311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0">
                <a:solidFill>
                  <a:schemeClr val="tx2"/>
                </a:solidFill>
              </a:defRPr>
            </a:lvl1pPr>
          </a:lstStyle>
          <a:p>
            <a:pPr defTabSz="685800"/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5612" y="4710225"/>
            <a:ext cx="400049" cy="261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0" b="1">
                <a:solidFill>
                  <a:srgbClr val="AB3C19"/>
                </a:solidFill>
              </a:defRPr>
            </a:lvl1pPr>
          </a:lstStyle>
          <a:p>
            <a:pPr defTabSz="685800"/>
            <a:fld id="{8FDBFFB2-86D9-4B8F-A59A-553A60B94BBE}" type="slidenum">
              <a:rPr lang="en-US" smtClean="0">
                <a:cs typeface="Arial" panose="020B0604020202020204"/>
                <a:sym typeface="Arial" panose="020B0604020202020204"/>
              </a:rPr>
            </a:fld>
            <a:endParaRPr lang="en-US"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28270" algn="l" defTabSz="514350" rtl="0" eaLnBrk="1" latinLnBrk="0" hangingPunct="1">
        <a:lnSpc>
          <a:spcPct val="90000"/>
        </a:lnSpc>
        <a:spcBef>
          <a:spcPts val="1015"/>
        </a:spcBef>
        <a:buSzPct val="80000"/>
        <a:buFont typeface="Wingdings" panose="05000000000000000000" pitchFamily="2" charset="2"/>
        <a:buChar char="§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34010" indent="-128270" algn="l" defTabSz="514350" rtl="0" eaLnBrk="1" latinLnBrk="0" hangingPunct="1">
        <a:lnSpc>
          <a:spcPct val="90000"/>
        </a:lnSpc>
        <a:spcBef>
          <a:spcPts val="565"/>
        </a:spcBef>
        <a:buSzPct val="80000"/>
        <a:buFont typeface="Wingdings" panose="05000000000000000000" pitchFamily="2" charset="2"/>
        <a:buChar char="§"/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9405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4pPr>
      <a:lvl5pPr marL="87439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5pPr>
      <a:lvl6pPr marL="105410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7pPr>
      <a:lvl8pPr marL="141414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8pPr>
      <a:lvl9pPr marL="159448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audio" Target="../media/audio2.wav"/><Relationship Id="rId7" Type="http://schemas.openxmlformats.org/officeDocument/2006/relationships/image" Target="../media/image13.png"/><Relationship Id="rId6" Type="http://schemas.openxmlformats.org/officeDocument/2006/relationships/slide" Target="slide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3.wav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pn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3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Hát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Lời chào của em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UTM Avo" pitchFamily="18" charset="0"/>
              <a:cs typeface="Times New Roman" panose="02020603050405020304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smtClean="0">
                <a:latin typeface="UTM Avo" pitchFamily="18" charset="0"/>
              </a:rPr>
              <a:t>Hàng ngày, em thường chào và đáp lời chào của mọi  người  như thế nào?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5163185" y="2690300"/>
            <a:ext cx="2001103" cy="1725089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1907704" y="2692324"/>
            <a:ext cx="2001103" cy="172508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3509405" y="1773170"/>
            <a:ext cx="2001103" cy="1725089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6766647" y="1742731"/>
            <a:ext cx="2001103" cy="1725089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075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smtClean="0">
                <a:latin typeface="UTM Avo" pitchFamily="18" charset="0"/>
              </a:rPr>
              <a:t>Hàng ngày, em thường chào và đáp lời chào của mọi  người  như thế nào?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" y="2216990"/>
            <a:ext cx="1690451" cy="17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77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079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081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08304" y="2095818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8" y="2371762"/>
            <a:ext cx="1499662" cy="15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9" y="2282403"/>
            <a:ext cx="1482160" cy="17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>
            <a:fillRect/>
          </a:stretch>
        </p:blipFill>
        <p:spPr bwMode="auto">
          <a:xfrm>
            <a:off x="5491923" y="2408360"/>
            <a:ext cx="1672961" cy="1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2282403"/>
            <a:ext cx="1496445" cy="16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80714" y="1563638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 smtClean="0">
                <a:solidFill>
                  <a:srgbClr val="C00000"/>
                </a:solidFill>
                <a:latin typeface="UTM Avo" pitchFamily="18" charset="0"/>
              </a:rPr>
              <a:t>Một số  kiểu chào khác nhau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0754" y="3539792"/>
            <a:ext cx="4999598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 smtClean="0">
                <a:solidFill>
                  <a:srgbClr val="C00000"/>
                </a:solidFill>
                <a:latin typeface="UTM Avo" pitchFamily="18" charset="0"/>
              </a:rPr>
              <a:t>NHỮNG CÁCH CHÀO ĐỘC ĐÁO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785" y="842249"/>
            <a:ext cx="5907167" cy="1963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N4 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giải nghĩa từ khó hiểu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luyện đọc từ khó phát âm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câu dài và cách ngắt câu dài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48883" y="2805352"/>
            <a:ext cx="2571750" cy="144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Niu Di-lân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  <a:endParaRPr lang="en-US" sz="22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Đại Dương.</a:t>
            </a:r>
            <a:endParaRPr lang="en-US" smtClean="0">
              <a:latin typeface="+mj-lt"/>
            </a:endParaRP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Ấn Độ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Á.</a:t>
            </a:r>
            <a:endParaRPr lang="en-US" smtClean="0">
              <a:latin typeface="+mj-lt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Mỹ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Mỹ.</a:t>
            </a:r>
            <a:endParaRPr lang="en-US" smtClean="0">
              <a:latin typeface="+mj-lt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Dim-ba-bu-ê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Phi</a:t>
            </a:r>
            <a:endParaRPr lang="en-US" smtClean="0">
              <a:latin typeface="+mj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WPS Slides</Application>
  <PresentationFormat>On-screen Show (16:9)</PresentationFormat>
  <Paragraphs>65</Paragraphs>
  <Slides>8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Arial</vt:lpstr>
      <vt:lpstr>SimSun</vt:lpstr>
      <vt:lpstr>Wingdings</vt:lpstr>
      <vt:lpstr>Arial</vt:lpstr>
      <vt:lpstr>等线</vt:lpstr>
      <vt:lpstr>等线</vt:lpstr>
      <vt:lpstr>汉仪小麦体简</vt:lpstr>
      <vt:lpstr>UTM Avo</vt:lpstr>
      <vt:lpstr>Segoe Print</vt:lpstr>
      <vt:lpstr>Microsoft YaHei</vt:lpstr>
      <vt:lpstr>Times New Roman</vt:lpstr>
      <vt:lpstr>Times New Roman</vt:lpstr>
      <vt:lpstr>Calibri</vt:lpstr>
      <vt:lpstr>Arial Unicode MS</vt:lpstr>
      <vt:lpstr>Calibri Light</vt:lpstr>
      <vt:lpstr>自定义设计方案</vt:lpstr>
      <vt:lpstr>1_Default Design</vt:lpstr>
      <vt:lpstr>4_自定义设计方案</vt:lpstr>
      <vt:lpstr>3_自定义设计方案</vt:lpstr>
      <vt:lpstr>Children Playing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943</cp:revision>
  <dcterms:created xsi:type="dcterms:W3CDTF">2015-04-15T03:07:00Z</dcterms:created>
  <dcterms:modified xsi:type="dcterms:W3CDTF">2025-04-27T12:08:13Z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2CEEDFF9F27F445EA721F4AD69C154C9_13</vt:lpwstr>
  </property>
</Properties>
</file>