
<file path=[Content_Types].xml><?xml version="1.0" encoding="utf-8"?>
<Types xmlns="http://schemas.openxmlformats.org/package/2006/content-types">
  <Default Extension="wav" ContentType="audio/x-wav"/>
  <Default Extension="gif" ContentType="image/gif"/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6"/>
  </p:notesMasterIdLst>
  <p:sldIdLst>
    <p:sldId id="945" r:id="rId5"/>
    <p:sldId id="899" r:id="rId7"/>
    <p:sldId id="952" r:id="rId8"/>
    <p:sldId id="954" r:id="rId9"/>
    <p:sldId id="936" r:id="rId10"/>
    <p:sldId id="948" r:id="rId11"/>
    <p:sldId id="939" r:id="rId12"/>
    <p:sldId id="908" r:id="rId13"/>
    <p:sldId id="947" r:id="rId14"/>
    <p:sldId id="940" r:id="rId15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945"/>
            <p14:sldId id="899"/>
            <p14:sldId id="952"/>
            <p14:sldId id="954"/>
            <p14:sldId id="936"/>
            <p14:sldId id="948"/>
            <p14:sldId id="939"/>
            <p14:sldId id="908"/>
            <p14:sldId id="947"/>
            <p14:sldId id="940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CFDCF"/>
    <a:srgbClr val="226668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4" autoAdjust="0"/>
    <p:restoredTop sz="79407" autoAdjust="0"/>
  </p:normalViewPr>
  <p:slideViewPr>
    <p:cSldViewPr showGuides="1">
      <p:cViewPr varScale="1">
        <p:scale>
          <a:sx n="73" d="100"/>
          <a:sy n="73" d="100"/>
        </p:scale>
        <p:origin x="1036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D89FB8-1C6F-461A-82D7-B7DAFD66A6E1}" type="slidenum">
              <a:rPr lang="en-US" altLang="en-US" sz="1200" smtClean="0">
                <a:solidFill>
                  <a:srgbClr val="000000"/>
                </a:solidFill>
              </a:rPr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6" Type="http://schemas.openxmlformats.org/officeDocument/2006/relationships/image" Target="../media/image10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audio2.wav"/><Relationship Id="rId4" Type="http://schemas.openxmlformats.org/officeDocument/2006/relationships/image" Target="../media/image15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304800" y="742950"/>
            <a:ext cx="8686800" cy="44005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9135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>
                <a:ln w="9525"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và THCS Lê Khắc Cẩn</a:t>
            </a:r>
            <a:endParaRPr lang="en-US" sz="5400" b="1" kern="10">
              <a:ln w="9525"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752600" y="1630538"/>
            <a:ext cx="6096000" cy="20538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lIns="91436" tIns="45718" rIns="91436" bIns="45718" numCol="1" fromWordArt="1">
            <a:prstTxWarp prst="textArchUp">
              <a:avLst>
                <a:gd name="adj" fmla="val 10313358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** </a:t>
            </a:r>
            <a:r>
              <a:rPr lang="vi-VN" sz="24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/>
              </a:rPr>
              <a:t>Chào</a:t>
            </a:r>
            <a:r>
              <a:rPr lang="vi-VN" sz="32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/>
              </a:rPr>
              <a:t> </a:t>
            </a:r>
            <a:r>
              <a:rPr lang="vi-VN" sz="24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/>
              </a:rPr>
              <a:t>mừng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 **</a:t>
            </a:r>
            <a:endParaRPr lang="en-US" sz="3200" b="1" kern="10" dirty="0">
              <a:ln w="9525">
                <a:solidFill>
                  <a:srgbClr val="0000FF"/>
                </a:solidFill>
                <a:round/>
              </a:ln>
              <a:solidFill>
                <a:srgbClr val="FFFF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097088"/>
            <a:ext cx="8001000" cy="1200325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về dự giờ thăm 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lớp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2994025" y="3987800"/>
            <a:ext cx="6553200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</a:rPr>
              <a:t>Giáo viên: Đồng Thị Thu Huyền</a:t>
            </a:r>
            <a:endParaRPr lang="vi-VN" altLang="en-US" sz="240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>
                <a:solidFill>
                  <a:prstClr val="black"/>
                </a:solidFill>
              </a:rPr>
              <a:t>Sinh năm : 1</a:t>
            </a:r>
            <a:r>
              <a:rPr lang="en-US" altLang="en-US" sz="2400">
                <a:solidFill>
                  <a:prstClr val="black"/>
                </a:solidFill>
              </a:rPr>
              <a:t>990 – Đại học</a:t>
            </a:r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4450" y="3001964"/>
            <a:ext cx="5638800" cy="830993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Môn:Tiếng Việt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103" name="Picture 5" descr="Cartoon_Mouse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684588"/>
            <a:ext cx="2044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5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-95250"/>
            <a:ext cx="13716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1 phút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4695" y="2571750"/>
            <a:ext cx="2699792" cy="216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Bắt tay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35" y="2164088"/>
            <a:ext cx="2808671" cy="18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vẫy tay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cúi chào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>
            <a:fillRect/>
          </a:stretch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1 phút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Người dân một số nước có những cách chào đặc biệt nào?</a:t>
            </a:r>
            <a:endParaRPr lang="en-US" sz="2200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>
              <a:fillRect/>
            </a:stretch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000000"/>
                  </a:solidFill>
                  <a:latin typeface="UTM Avo" pitchFamily="18" charset="0"/>
                </a:rPr>
                <a:t>Ma-ô-ri</a:t>
              </a:r>
              <a:endParaRPr lang="en-US" sz="2200" b="1">
                <a:solidFill>
                  <a:srgbClr val="000000"/>
                </a:solidFill>
                <a:latin typeface="UTM Avo" pitchFamily="18" charset="0"/>
              </a:endParaRP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>
            <a:fillRect/>
          </a:stretch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>
            <a:fillRect/>
          </a:stretch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Ấn Độ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Mỹ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Dim-ba-bu-ê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>
            <a:fillRect/>
          </a:stretch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6048164" y="988034"/>
            <a:ext cx="2913726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Callout 2"/>
          <p:cNvSpPr/>
          <p:nvPr/>
        </p:nvSpPr>
        <p:spPr>
          <a:xfrm>
            <a:off x="4283968" y="1510668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1 phút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899591" y="419292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78229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755576" y="694510"/>
            <a:ext cx="5536089" cy="3533424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cho em </a:t>
            </a:r>
            <a:r>
              <a:rPr lang="vi-VN" sz="2000" b="1">
                <a:solidFill>
                  <a:srgbClr val="002060"/>
                </a:solidFill>
              </a:rPr>
              <a:t>biết được cách chào của người dân một số nước trên 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1229659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82904" y="2139702"/>
            <a:ext cx="115266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3363838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72200" y="3363838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WPS Slides</Application>
  <PresentationFormat>On-screen Show (16:9)</PresentationFormat>
  <Paragraphs>59</Paragraphs>
  <Slides>10</Slides>
  <Notes>8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Times New Roman</vt:lpstr>
      <vt:lpstr>UTM Avo</vt:lpstr>
      <vt:lpstr>Segoe Print</vt:lpstr>
      <vt:lpstr>Microsoft YaHei</vt:lpstr>
      <vt:lpstr>Arial Unicode MS</vt:lpstr>
      <vt:lpstr>Calibri</vt:lpstr>
      <vt:lpstr>自定义设计方案</vt:lpstr>
      <vt:lpstr>1_Default Design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Phạm Thảo</cp:lastModifiedBy>
  <cp:revision>960</cp:revision>
  <dcterms:created xsi:type="dcterms:W3CDTF">2015-04-15T03:07:00Z</dcterms:created>
  <dcterms:modified xsi:type="dcterms:W3CDTF">2025-04-27T12:11:07Z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CB72D9F23B5F4A76BF0BF4A3C8A22C24_13</vt:lpwstr>
  </property>
</Properties>
</file>