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mp4" ContentType="video/mp4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3"/>
    <p:sldMasterId id="2147483680" r:id="rId4"/>
  </p:sldMasterIdLst>
  <p:notesMasterIdLst>
    <p:notesMasterId r:id="rId14"/>
  </p:notesMasterIdLst>
  <p:sldIdLst>
    <p:sldId id="522" r:id="rId5"/>
    <p:sldId id="540" r:id="rId6"/>
    <p:sldId id="263" r:id="rId7"/>
    <p:sldId id="523" r:id="rId8"/>
    <p:sldId id="526" r:id="rId9"/>
    <p:sldId id="525" r:id="rId10"/>
    <p:sldId id="265" r:id="rId11"/>
    <p:sldId id="543" r:id="rId12"/>
    <p:sldId id="288" r:id="rId13"/>
    <p:sldId id="285" r:id="rId15"/>
    <p:sldId id="26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FFFF"/>
    <a:srgbClr val="D583BA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hyperlink" Target="https://www.freepik.com/" TargetMode="External"/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5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/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/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/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/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 panose="02000505000000020004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■"/>
              <a:defRPr/>
            </a:lvl9pPr>
          </a:lstStyle>
          <a:p/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 panose="02000505000000020004"/>
              <a:buChar char="●"/>
              <a:defRPr/>
            </a:lvl1pPr>
            <a:lvl2pPr marL="1219200" lvl="1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○"/>
              <a:defRPr/>
            </a:lvl2pPr>
            <a:lvl3pPr marL="1828800" lvl="2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■"/>
              <a:defRPr/>
            </a:lvl3pPr>
            <a:lvl4pPr marL="2438400" lvl="3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●"/>
              <a:defRPr/>
            </a:lvl4pPr>
            <a:lvl5pPr marL="3048000" lvl="4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○"/>
              <a:defRPr/>
            </a:lvl5pPr>
            <a:lvl6pPr marL="3657600" lvl="5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■"/>
              <a:defRPr/>
            </a:lvl6pPr>
            <a:lvl7pPr marL="4267200" lvl="6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●"/>
              <a:defRPr/>
            </a:lvl7pPr>
            <a:lvl8pPr marL="4876800" lvl="7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○"/>
              <a:defRPr/>
            </a:lvl8pPr>
            <a:lvl9pPr marL="5486400" lvl="8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■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200" lvl="1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5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5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SzPts val="1200"/>
              <a:buFont typeface="Roboto" panose="02000000000000000000"/>
              <a:buAutoNum type="arabicPeriod"/>
              <a:defRPr sz="1335"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9pPr>
          </a:lstStyle>
          <a:p/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2" y="304801"/>
            <a:ext cx="7091363" cy="2793907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950"/>
            </a:lvl1pPr>
          </a:lstStyle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2" y="3108804"/>
            <a:ext cx="7091363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2"/>
            <a:ext cx="6400803" cy="2486025"/>
          </a:xfrm>
        </p:spPr>
        <p:txBody>
          <a:bodyPr anchor="b">
            <a:normAutofit/>
          </a:bodyPr>
          <a:lstStyle>
            <a:lvl1pPr>
              <a:defRPr sz="3900"/>
            </a:lvl1pPr>
          </a:lstStyle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3" cy="9144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accent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2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575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2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575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2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3" y="2277477"/>
            <a:ext cx="2743203" cy="2322179"/>
          </a:xfrm>
        </p:spPr>
        <p:txBody>
          <a:bodyPr anchor="b">
            <a:normAutofit/>
          </a:bodyPr>
          <a:lstStyle>
            <a:lvl1pPr>
              <a:defRPr sz="195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5" y="533400"/>
            <a:ext cx="6858000" cy="4800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5" y="4583188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750"/>
              </a:spcBef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3" y="2277477"/>
            <a:ext cx="2743203" cy="2322179"/>
          </a:xfrm>
        </p:spPr>
        <p:txBody>
          <a:bodyPr anchor="b">
            <a:normAutofit/>
          </a:bodyPr>
          <a:lstStyle>
            <a:lvl1pPr>
              <a:defRPr sz="195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8" name="Rounded Rectangle 7"/>
          <p:cNvSpPr/>
          <p:nvPr/>
        </p:nvSpPr>
        <p:spPr>
          <a:xfrm>
            <a:off x="1293811" y="533400"/>
            <a:ext cx="6858003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sz="1350">
              <a:solidFill>
                <a:prstClr val="white"/>
              </a:solidFill>
              <a:sym typeface="Arial" panose="020B0604020202020204"/>
            </a:endParaRP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3" y="647700"/>
            <a:ext cx="6629401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5" y="4583188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750"/>
              </a:spcBef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1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1" y="304801"/>
            <a:ext cx="7502815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Char char="●"/>
              <a:defRPr>
                <a:solidFill>
                  <a:schemeClr val="lt1"/>
                </a:solidFill>
              </a:defRPr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Char char="■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5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5"/>
            </a:lvl1pPr>
            <a:lvl2pPr marL="1219200" lvl="1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1.jpeg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9.xml"/><Relationship Id="rId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4" Type="http://schemas.openxmlformats.org/officeDocument/2006/relationships/theme" Target="../theme/theme3.xml"/><Relationship Id="rId13" Type="http://schemas.openxmlformats.org/officeDocument/2006/relationships/image" Target="../media/image9.png"/><Relationship Id="rId12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4" y="304800"/>
            <a:ext cx="9372601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4" y="1600200"/>
            <a:ext cx="9372601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8" y="6505079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2"/>
                </a:solidFill>
              </a:defRPr>
            </a:lvl1pPr>
          </a:lstStyle>
          <a:p>
            <a:pPr defTabSz="914400"/>
            <a:fld id="{9D3B9702-7FBF-4720-8670-571C5E7EEDDE}" type="datetime1">
              <a:rPr lang="en-US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US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62" y="6505079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2"/>
                </a:solidFill>
              </a:defRPr>
            </a:lvl1pPr>
          </a:lstStyle>
          <a:p>
            <a:pPr defTabSz="914400"/>
            <a:endParaRPr lang="en-US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7" y="6280300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 b="1">
                <a:solidFill>
                  <a:srgbClr val="AB3C19"/>
                </a:solidFill>
              </a:defRPr>
            </a:lvl1pPr>
          </a:lstStyle>
          <a:p>
            <a:pPr defTabSz="914400"/>
            <a:fld id="{8FDBFFB2-86D9-4B8F-A59A-553A60B94BBE}" type="slidenum">
              <a:rPr lang="en-US" smtClean="0">
                <a:cs typeface="Arial" panose="020B0604020202020204"/>
                <a:sym typeface="Arial" panose="020B0604020202020204"/>
              </a:rPr>
            </a:fld>
            <a:endParaRPr lang="en-US"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171450" algn="l" defTabSz="685800" rtl="0" eaLnBrk="1" latinLnBrk="0" hangingPunct="1">
        <a:lnSpc>
          <a:spcPct val="90000"/>
        </a:lnSpc>
        <a:spcBef>
          <a:spcPts val="1350"/>
        </a:spcBef>
        <a:buSzPct val="8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171450" algn="l" defTabSz="68580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40589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12598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11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.xml"/><Relationship Id="rId3" Type="http://schemas.openxmlformats.org/officeDocument/2006/relationships/image" Target="../media/image11.png"/><Relationship Id="rId2" Type="http://schemas.microsoft.com/office/2007/relationships/media" Target="../media/media6.m4a"/><Relationship Id="rId1" Type="http://schemas.openxmlformats.org/officeDocument/2006/relationships/audio" Target="../media/media6.m4a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5.xml"/><Relationship Id="rId4" Type="http://schemas.openxmlformats.org/officeDocument/2006/relationships/image" Target="../media/image21.png"/><Relationship Id="rId3" Type="http://schemas.openxmlformats.org/officeDocument/2006/relationships/image" Target="../media/image11.png"/><Relationship Id="rId2" Type="http://schemas.microsoft.com/office/2007/relationships/media" Target="../media/media7.m4a"/><Relationship Id="rId1" Type="http://schemas.openxmlformats.org/officeDocument/2006/relationships/audio" Target="../media/media7.m4a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12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audio" Target="../media/audio1.wav"/><Relationship Id="rId2" Type="http://schemas.openxmlformats.org/officeDocument/2006/relationships/tags" Target="../tags/tag1.xml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audio" Target="../media/audio1.wav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audio" Target="../media/audio1.wav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1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4.xml"/><Relationship Id="rId3" Type="http://schemas.openxmlformats.org/officeDocument/2006/relationships/image" Target="../media/image20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.xml"/><Relationship Id="rId3" Type="http://schemas.openxmlformats.org/officeDocument/2006/relationships/image" Target="../media/image11.png"/><Relationship Id="rId2" Type="http://schemas.microsoft.com/office/2007/relationships/media" Target="../media/media5.m4a"/><Relationship Id="rId1" Type="http://schemas.openxmlformats.org/officeDocument/2006/relationships/audio" Target="../media/media5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48111" y="1800664"/>
            <a:ext cx="6189785" cy="29260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KHỞI ĐỘNG</a:t>
            </a:r>
            <a:endParaRPr lang="en-US" sz="8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Am-thanh-chuc-mung-chien-tha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2462" y="-609600"/>
            <a:ext cx="829993" cy="609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 build="allAtOnce"/>
      <p:bldP spid="2" grpId="1" animBg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0527" y="2968633"/>
            <a:ext cx="11314985" cy="200853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sz="3600" spc="-80" dirty="0" smtClean="0"/>
              <a:t> </a:t>
            </a:r>
            <a:endParaRPr sz="3600" spc="-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/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 flipH="1">
            <a:off x="4685922" y="323053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6060406" y="31729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4599920" y="423959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7224267" y="37102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 flipH="1">
            <a:off x="6146998" y="31729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804457" y="372134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694918" y="421480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8750798" y="422453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7282040" y="37102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/>
          <p:cNvGrpSpPr/>
          <p:nvPr/>
        </p:nvGrpSpPr>
        <p:grpSpPr>
          <a:xfrm>
            <a:off x="703235" y="574426"/>
            <a:ext cx="6030450" cy="794827"/>
            <a:chOff x="603225" y="2182575"/>
            <a:chExt cx="2577800" cy="424450"/>
          </a:xfrm>
        </p:grpSpPr>
        <p:sp>
          <p:nvSpPr>
            <p:cNvPr id="5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386;p32"/>
          <p:cNvSpPr txBox="1"/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40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0267" y="1418096"/>
            <a:ext cx="9087004" cy="4718713"/>
          </a:xfrm>
          <a:prstGeom prst="rect">
            <a:avLst/>
          </a:prstGeom>
        </p:spPr>
      </p:pic>
      <p:sp>
        <p:nvSpPr>
          <p:cNvPr id="23" name="Thought Bubble: Cloud 7"/>
          <p:cNvSpPr/>
          <p:nvPr/>
        </p:nvSpPr>
        <p:spPr>
          <a:xfrm>
            <a:off x="3843879" y="1909793"/>
            <a:ext cx="5243849" cy="1691535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43879" y="4207887"/>
            <a:ext cx="4443690" cy="1322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makeronline.com.7d4f0559-12ca-4cd2-b654-e4b20909242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048565" cy="659755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652207" y="173131"/>
            <a:ext cx="936927" cy="8046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1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-148896" y="5886809"/>
            <a:ext cx="12192001" cy="971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5599938"/>
            <a:ext cx="12317506" cy="1258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 panose="02000505000000020004"/>
                <a:cs typeface="Times New Roman" panose="02020603050405020304" pitchFamily="18" charset="0"/>
                <a:sym typeface="Montserrat" panose="02000505000000020004"/>
              </a:rPr>
              <a:t>2. Bạn được nhận quà sẽ nói gì?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ea typeface="Montserrat" panose="02000505000000020004"/>
              <a:cs typeface="Times New Roman" panose="02020603050405020304" pitchFamily="18" charset="0"/>
              <a:sym typeface="Montserrat" panose="02000505000000020004"/>
            </a:endParaRPr>
          </a:p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 panose="02000505000000020004"/>
                <a:cs typeface="Times New Roman" panose="02020603050405020304" pitchFamily="18" charset="0"/>
                <a:sym typeface="Montserrat" panose="02000505000000020004"/>
              </a:rPr>
              <a:t>Nếu em được nhận quà em sẽ nói gì?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ea typeface="Montserrat" panose="02000505000000020004"/>
              <a:cs typeface="Times New Roman" panose="02020603050405020304" pitchFamily="18" charset="0"/>
              <a:sym typeface="Montserrat" panose="02000505000000020004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2235" y="448235"/>
            <a:ext cx="7781365" cy="5558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8318" y="448235"/>
            <a:ext cx="963251" cy="107298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5481" y="5611906"/>
            <a:ext cx="11421036" cy="9323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5481" y="5342965"/>
            <a:ext cx="11421036" cy="12012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 panose="02000505000000020004"/>
                <a:cs typeface="Times New Roman" panose="02020603050405020304" pitchFamily="18" charset="0"/>
                <a:sym typeface="Montserrat" panose="02000505000000020004"/>
              </a:rPr>
              <a:t>2.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2000505000000020004"/>
                <a:cs typeface="Times New Roman" panose="02020603050405020304" pitchFamily="18" charset="0"/>
                <a:sym typeface="Montserrat" panose="02000505000000020004"/>
              </a:rPr>
              <a:t>Nếu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2000505000000020004"/>
                <a:cs typeface="Times New Roman" panose="02020603050405020304" pitchFamily="18" charset="0"/>
                <a:sym typeface="Montserrat" panose="02000505000000020004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2000505000000020004"/>
                <a:cs typeface="Times New Roman" panose="02020603050405020304" pitchFamily="18" charset="0"/>
                <a:sym typeface="Montserrat" panose="02000505000000020004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2000505000000020004"/>
                <a:cs typeface="Times New Roman" panose="02020603050405020304" pitchFamily="18" charset="0"/>
                <a:sym typeface="Montserrat" panose="02000505000000020004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2000505000000020004"/>
                <a:cs typeface="Times New Roman" panose="02020603050405020304" pitchFamily="18" charset="0"/>
                <a:sym typeface="Montserrat" panose="02000505000000020004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2000505000000020004"/>
                <a:cs typeface="Times New Roman" panose="02020603050405020304" pitchFamily="18" charset="0"/>
                <a:sym typeface="Montserrat" panose="02000505000000020004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2000505000000020004"/>
                <a:cs typeface="Times New Roman" panose="02020603050405020304" pitchFamily="18" charset="0"/>
                <a:sym typeface="Montserrat" panose="02000505000000020004"/>
              </a:rPr>
              <a:t>hỏng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2000505000000020004"/>
                <a:cs typeface="Times New Roman" panose="02020603050405020304" pitchFamily="18" charset="0"/>
                <a:sym typeface="Montserrat" panose="02000505000000020004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2000505000000020004"/>
                <a:cs typeface="Times New Roman" panose="02020603050405020304" pitchFamily="18" charset="0"/>
                <a:sym typeface="Montserrat" panose="02000505000000020004"/>
              </a:rPr>
              <a:t>đồ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2000505000000020004"/>
                <a:cs typeface="Times New Roman" panose="02020603050405020304" pitchFamily="18" charset="0"/>
                <a:sym typeface="Montserrat" panose="02000505000000020004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2000505000000020004"/>
                <a:cs typeface="Times New Roman" panose="02020603050405020304" pitchFamily="18" charset="0"/>
                <a:sym typeface="Montserrat" panose="02000505000000020004"/>
              </a:rPr>
              <a:t>gì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2000505000000020004"/>
                <a:cs typeface="Times New Roman" panose="02020603050405020304" pitchFamily="18" charset="0"/>
                <a:sym typeface="Montserrat" panose="02000505000000020004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2000505000000020004"/>
                <a:cs typeface="Times New Roman" panose="02020603050405020304" pitchFamily="18" charset="0"/>
                <a:sym typeface="Montserrat" panose="02000505000000020004"/>
              </a:rPr>
              <a:t>đó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2000505000000020004"/>
                <a:cs typeface="Times New Roman" panose="02020603050405020304" pitchFamily="18" charset="0"/>
                <a:sym typeface="Montserrat" panose="02000505000000020004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2000505000000020004"/>
                <a:cs typeface="Times New Roman" panose="02020603050405020304" pitchFamily="18" charset="0"/>
                <a:sym typeface="Montserrat" panose="02000505000000020004"/>
              </a:rPr>
              <a:t>trong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2000505000000020004"/>
                <a:cs typeface="Times New Roman" panose="02020603050405020304" pitchFamily="18" charset="0"/>
                <a:sym typeface="Montserrat" panose="02000505000000020004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2000505000000020004"/>
                <a:cs typeface="Times New Roman" panose="02020603050405020304" pitchFamily="18" charset="0"/>
                <a:sym typeface="Montserrat" panose="02000505000000020004"/>
              </a:rPr>
              <a:t>nhà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2000505000000020004"/>
                <a:cs typeface="Times New Roman" panose="02020603050405020304" pitchFamily="18" charset="0"/>
                <a:sym typeface="Montserrat" panose="02000505000000020004"/>
              </a:rPr>
              <a:t>, </a:t>
            </a:r>
            <a:endParaRPr lang="en-US" sz="4000" dirty="0" smtClean="0">
              <a:solidFill>
                <a:srgbClr val="FF0000"/>
              </a:solidFill>
              <a:latin typeface="Times New Roman" panose="02020603050405020304" pitchFamily="18" charset="0"/>
              <a:ea typeface="Montserrat" panose="02000505000000020004"/>
              <a:cs typeface="Times New Roman" panose="02020603050405020304" pitchFamily="18" charset="0"/>
              <a:sym typeface="Montserrat" panose="02000505000000020004"/>
            </a:endParaRPr>
          </a:p>
          <a:p>
            <a:pPr lvl="0" algn="ctr">
              <a:buClr>
                <a:srgbClr val="000000"/>
              </a:buClr>
              <a:buSzPts val="1100"/>
            </a:pP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2000505000000020004"/>
                <a:cs typeface="Times New Roman" panose="02020603050405020304" pitchFamily="18" charset="0"/>
                <a:sym typeface="Montserrat" panose="02000505000000020004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2000505000000020004"/>
                <a:cs typeface="Times New Roman" panose="02020603050405020304" pitchFamily="18" charset="0"/>
                <a:sym typeface="Montserrat" panose="02000505000000020004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2000505000000020004"/>
                <a:cs typeface="Times New Roman" panose="02020603050405020304" pitchFamily="18" charset="0"/>
                <a:sym typeface="Montserrat" panose="02000505000000020004"/>
              </a:rPr>
              <a:t>sẽ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2000505000000020004"/>
                <a:cs typeface="Times New Roman" panose="02020603050405020304" pitchFamily="18" charset="0"/>
                <a:sym typeface="Montserrat" panose="02000505000000020004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2000505000000020004"/>
                <a:cs typeface="Times New Roman" panose="02020603050405020304" pitchFamily="18" charset="0"/>
                <a:sym typeface="Montserrat" panose="02000505000000020004"/>
              </a:rPr>
              <a:t>nói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2000505000000020004"/>
                <a:cs typeface="Times New Roman" panose="02020603050405020304" pitchFamily="18" charset="0"/>
                <a:sym typeface="Montserrat" panose="02000505000000020004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2000505000000020004"/>
                <a:cs typeface="Times New Roman" panose="02020603050405020304" pitchFamily="18" charset="0"/>
                <a:sym typeface="Montserrat" panose="02000505000000020004"/>
              </a:rPr>
              <a:t>gì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2000505000000020004"/>
                <a:cs typeface="Times New Roman" panose="02020603050405020304" pitchFamily="18" charset="0"/>
                <a:sym typeface="Montserrat" panose="02000505000000020004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2000505000000020004"/>
                <a:cs typeface="Times New Roman" panose="02020603050405020304" pitchFamily="18" charset="0"/>
                <a:sym typeface="Montserrat" panose="02000505000000020004"/>
              </a:rPr>
              <a:t>với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2000505000000020004"/>
                <a:cs typeface="Times New Roman" panose="02020603050405020304" pitchFamily="18" charset="0"/>
                <a:sym typeface="Montserrat" panose="02000505000000020004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2000505000000020004"/>
                <a:cs typeface="Times New Roman" panose="02020603050405020304" pitchFamily="18" charset="0"/>
                <a:sym typeface="Montserrat" panose="02000505000000020004"/>
              </a:rPr>
              <a:t>mẹ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2000505000000020004"/>
                <a:cs typeface="Times New Roman" panose="02020603050405020304" pitchFamily="18" charset="0"/>
                <a:sym typeface="Montserrat" panose="02000505000000020004"/>
              </a:rPr>
              <a:t>?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ea typeface="Montserrat" panose="02000505000000020004"/>
              <a:cs typeface="Times New Roman" panose="02020603050405020304" pitchFamily="18" charset="0"/>
              <a:sym typeface="Montserrat" panose="02000505000000020004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235" y="1415999"/>
            <a:ext cx="11546541" cy="4719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06" b="95797" l="5702" r="97775">
                        <a14:foregroundMark x1="18637" y1="18039" x2="13769" y2="60946"/>
                        <a14:foregroundMark x1="11266" y1="33275" x2="22949" y2="59720"/>
                        <a14:foregroundMark x1="84145" y1="60245" x2="90125" y2="88616"/>
                        <a14:foregroundMark x1="91516" y1="90543" x2="92907" y2="94046"/>
                        <a14:foregroundMark x1="86231" y1="90193" x2="83866" y2="94746"/>
                        <a14:backgroundMark x1="11683" y1="11208" x2="7789" y2="34676"/>
                        <a14:backgroundMark x1="96523" y1="81086" x2="96523" y2="98949"/>
                        <a14:backgroundMark x1="88734" y1="90193" x2="88039" y2="963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6635" y="-373130"/>
            <a:ext cx="6744565" cy="613185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2635" y="1524000"/>
            <a:ext cx="10022541" cy="4016189"/>
          </a:xfrm>
          <a:prstGeom prst="rect">
            <a:avLst/>
          </a:prstGeom>
        </p:spPr>
      </p:pic>
      <p:pic>
        <p:nvPicPr>
          <p:cNvPr id="6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10287000" y="-1290917"/>
            <a:ext cx="1098176" cy="109817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ANH HÀ MÃ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5825" y="493644"/>
            <a:ext cx="112064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95167" y="560705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5024" y="1623569"/>
            <a:ext cx="1113361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14960" y="172115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7333" y="4878466"/>
            <a:ext cx="110465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  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5858" y="487846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65047" y="1122999"/>
            <a:ext cx="7876223" cy="261747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685165">
              <a:defRPr/>
            </a:pP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Thảo luận N4 </a:t>
            </a:r>
            <a:endParaRPr lang="en-US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defTabSz="685165">
              <a:defRPr/>
            </a:pP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+ Tìm và giải nghĩa từ khó hiểu</a:t>
            </a:r>
            <a:endParaRPr lang="en-US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defTabSz="685165">
              <a:defRPr/>
            </a:pP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+ Tìm và luyện đọc từ khó phát âm</a:t>
            </a:r>
            <a:endParaRPr lang="en-US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defTabSz="685165">
              <a:defRPr/>
            </a:pP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+ Tìm câu dài và cách ngắt câu dài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6" name="Đồng Hồ Đếm Ngược 3 Phút - Countdown timer 3 minutes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131844" y="3740470"/>
            <a:ext cx="3429000" cy="1928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5991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4" name="Google Shape;378;p32"/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 flipH="1">
            <a:off x="5694834" y="315461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979606" y="311290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1008667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1095043" y="31405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TIMING" val="|3.2|3.1"/>
</p:tagLst>
</file>

<file path=ppt/tags/tag2.xml><?xml version="1.0" encoding="utf-8"?>
<p:tagLst xmlns:p="http://schemas.openxmlformats.org/presentationml/2006/main">
  <p:tag name="TIMING" val="|0.8|2.3|2"/>
</p:tagLst>
</file>

<file path=ppt/tags/tag3.xml><?xml version="1.0" encoding="utf-8"?>
<p:tagLst xmlns:p="http://schemas.openxmlformats.org/presentationml/2006/main">
  <p:tag name="TIMING" val="|0.8"/>
</p:tagLst>
</file>

<file path=ppt/tags/tag4.xml><?xml version="1.0" encoding="utf-8"?>
<p:tagLst xmlns:p="http://schemas.openxmlformats.org/presentationml/2006/main">
  <p:tag name="TIMING" val="|0.8"/>
</p:tagLst>
</file>

<file path=ppt/tags/tag5.xml><?xml version="1.0" encoding="utf-8"?>
<p:tagLst xmlns:p="http://schemas.openxmlformats.org/presentationml/2006/main">
  <p:tag name="TIMING" val="|1.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1370</Words>
  <Application>WPS Slides</Application>
  <PresentationFormat>Widescreen</PresentationFormat>
  <Paragraphs>58</Paragraphs>
  <Slides>11</Slides>
  <Notes>3</Notes>
  <HiddenSlides>0</HiddenSlides>
  <MMClips>7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11</vt:i4>
      </vt:variant>
    </vt:vector>
  </HeadingPairs>
  <TitlesOfParts>
    <vt:vector size="33" baseType="lpstr">
      <vt:lpstr>Arial</vt:lpstr>
      <vt:lpstr>SimSun</vt:lpstr>
      <vt:lpstr>Wingdings</vt:lpstr>
      <vt:lpstr>Just Another Hand</vt:lpstr>
      <vt:lpstr>Segoe Print</vt:lpstr>
      <vt:lpstr>Nunito</vt:lpstr>
      <vt:lpstr>Arial</vt:lpstr>
      <vt:lpstr>Montserrat</vt:lpstr>
      <vt:lpstr>Roboto</vt:lpstr>
      <vt:lpstr>Roboto Condensed Light</vt:lpstr>
      <vt:lpstr>Roboto</vt:lpstr>
      <vt:lpstr>Livvic</vt:lpstr>
      <vt:lpstr>Montserrat Medium</vt:lpstr>
      <vt:lpstr>Montserrat</vt:lpstr>
      <vt:lpstr>Microsoft YaHei</vt:lpstr>
      <vt:lpstr>Times New Roman</vt:lpstr>
      <vt:lpstr>Calibri</vt:lpstr>
      <vt:lpstr>Arial Unicode MS</vt:lpstr>
      <vt:lpstr>Calibri Light</vt:lpstr>
      <vt:lpstr>Volicy Bulletin Board Thesis by Slidesgo</vt:lpstr>
      <vt:lpstr>6_Office Theme</vt:lpstr>
      <vt:lpstr>Children Playing 16x9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Phạm Thảo</cp:lastModifiedBy>
  <cp:revision>120</cp:revision>
  <dcterms:created xsi:type="dcterms:W3CDTF">2021-06-19T10:18:00Z</dcterms:created>
  <dcterms:modified xsi:type="dcterms:W3CDTF">2025-04-29T12:09:51Z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FB8FBD9053A64392AA6415B8E1809493_13</vt:lpwstr>
  </property>
  <property fmtid="{D5CDD505-2E9C-101B-9397-08002B2CF9AE}" pid="3" name="KSOProductBuildVer">
    <vt:lpwstr>1033-12.2.0.20795</vt:lpwstr>
  </property>
</Properties>
</file>