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9"/>
  </p:notesMasterIdLst>
  <p:sldIdLst>
    <p:sldId id="522" r:id="rId4"/>
    <p:sldId id="540" r:id="rId5"/>
    <p:sldId id="326" r:id="rId6"/>
    <p:sldId id="528" r:id="rId7"/>
    <p:sldId id="296" r:id="rId8"/>
    <p:sldId id="529" r:id="rId10"/>
    <p:sldId id="300" r:id="rId11"/>
    <p:sldId id="5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 panose="02000505000000020004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2000505000000020004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 panose="02000000000000000000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1.wav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 build="allAtOnce"/>
      <p:bldP spid="2" grpId="1" animBg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/>
          <p:cNvSpPr txBox="1"/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>
            <a:fillRect/>
          </a:stretch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  <a:endParaRPr lang="vi-VN" sz="3200" spc="-1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/>
          <p:cNvSpPr txBox="1"/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/>
          <p:cNvSpPr txBox="1"/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None/>
              <a:defRPr sz="1865" b="0" i="0" u="none" strike="noStrike" cap="none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WPS Slides</Application>
  <PresentationFormat>Widescreen</PresentationFormat>
  <Paragraphs>52</Paragraphs>
  <Slides>8</Slides>
  <Notes>4</Notes>
  <HiddenSlides>0</HiddenSlides>
  <MMClips>5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30" baseType="lpstr">
      <vt:lpstr>Arial</vt:lpstr>
      <vt:lpstr>SimSun</vt:lpstr>
      <vt:lpstr>Wingdings</vt:lpstr>
      <vt:lpstr>Just Another Hand</vt:lpstr>
      <vt:lpstr>Segoe Print</vt:lpstr>
      <vt:lpstr>Nunito</vt:lpstr>
      <vt:lpstr>Arial</vt:lpstr>
      <vt:lpstr>Montserrat</vt:lpstr>
      <vt:lpstr>Roboto</vt:lpstr>
      <vt:lpstr>Roboto Condensed Light</vt:lpstr>
      <vt:lpstr>Roboto</vt:lpstr>
      <vt:lpstr>Livvic</vt:lpstr>
      <vt:lpstr>Nunito SemiBold</vt:lpstr>
      <vt:lpstr>Montserrat Medium</vt:lpstr>
      <vt:lpstr>Montserrat</vt:lpstr>
      <vt:lpstr>Microsoft YaHei</vt:lpstr>
      <vt:lpstr>Times New Roman</vt:lpstr>
      <vt:lpstr>Calibri</vt:lpstr>
      <vt:lpstr>Arial Unicode MS</vt:lpstr>
      <vt:lpstr>Calibri Light</vt:lpstr>
      <vt:lpstr>Volicy Bulletin Board Thesis by Slidesgo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Phạm Thảo</cp:lastModifiedBy>
  <cp:revision>120</cp:revision>
  <dcterms:created xsi:type="dcterms:W3CDTF">2021-06-19T10:18:00Z</dcterms:created>
  <dcterms:modified xsi:type="dcterms:W3CDTF">2025-04-29T11:35:21Z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C17A863C17E948259C852F224CC55653_13</vt:lpwstr>
  </property>
  <property fmtid="{D5CDD505-2E9C-101B-9397-08002B2CF9AE}" pid="3" name="KSOProductBuildVer">
    <vt:lpwstr>1033-12.2.0.20795</vt:lpwstr>
  </property>
</Properties>
</file>