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89" r:id="rId5"/>
    <p:sldMasterId id="2147483702" r:id="rId6"/>
    <p:sldMasterId id="2147483715" r:id="rId7"/>
    <p:sldMasterId id="2147483728" r:id="rId8"/>
    <p:sldMasterId id="2147483741" r:id="rId9"/>
  </p:sldMasterIdLst>
  <p:notesMasterIdLst>
    <p:notesMasterId r:id="rId11"/>
  </p:notesMasterIdLst>
  <p:sldIdLst>
    <p:sldId id="474" r:id="rId10"/>
    <p:sldId id="530" r:id="rId12"/>
    <p:sldId id="509" r:id="rId13"/>
    <p:sldId id="511" r:id="rId14"/>
    <p:sldId id="570" r:id="rId15"/>
    <p:sldId id="572" r:id="rId16"/>
    <p:sldId id="543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304801"/>
            <a:ext cx="7091363" cy="279390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108804"/>
            <a:ext cx="7091363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2"/>
            <a:ext cx="6400803" cy="2486025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3" cy="914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2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2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3" cy="2322179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5" y="533400"/>
            <a:ext cx="6858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5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3" cy="2322179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293811" y="533400"/>
            <a:ext cx="6858003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350">
              <a:solidFill>
                <a:prstClr val="white"/>
              </a:solidFill>
              <a:sym typeface="Arial" panose="020B0604020202020204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3" y="647700"/>
            <a:ext cx="6629401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5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1" y="304801"/>
            <a:ext cx="750281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4" Type="http://schemas.openxmlformats.org/officeDocument/2006/relationships/theme" Target="../theme/theme8.xml"/><Relationship Id="rId13" Type="http://schemas.openxmlformats.org/officeDocument/2006/relationships/image" Target="../media/image13.png"/><Relationship Id="rId12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4" y="304800"/>
            <a:ext cx="9372601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4" y="1600200"/>
            <a:ext cx="937260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8" y="6505079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pPr defTabSz="914400"/>
            <a:fld id="{9D3B9702-7FBF-4720-8670-571C5E7EEDDE}" type="datetime1">
              <a:rPr lang="en-US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62" y="6505079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7" y="6280300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rgbClr val="AB3C19"/>
                </a:solidFill>
              </a:defRPr>
            </a:lvl1pPr>
          </a:lstStyle>
          <a:p>
            <a:pPr defTabSz="914400"/>
            <a:fld id="{8FDBFFB2-86D9-4B8F-A59A-553A60B94BBE}" type="slidenum">
              <a:rPr lang="en-US" smtClean="0">
                <a:cs typeface="Arial" panose="020B0604020202020204"/>
                <a:sym typeface="Arial" panose="020B0604020202020204"/>
              </a:rPr>
            </a:fld>
            <a:endParaRPr lang="en-US"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9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8.GIF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audio1.wav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0.xml"/><Relationship Id="rId3" Type="http://schemas.openxmlformats.org/officeDocument/2006/relationships/image" Target="../media/image22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6.png"/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/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/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/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có thể dùng cách nào để liên lạc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v</a:t>
            </a:r>
            <a:r>
              <a:rPr lang="en-US" sz="3600" dirty="0" err="1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1"/>
          <a:stretch>
            <a:fillRect/>
          </a:stretch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/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/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/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1"/>
          <a:stretch>
            <a:fillRect/>
          </a:stretch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 smtClean="0"/>
              <a:t>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người ta đã biết huấn luyện bồ câu để đưa thư. Bồ câu nhớ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 tốt. Nó có thể bay qua một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dài hàng nghìn cây số để mang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 nơi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thuỷ tinh. Nhờ sóng biển,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này được </a:t>
            </a:r>
            <a:r>
              <a:rPr lang="en-US" sz="28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 thư vài chục năm sau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nhiều. Bạn có thể viết thư, gọi điện cho người khác. Nhờ có in-tơ-nét, bạn cũng có thể nhìn thấy người nói chuyện với mình, dù hai người đang ở cách nhau rất xa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047" y="1122999"/>
            <a:ext cx="7876223" cy="26174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165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Thảo luận N4 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685165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Tìm và giải nghĩa từ khó hiểu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685165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Tìm và luyện đọc từ khó phát âm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685165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Tìm câu dài và cách ngắt câu dài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6" name="Đồng Hồ Đếm Ngược 3 Phút - Countdown timer 3 minutes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31844" y="3740470"/>
            <a:ext cx="3429000" cy="192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indent="-152400">
              <a:lnSpc>
                <a:spcPct val="129000"/>
              </a:lnSpc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</a:t>
            </a:r>
            <a:r>
              <a:rPr lang="vi-VN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indent="-152400">
              <a:lnSpc>
                <a:spcPct val="132000"/>
              </a:lnSpc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in-tơ-nét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cũng có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 với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ở cách nhau rất xa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Slides</Application>
  <PresentationFormat>Widescreen</PresentationFormat>
  <Paragraphs>48</Paragraphs>
  <Slides>8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8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Calibri</vt:lpstr>
      <vt:lpstr>Microsoft YaHei</vt:lpstr>
      <vt:lpstr>Arial</vt:lpstr>
      <vt:lpstr>Arial-Rounded</vt:lpstr>
      <vt:lpstr>Segoe Print</vt:lpstr>
      <vt:lpstr>Times New Roman</vt:lpstr>
      <vt:lpstr>等线</vt:lpstr>
      <vt:lpstr>Times New Roman</vt:lpstr>
      <vt:lpstr>Arial Unicode MS</vt:lpstr>
      <vt:lpstr>Calibri Light</vt:lpstr>
      <vt:lpstr>3_Office Theme</vt:lpstr>
      <vt:lpstr>5_Office Theme</vt:lpstr>
      <vt:lpstr>6_Office Theme</vt:lpstr>
      <vt:lpstr>NỀN 5</vt:lpstr>
      <vt:lpstr>1_NỀN 5</vt:lpstr>
      <vt:lpstr>2_NỀN 5</vt:lpstr>
      <vt:lpstr>3_NỀN 5</vt:lpstr>
      <vt:lpstr>Children Playing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Phạm Thảo</cp:lastModifiedBy>
  <cp:revision>68</cp:revision>
  <dcterms:created xsi:type="dcterms:W3CDTF">2021-05-22T03:42:00Z</dcterms:created>
  <dcterms:modified xsi:type="dcterms:W3CDTF">2025-04-29T11:50:05Z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DF0C266E77974508A68C9863550B35F8_13</vt:lpwstr>
  </property>
  <property fmtid="{D5CDD505-2E9C-101B-9397-08002B2CF9AE}" pid="3" name="KSOProductBuildVer">
    <vt:lpwstr>1033-12.2.0.20795</vt:lpwstr>
  </property>
</Properties>
</file>