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5" r:id="rId4"/>
    <p:sldMasterId id="2147483688" r:id="rId5"/>
    <p:sldMasterId id="2147483701" r:id="rId6"/>
    <p:sldMasterId id="2147483714" r:id="rId7"/>
  </p:sldMasterIdLst>
  <p:notesMasterIdLst>
    <p:notesMasterId r:id="rId9"/>
  </p:notesMasterIdLst>
  <p:sldIdLst>
    <p:sldId id="539" r:id="rId8"/>
    <p:sldId id="535" r:id="rId10"/>
    <p:sldId id="536" r:id="rId11"/>
    <p:sldId id="5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65" d="100"/>
          <a:sy n="65" d="100"/>
        </p:scale>
        <p:origin x="5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0.xml"/><Relationship Id="rId8" Type="http://schemas.openxmlformats.org/officeDocument/2006/relationships/slideLayout" Target="../slideLayouts/slideLayout69.xml"/><Relationship Id="rId7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audio" Target="../media/audio1.wav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audio1.wav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202444" y="199396"/>
            <a:ext cx="6339843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90473" y="2771724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8240" y="2659041"/>
            <a:ext cx="5848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6" name="Shape 782"/>
          <p:cNvPicPr/>
          <p:nvPr/>
        </p:nvPicPr>
        <p:blipFill>
          <a:blip r:embed="rId1"/>
          <a:stretch>
            <a:fillRect/>
          </a:stretch>
        </p:blipFill>
        <p:spPr>
          <a:xfrm>
            <a:off x="391886" y="279918"/>
            <a:ext cx="11196735" cy="1810139"/>
          </a:xfrm>
          <a:prstGeom prst="rect">
            <a:avLst/>
          </a:prstGeom>
        </p:spPr>
      </p:pic>
      <p:pic>
        <p:nvPicPr>
          <p:cNvPr id="17" name="Shape 786"/>
          <p:cNvPicPr/>
          <p:nvPr/>
        </p:nvPicPr>
        <p:blipFill>
          <a:blip r:embed="rId2"/>
          <a:stretch>
            <a:fillRect/>
          </a:stretch>
        </p:blipFill>
        <p:spPr>
          <a:xfrm>
            <a:off x="391886" y="1520890"/>
            <a:ext cx="11383349" cy="5047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735" y="2122160"/>
            <a:ext cx="1903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617" y="2122160"/>
            <a:ext cx="311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4916" y="2090057"/>
            <a:ext cx="271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 vi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Shape 788"/>
          <p:cNvSpPr txBox="1"/>
          <p:nvPr/>
        </p:nvSpPr>
        <p:spPr>
          <a:xfrm>
            <a:off x="279918" y="485126"/>
            <a:ext cx="11663266" cy="356435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indent="0">
              <a:spcBef>
                <a:spcPts val="0"/>
              </a:spcBef>
              <a:spcAft>
                <a:spcPts val="700"/>
              </a:spcAft>
              <a:tabLst>
                <a:tab pos="186055" algn="l"/>
              </a:tabLst>
            </a:pPr>
            <a:r>
              <a:rPr lang="en-US" sz="4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vi-VN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 </a:t>
            </a:r>
            <a:r>
              <a:rPr lang="vi-VN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 để hoàn thành câu nêu công dụng của đồ vật.</a:t>
            </a:r>
            <a:endParaRPr lang="en-US" sz="4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73380" algn="l"/>
              </a:tabLst>
            </a:pPr>
            <a:r>
              <a:rPr lang="en-US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lang="vi-VN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điện thoại, em có thể (...).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67030" algn="l"/>
              </a:tabLst>
            </a:pPr>
            <a:r>
              <a:rPr lang="en-US" sz="4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lang="vi-VN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máy tính, em có thể (...).</a:t>
            </a:r>
            <a:endParaRPr lang="en-US" sz="4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58140" algn="l"/>
              </a:tabLst>
            </a:pPr>
            <a:r>
              <a:rPr lang="en-US" sz="40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lang="vi-VN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ti vi, em có thể (...).</a:t>
            </a:r>
            <a:endParaRPr lang="en-US" sz="40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5747" y="3294193"/>
            <a:ext cx="4022272" cy="34290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453535" y="1474236"/>
            <a:ext cx="3294484" cy="23139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BÀN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b="14143"/>
          <a:stretch>
            <a:fillRect/>
          </a:stretch>
        </p:blipFill>
        <p:spPr>
          <a:xfrm>
            <a:off x="6545469" y="1040510"/>
            <a:ext cx="5301605" cy="5562442"/>
          </a:xfrm>
          <a:prstGeom prst="rect">
            <a:avLst/>
          </a:prstGeom>
        </p:spPr>
      </p:pic>
      <p:sp>
        <p:nvSpPr>
          <p:cNvPr id="7" name="Shape 790"/>
          <p:cNvSpPr txBox="1"/>
          <p:nvPr/>
        </p:nvSpPr>
        <p:spPr>
          <a:xfrm>
            <a:off x="895739" y="487744"/>
            <a:ext cx="12762963" cy="1996129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en-US" sz="4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vi-VN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 câu thích </a:t>
            </a:r>
            <a:r>
              <a:rPr lang="vi-VN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ợ</a:t>
            </a:r>
            <a:r>
              <a:rPr lang="vi-VN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mỗi ô vuông </a:t>
            </a:r>
            <a:endParaRPr lang="en-US" sz="40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vi-VN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 văn </a:t>
            </a:r>
            <a:r>
              <a:rPr lang="vi-VN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1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US" sz="1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Shape 792"/>
          <p:cNvSpPr txBox="1"/>
          <p:nvPr/>
        </p:nvSpPr>
        <p:spPr>
          <a:xfrm>
            <a:off x="653143" y="2041363"/>
            <a:ext cx="5262465" cy="465801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indent="1778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 là bạn của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</a:t>
            </a:r>
            <a:r>
              <a:rPr lang="en-US" sz="3200" dirty="0" err="1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thường thích xem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32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sự</a:t>
            </a:r>
            <a:r>
              <a:rPr lang="en-US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bóng đá</a:t>
            </a:r>
            <a:r>
              <a:rPr lang="en-US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thích nghe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phim truyền hình. Còn em thích nhất là 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32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ươ</a:t>
            </a:r>
            <a:r>
              <a:rPr lang="vi-VN" sz="32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 </a:t>
            </a:r>
            <a:r>
              <a:rPr lang="vi-VN" sz="32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giới động </a:t>
            </a:r>
            <a:r>
              <a:rPr lang="vi-VN" sz="3200" i="1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9066" y="3397815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72712" y="2750157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8277" y="3417990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72968" y="4037492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5761" y="5965573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29407" y="1910013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0218" y="2599213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8970" y="2467832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7540" y="3151706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42456" y="5033292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4" grpId="0" animBg="1"/>
      <p:bldP spid="15" grpId="0" animBg="1"/>
      <p:bldP spid="9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WPS Slides</Application>
  <PresentationFormat>Widescreen</PresentationFormat>
  <Paragraphs>32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4</vt:i4>
      </vt:variant>
    </vt:vector>
  </HeadingPairs>
  <TitlesOfParts>
    <vt:vector size="20" baseType="lpstr">
      <vt:lpstr>Arial</vt:lpstr>
      <vt:lpstr>SimSun</vt:lpstr>
      <vt:lpstr>Wingdings</vt:lpstr>
      <vt:lpstr>Microsoft YaHei</vt:lpstr>
      <vt:lpstr>Calibri</vt:lpstr>
      <vt:lpstr>Arial Rounded MT Bold</vt:lpstr>
      <vt:lpstr>Times New Roman</vt:lpstr>
      <vt:lpstr>Arial Unicode MS</vt:lpstr>
      <vt:lpstr>Calibri Light</vt:lpstr>
      <vt:lpstr>黑体</vt:lpstr>
      <vt:lpstr>5_Office Theme</vt:lpstr>
      <vt:lpstr>1_Office 主题​​</vt:lpstr>
      <vt:lpstr>NỀN 5</vt:lpstr>
      <vt:lpstr>1_NỀN 5</vt:lpstr>
      <vt:lpstr>2_NỀN 5</vt:lpstr>
      <vt:lpstr>3_NỀN 5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Phạm Thảo</cp:lastModifiedBy>
  <cp:revision>67</cp:revision>
  <dcterms:created xsi:type="dcterms:W3CDTF">2021-05-22T03:42:00Z</dcterms:created>
  <dcterms:modified xsi:type="dcterms:W3CDTF">2025-04-29T11:45:09Z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52493EC1815348CAAF3D4889F93A7FA5_13</vt:lpwstr>
  </property>
  <property fmtid="{D5CDD505-2E9C-101B-9397-08002B2CF9AE}" pid="3" name="KSOProductBuildVer">
    <vt:lpwstr>1033-12.2.0.20795</vt:lpwstr>
  </property>
</Properties>
</file>