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  <p:sldMasterId id="2147483686" r:id="rId5"/>
    <p:sldMasterId id="2147483699" r:id="rId6"/>
    <p:sldMasterId id="2147483712" r:id="rId7"/>
    <p:sldMasterId id="2147483721" r:id="rId8"/>
    <p:sldMasterId id="2147483734" r:id="rId9"/>
  </p:sldMasterIdLst>
  <p:notesMasterIdLst>
    <p:notesMasterId r:id="rId11"/>
  </p:notesMasterIdLst>
  <p:sldIdLst>
    <p:sldId id="559" r:id="rId10"/>
    <p:sldId id="482" r:id="rId12"/>
    <p:sldId id="562" r:id="rId13"/>
    <p:sldId id="563" r:id="rId14"/>
    <p:sldId id="53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A0F9D-3357-4A94-85C8-3B842B870DC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heme" Target="../theme/theme6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US" kern="0"/>
            </a:fld>
            <a:endParaRPr kern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5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1.xml"/><Relationship Id="rId4" Type="http://schemas.openxmlformats.org/officeDocument/2006/relationships/audio" Target="../media/audio1.wav"/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202444" y="409374"/>
            <a:ext cx="6143478" cy="2116589"/>
            <a:chOff x="2118480" y="1316166"/>
            <a:chExt cx="1605520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345674" y="1537126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lang="en-US" altLang="zh-CN" sz="8000" spc="300" dirty="0" smtClean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47" b="100000" l="0" r="998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8496"/>
            <a:ext cx="12527930" cy="72243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24713" y="478984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8000" dirty="0" err="1" smtClean="0">
                <a:solidFill>
                  <a:schemeClr val="bg1"/>
                </a:solidFill>
                <a:latin typeface="HP001 4H" panose="020B0603050302020204" pitchFamily="34" charset="-122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8000" dirty="0" smtClean="0">
                <a:solidFill>
                  <a:schemeClr val="bg1"/>
                </a:solidFill>
                <a:latin typeface="HP001 4H" panose="020B0603050302020204" pitchFamily="34" charset="-122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8000" dirty="0" err="1" smtClean="0">
                <a:solidFill>
                  <a:schemeClr val="bg1"/>
                </a:solidFill>
                <a:latin typeface="HP001 4H" panose="020B0603050302020204" pitchFamily="34" charset="-122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-122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159" y="2481943"/>
            <a:ext cx="118187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</a:t>
            </a:r>
            <a:r>
              <a:rPr lang="vi-VN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hoặc ơe. </a:t>
            </a:r>
            <a:endParaRPr lang="en-US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eo: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chèo thuyền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sz="6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6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chích choè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4645" y="2537926"/>
            <a:ext cx="124159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spc="-14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u="sng" spc="-1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5400" b="1" spc="-1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spc="-1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tiếng ch</a:t>
            </a:r>
            <a:r>
              <a:rPr lang="en-US" sz="5400" spc="-1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5400" spc="-1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5400" i="1" spc="-1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vi-VN" sz="5400" spc="-1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5400" spc="-14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5400" spc="-14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spc="-14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6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vi-VN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chèo </a:t>
            </a:r>
            <a:r>
              <a:rPr lang="vi-VN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6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chích </a:t>
            </a:r>
            <a:r>
              <a:rPr lang="vi-VN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choè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spc="-17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toe </a:t>
            </a:r>
            <a:r>
              <a:rPr lang="en-US" sz="6600" spc="-17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6600" spc="-17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6600" spc="-17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613" y="125840"/>
            <a:ext cx="1564640" cy="1598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2269" y="2393425"/>
            <a:ext cx="9336664" cy="3470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65211" y="2406249"/>
            <a:ext cx="10224830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400" b="1" i="0" u="none" strike="noStrike" cap="none" normalizeH="0" baseline="0" dirty="0" err="1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none" strike="noStrike" cap="none" normalizeH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-122"/>
                <a:ea typeface="Arial" panose="020B0604020202020204" pitchFamily="34" charset="0"/>
                <a:cs typeface="Times New Roman" panose="02020603050405020304" pitchFamily="18" charset="0"/>
              </a:rPr>
              <a:t>l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-122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1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-122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-122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 </a:t>
            </a:r>
            <a:r>
              <a:rPr kumimoji="0" lang="en-US" altLang="en-US" sz="4400" b="0" i="0" u="none" strike="noStrike" cap="none" normalizeH="0" baseline="0" dirty="0" err="1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vuông.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 sông m</a:t>
            </a:r>
            <a:r>
              <a:rPr lang="en-US" altLang="en-US" sz="44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ới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điệu làm sao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áng lên mặc áo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242929"/>
                </a:solidFill>
                <a:latin typeface="HP001 4H" panose="020B0603050302020204" pitchFamily="34" charset="-122"/>
                <a:ea typeface="Arial" panose="020B0604020202020204" pitchFamily="34" charset="0"/>
                <a:cs typeface="Times New Roman" panose="02020603050405020304" pitchFamily="18" charset="0"/>
              </a:rPr>
              <a:t>l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ụa đào thướt tha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Trưa về tr</a:t>
            </a:r>
            <a:r>
              <a:rPr lang="en-US" altLang="en-US" sz="4400" dirty="0" err="1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ời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rộng bao </a:t>
            </a:r>
            <a:r>
              <a:rPr kumimoji="0" lang="en-US" altLang="en-US" sz="4400" b="0" i="0" u="none" strike="noStrike" cap="none" normalizeH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xanh sông mặc như 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4400" dirty="0" smtClean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4400" b="1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 may</a:t>
            </a:r>
            <a:r>
              <a:rPr kumimoji="0" lang="vi-VN" altLang="en-US" sz="1200" b="0" i="0" u="none" strike="noStrike" cap="none" normalizeH="0" baseline="0" dirty="0" smtClean="0">
                <a:ln>
                  <a:noFill/>
                </a:ln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altLang="en-US" sz="1200" dirty="0">
                <a:solidFill>
                  <a:srgbClr val="24292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kumimoji="0" lang="vi-V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Shape 7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76200"/>
            <a:ext cx="463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032033" y="56358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vi-VN" altLang="en-US" sz="11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(Theo</a:t>
            </a:r>
            <a:r>
              <a:rPr kumimoji="0" lang="vi-VN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 Nguyễn Trọng Tạo)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7626" y="3676260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23583" y="5107380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78891" y="4472897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2213" y="5251092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P001 4H" panose="020B0603050302020204" pitchFamily="34" charset="-122"/>
              </a:rPr>
              <a:t>l</a:t>
            </a:r>
            <a:endParaRPr lang="en-US" sz="4400" dirty="0">
              <a:solidFill>
                <a:schemeClr val="bg1"/>
              </a:solidFill>
              <a:latin typeface="HP001 4H" panose="020B0603050302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4461" y="3813783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P001 4H" panose="020B0603050302020204" pitchFamily="34" charset="-122"/>
              </a:rPr>
              <a:t>l</a:t>
            </a:r>
            <a:endParaRPr lang="en-US" sz="4400" dirty="0">
              <a:solidFill>
                <a:schemeClr val="bg1"/>
              </a:solidFill>
              <a:latin typeface="HP001 4H" panose="020B0603050302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94965" y="4602155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P001 4H" panose="020B0603050302020204" pitchFamily="34" charset="-122"/>
              </a:rPr>
              <a:t>l</a:t>
            </a:r>
            <a:endParaRPr lang="en-US" sz="4400" dirty="0">
              <a:solidFill>
                <a:schemeClr val="bg1"/>
              </a:solidFill>
              <a:latin typeface="HP001 4H" panose="020B06030503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  <p:bldP spid="19" grpId="0" animBg="1"/>
      <p:bldP spid="15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WPS Slides</Application>
  <PresentationFormat>Widescreen</PresentationFormat>
  <Paragraphs>27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5</vt:i4>
      </vt:variant>
    </vt:vector>
  </HeadingPairs>
  <TitlesOfParts>
    <vt:vector size="27" baseType="lpstr">
      <vt:lpstr>Arial</vt:lpstr>
      <vt:lpstr>SimSun</vt:lpstr>
      <vt:lpstr>Wingdings</vt:lpstr>
      <vt:lpstr>Microsoft YaHei</vt:lpstr>
      <vt:lpstr>Calibri</vt:lpstr>
      <vt:lpstr>Arial</vt:lpstr>
      <vt:lpstr>Arial Rounded MT Bold</vt:lpstr>
      <vt:lpstr>HP001 4H</vt:lpstr>
      <vt:lpstr>Arial-Rounded</vt:lpstr>
      <vt:lpstr>Segoe Print</vt:lpstr>
      <vt:lpstr>Times New Roman</vt:lpstr>
      <vt:lpstr>Courier New</vt:lpstr>
      <vt:lpstr>Arial Unicode MS</vt:lpstr>
      <vt:lpstr>Calibri Light</vt:lpstr>
      <vt:lpstr>5_Office Theme</vt:lpstr>
      <vt:lpstr>6_Office Theme</vt:lpstr>
      <vt:lpstr>1_Default Design</vt:lpstr>
      <vt:lpstr>NỀN 5</vt:lpstr>
      <vt:lpstr>1_NỀN 5</vt:lpstr>
      <vt:lpstr>1_Office Theme</vt:lpstr>
      <vt:lpstr>2_NỀN 5</vt:lpstr>
      <vt:lpstr>3_NỀN 5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Phạm Thảo</cp:lastModifiedBy>
  <cp:revision>67</cp:revision>
  <dcterms:created xsi:type="dcterms:W3CDTF">2021-05-22T03:42:00Z</dcterms:created>
  <dcterms:modified xsi:type="dcterms:W3CDTF">2025-04-29T11:53:24Z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A3C13E792A5E4D2DAAED9CC46A0F96DC_13</vt:lpwstr>
  </property>
  <property fmtid="{D5CDD505-2E9C-101B-9397-08002B2CF9AE}" pid="3" name="KSOProductBuildVer">
    <vt:lpwstr>1033-12.2.0.20795</vt:lpwstr>
  </property>
</Properties>
</file>