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8"/>
  </p:notesMasterIdLst>
  <p:sldIdLst>
    <p:sldId id="540" r:id="rId4"/>
    <p:sldId id="538" r:id="rId5"/>
    <p:sldId id="539" r:id="rId6"/>
    <p:sldId id="47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WPS Slides</Application>
  <PresentationFormat>Widescreen</PresentationFormat>
  <Paragraphs>22</Paragraphs>
  <Slides>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</vt:i4>
      </vt:variant>
    </vt:vector>
  </HeadingPairs>
  <TitlesOfParts>
    <vt:vector size="17" baseType="lpstr">
      <vt:lpstr>Arial</vt:lpstr>
      <vt:lpstr>SimSun</vt:lpstr>
      <vt:lpstr>Wingdings</vt:lpstr>
      <vt:lpstr>Microsoft YaHei</vt:lpstr>
      <vt:lpstr>Just Another Hand</vt:lpstr>
      <vt:lpstr>Segoe Print</vt:lpstr>
      <vt:lpstr>Times New Roman</vt:lpstr>
      <vt:lpstr>Calibri</vt:lpstr>
      <vt:lpstr>Times New Roman</vt:lpstr>
      <vt:lpstr>Arial Unicode MS</vt:lpstr>
      <vt:lpstr>Calibri Light</vt:lpstr>
      <vt:lpstr>6_Office Theme</vt:lpstr>
      <vt:lpstr>2_Office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Phạm Thảo</cp:lastModifiedBy>
  <cp:revision>120</cp:revision>
  <dcterms:created xsi:type="dcterms:W3CDTF">2021-06-19T10:18:00Z</dcterms:created>
  <dcterms:modified xsi:type="dcterms:W3CDTF">2025-04-29T11:42:31Z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6111027CE12A437DB4D1C48979CA9219_13</vt:lpwstr>
  </property>
  <property fmtid="{D5CDD505-2E9C-101B-9397-08002B2CF9AE}" pid="3" name="KSOProductBuildVer">
    <vt:lpwstr>1033-12.2.0.20795</vt:lpwstr>
  </property>
</Properties>
</file>