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9"/>
  </p:notesMasterIdLst>
  <p:sldIdLst>
    <p:sldId id="540" r:id="rId4"/>
    <p:sldId id="520" r:id="rId5"/>
    <p:sldId id="327" r:id="rId6"/>
    <p:sldId id="485" r:id="rId7"/>
    <p:sldId id="53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 panose="02000000000000000000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audio" Target="../media/audio1.wav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/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83694" y="266407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/>
          <p:cNvGrpSpPr/>
          <p:nvPr/>
        </p:nvGrpSpPr>
        <p:grpSpPr>
          <a:xfrm>
            <a:off x="3637838" y="1245331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0533" y="2888076"/>
            <a:ext cx="7823199" cy="396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400" y="5113867"/>
            <a:ext cx="2472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7162"/>
            <a:ext cx="6604000" cy="63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337162"/>
            <a:ext cx="6688667" cy="6349831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80384" y="627064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>
                <a:solidFill>
                  <a:srgbClr val="FF0000"/>
                </a:solidFill>
                <a:latin typeface="HP001 4H" panose="020B0603050302020204" pitchFamily="34" charset="-122"/>
              </a:rPr>
              <a:t>Ȍ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1" name="Group 174"/>
          <p:cNvGrpSpPr/>
          <p:nvPr/>
        </p:nvGrpSpPr>
        <p:grpSpPr bwMode="auto">
          <a:xfrm>
            <a:off x="5782725" y="1737660"/>
            <a:ext cx="2933700" cy="514347"/>
            <a:chOff x="486" y="1321"/>
            <a:chExt cx="1848" cy="348"/>
          </a:xfrm>
        </p:grpSpPr>
        <p:sp>
          <p:nvSpPr>
            <p:cNvPr id="22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6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74"/>
          <p:cNvGrpSpPr/>
          <p:nvPr/>
        </p:nvGrpSpPr>
        <p:grpSpPr bwMode="auto">
          <a:xfrm>
            <a:off x="5780612" y="2441501"/>
            <a:ext cx="2933700" cy="523215"/>
            <a:chOff x="486" y="1321"/>
            <a:chExt cx="1848" cy="354"/>
          </a:xfrm>
        </p:grpSpPr>
        <p:sp>
          <p:nvSpPr>
            <p:cNvPr id="3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174"/>
          <p:cNvGrpSpPr/>
          <p:nvPr/>
        </p:nvGrpSpPr>
        <p:grpSpPr bwMode="auto">
          <a:xfrm>
            <a:off x="5754155" y="3127643"/>
            <a:ext cx="2933700" cy="523215"/>
            <a:chOff x="486" y="1321"/>
            <a:chExt cx="1848" cy="354"/>
          </a:xfrm>
        </p:grpSpPr>
        <p:sp>
          <p:nvSpPr>
            <p:cNvPr id="3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4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174"/>
          <p:cNvGrpSpPr/>
          <p:nvPr/>
        </p:nvGrpSpPr>
        <p:grpSpPr bwMode="auto">
          <a:xfrm>
            <a:off x="5761565" y="3834452"/>
            <a:ext cx="2933700" cy="523215"/>
            <a:chOff x="486" y="1321"/>
            <a:chExt cx="1848" cy="354"/>
          </a:xfrm>
        </p:grpSpPr>
        <p:sp>
          <p:nvSpPr>
            <p:cNvPr id="40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174"/>
          <p:cNvGrpSpPr/>
          <p:nvPr/>
        </p:nvGrpSpPr>
        <p:grpSpPr bwMode="auto">
          <a:xfrm>
            <a:off x="5761565" y="4474513"/>
            <a:ext cx="2933700" cy="523215"/>
            <a:chOff x="486" y="1321"/>
            <a:chExt cx="1848" cy="354"/>
          </a:xfrm>
        </p:grpSpPr>
        <p:sp>
          <p:nvSpPr>
            <p:cNvPr id="4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74"/>
          <p:cNvGrpSpPr/>
          <p:nvPr/>
        </p:nvGrpSpPr>
        <p:grpSpPr bwMode="auto">
          <a:xfrm>
            <a:off x="5820303" y="5177127"/>
            <a:ext cx="2933700" cy="523215"/>
            <a:chOff x="486" y="1321"/>
            <a:chExt cx="1848" cy="354"/>
          </a:xfrm>
        </p:grpSpPr>
        <p:sp>
          <p:nvSpPr>
            <p:cNvPr id="4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M kiểu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01781" y="387927"/>
            <a:ext cx="11208327" cy="5929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hữ M viết hoa cỡ nhỏ kiểu 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2617" y="374073"/>
            <a:ext cx="11291455" cy="564414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WPS Slides</Application>
  <PresentationFormat>Widescreen</PresentationFormat>
  <Paragraphs>20</Paragraphs>
  <Slides>5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</vt:i4>
      </vt:variant>
    </vt:vector>
  </HeadingPairs>
  <TitlesOfParts>
    <vt:vector size="29" baseType="lpstr">
      <vt:lpstr>Arial</vt:lpstr>
      <vt:lpstr>SimSun</vt:lpstr>
      <vt:lpstr>Wingdings</vt:lpstr>
      <vt:lpstr>Just Another Hand</vt:lpstr>
      <vt:lpstr>Segoe Print</vt:lpstr>
      <vt:lpstr>Nunito</vt:lpstr>
      <vt:lpstr>Arial</vt:lpstr>
      <vt:lpstr>Montserrat</vt:lpstr>
      <vt:lpstr>Roboto</vt:lpstr>
      <vt:lpstr>Roboto Condensed Light</vt:lpstr>
      <vt:lpstr>Roboto</vt:lpstr>
      <vt:lpstr>Livvic</vt:lpstr>
      <vt:lpstr>Montserrat Medium</vt:lpstr>
      <vt:lpstr>Montserrat</vt:lpstr>
      <vt:lpstr>Microsoft YaHei</vt:lpstr>
      <vt:lpstr>Times New Roman</vt:lpstr>
      <vt:lpstr>Calibri</vt:lpstr>
      <vt:lpstr>Arial Rounded MT Bold</vt:lpstr>
      <vt:lpstr>HP001 4 hàng</vt:lpstr>
      <vt:lpstr>HP001 4H</vt:lpstr>
      <vt:lpstr>Arial Unicode MS</vt:lpstr>
      <vt:lpstr>Calibri Light</vt:lpstr>
      <vt:lpstr>Volicy Bulletin Board Thesis by Slidesgo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Phạm Thảo</cp:lastModifiedBy>
  <cp:revision>120</cp:revision>
  <dcterms:created xsi:type="dcterms:W3CDTF">2021-06-19T10:18:00Z</dcterms:created>
  <dcterms:modified xsi:type="dcterms:W3CDTF">2025-04-29T11:38:27Z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1D45424305DA4267976F5DA57CA24F31_13</vt:lpwstr>
  </property>
  <property fmtid="{D5CDD505-2E9C-101B-9397-08002B2CF9AE}" pid="3" name="KSOProductBuildVer">
    <vt:lpwstr>1033-12.2.0.20795</vt:lpwstr>
  </property>
</Properties>
</file>