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7"/>
  </p:notesMasterIdLst>
  <p:sldIdLst>
    <p:sldId id="544" r:id="rId6"/>
    <p:sldId id="320" r:id="rId8"/>
    <p:sldId id="564" r:id="rId9"/>
    <p:sldId id="566" r:id="rId10"/>
    <p:sldId id="568" r:id="rId11"/>
    <p:sldId id="547" r:id="rId12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2" y="304801"/>
            <a:ext cx="7091363" cy="279390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108804"/>
            <a:ext cx="7091363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2"/>
            <a:ext cx="6400803" cy="2486025"/>
          </a:xfrm>
        </p:spPr>
        <p:txBody>
          <a:bodyPr anchor="b">
            <a:normAutofit/>
          </a:bodyPr>
          <a:lstStyle>
            <a:lvl1pPr>
              <a:defRPr sz="3900"/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3" cy="91440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2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2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2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3" y="2277477"/>
            <a:ext cx="2743203" cy="2322179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5" y="533400"/>
            <a:ext cx="685800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5" y="4583188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3" y="2277477"/>
            <a:ext cx="2743203" cy="2322179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1293811" y="533400"/>
            <a:ext cx="6858003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sz="1350">
              <a:solidFill>
                <a:prstClr val="white"/>
              </a:solidFill>
              <a:sym typeface="Arial" panose="020B0604020202020204"/>
            </a:endParaRP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3" y="647700"/>
            <a:ext cx="6629401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5" y="4583188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1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1" y="304801"/>
            <a:ext cx="750281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image" Target="../media/image9.png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4" y="304800"/>
            <a:ext cx="9372601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4" y="1600200"/>
            <a:ext cx="9372601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8" y="6505079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400"/>
            <a:fld id="{9D3B9702-7FBF-4720-8670-571C5E7EEDDE}" type="datetime1">
              <a:rPr lang="en-US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62" y="6505079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7" y="6280300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 b="1">
                <a:solidFill>
                  <a:srgbClr val="AB3C19"/>
                </a:solidFill>
              </a:defRPr>
            </a:lvl1pPr>
          </a:lstStyle>
          <a:p>
            <a:pPr defTabSz="914400"/>
            <a:fld id="{8FDBFFB2-86D9-4B8F-A59A-553A60B94BBE}" type="slidenum">
              <a:rPr lang="en-US" smtClean="0">
                <a:cs typeface="Arial" panose="020B0604020202020204"/>
                <a:sym typeface="Arial" panose="020B0604020202020204"/>
              </a:rPr>
            </a:fld>
            <a:endParaRPr lang="en-US"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8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/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/>
          <p:cNvPicPr>
            <a:picLocks noChangeAspect="1"/>
          </p:cNvPicPr>
          <p:nvPr/>
        </p:nvPicPr>
        <p:blipFill rotWithShape="1">
          <a:blip r:embed="rId1" cstate="screen"/>
          <a:srcRect l="12695" t="13963" r="15432" b="9410"/>
          <a:stretch>
            <a:fillRect/>
          </a:stretch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/>
          <p:cNvCxnSpPr/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/>
          <p:cNvCxnSpPr/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/>
          <p:cNvCxnSpPr/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/>
          <p:cNvCxnSpPr/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/>
          <p:cNvCxnSpPr/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/>
          <p:cNvCxnSpPr/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/>
          <p:cNvCxnSpPr/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/>
          <p:cNvCxnSpPr/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/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/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/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/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/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/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/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/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/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/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/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 descr="A few women working in a field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  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xưa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Mai An </a:t>
            </a:r>
            <a:r>
              <a:rPr lang="en-US" sz="2400" dirty="0" err="1">
                <a:solidFill>
                  <a:prstClr val="black"/>
                </a:solidFill>
              </a:rPr>
              <a:t>Tiêm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vua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Hùng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yêu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mến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nhận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làm</a:t>
            </a:r>
            <a:r>
              <a:rPr lang="en-US" sz="2400" dirty="0">
                <a:solidFill>
                  <a:prstClr val="black"/>
                </a:solidFill>
              </a:rPr>
              <a:t> con </a:t>
            </a:r>
            <a:r>
              <a:rPr lang="en-US" sz="2400" dirty="0" err="1">
                <a:solidFill>
                  <a:prstClr val="black"/>
                </a:solidFill>
              </a:rPr>
              <a:t>nuôi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lần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vì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hiểu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lầm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nói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Mai An </a:t>
            </a:r>
            <a:r>
              <a:rPr lang="en-US" sz="2400" dirty="0" err="1">
                <a:solidFill>
                  <a:prstClr val="black"/>
                </a:solidFill>
              </a:rPr>
              <a:t>Tiêm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vua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nổi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giận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đày</a:t>
            </a:r>
            <a:r>
              <a:rPr lang="en-US" sz="2400" dirty="0">
                <a:solidFill>
                  <a:prstClr val="black"/>
                </a:solidFill>
              </a:rPr>
              <a:t> An </a:t>
            </a:r>
            <a:r>
              <a:rPr lang="en-US" sz="2400" dirty="0" err="1">
                <a:solidFill>
                  <a:prstClr val="black"/>
                </a:solidFill>
              </a:rPr>
              <a:t>Tiêm</a:t>
            </a:r>
            <a:r>
              <a:rPr lang="en-US" sz="2400" dirty="0">
                <a:solidFill>
                  <a:prstClr val="black"/>
                </a:solidFill>
              </a:rPr>
              <a:t> ra </a:t>
            </a:r>
            <a:r>
              <a:rPr lang="en-US" sz="2400" dirty="0" err="1">
                <a:solidFill>
                  <a:prstClr val="black"/>
                </a:solidFill>
              </a:rPr>
              <a:t>đảo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hoang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    Ở </a:t>
            </a:r>
            <a:r>
              <a:rPr lang="en-US" sz="2400" dirty="0" err="1">
                <a:solidFill>
                  <a:prstClr val="black"/>
                </a:solidFill>
              </a:rPr>
              <a:t>đảo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hoang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chồng</a:t>
            </a:r>
            <a:r>
              <a:rPr lang="en-US" sz="2400" dirty="0">
                <a:solidFill>
                  <a:prstClr val="black"/>
                </a:solidFill>
              </a:rPr>
              <a:t> An </a:t>
            </a:r>
            <a:r>
              <a:rPr lang="en-US" sz="2400" dirty="0" err="1">
                <a:solidFill>
                  <a:prstClr val="black"/>
                </a:solidFill>
              </a:rPr>
              <a:t>Tiêm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dựng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bằng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nứa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lấy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cỏ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khô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thành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quần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áo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  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hôm</a:t>
            </a:r>
            <a:r>
              <a:rPr lang="en-US" sz="2400" dirty="0">
                <a:solidFill>
                  <a:prstClr val="black"/>
                </a:solidFill>
              </a:rPr>
              <a:t>, An </a:t>
            </a:r>
            <a:r>
              <a:rPr lang="en-US" sz="2400" dirty="0" err="1">
                <a:solidFill>
                  <a:prstClr val="black"/>
                </a:solidFill>
              </a:rPr>
              <a:t>Tiêm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thấy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đàn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chim</a:t>
            </a:r>
            <a:r>
              <a:rPr lang="en-US" sz="2400" dirty="0">
                <a:solidFill>
                  <a:prstClr val="black"/>
                </a:solidFill>
              </a:rPr>
              <a:t> bay qua </a:t>
            </a:r>
            <a:r>
              <a:rPr lang="en-US" sz="2400" dirty="0" err="1">
                <a:solidFill>
                  <a:prstClr val="black"/>
                </a:solidFill>
              </a:rPr>
              <a:t>thả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loại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hạt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đen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nhánh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Chàng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bèn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nhặt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gieo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cát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thầm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nghĩ</a:t>
            </a:r>
            <a:r>
              <a:rPr lang="en-US" sz="2400" dirty="0">
                <a:solidFill>
                  <a:prstClr val="black"/>
                </a:solidFill>
              </a:rPr>
              <a:t>: “</a:t>
            </a:r>
            <a:r>
              <a:rPr lang="en-US" sz="2400" dirty="0" err="1">
                <a:solidFill>
                  <a:prstClr val="black"/>
                </a:solidFill>
              </a:rPr>
              <a:t>Thứ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này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chim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ăn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thì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cũng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ăn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”. </a:t>
            </a:r>
            <a:r>
              <a:rPr lang="en-US" sz="2400" dirty="0" err="1">
                <a:solidFill>
                  <a:prstClr val="black"/>
                </a:solidFill>
              </a:rPr>
              <a:t>Rồi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hạt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nảy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mầm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mọc</a:t>
            </a:r>
            <a:r>
              <a:rPr lang="en-US" sz="2400" dirty="0">
                <a:solidFill>
                  <a:prstClr val="black"/>
                </a:solidFill>
              </a:rPr>
              <a:t> ra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loại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bò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rộng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Cây</a:t>
            </a:r>
            <a:r>
              <a:rPr lang="en-US" sz="2400" dirty="0">
                <a:solidFill>
                  <a:prstClr val="black"/>
                </a:solidFill>
              </a:rPr>
              <a:t> ra </a:t>
            </a:r>
            <a:r>
              <a:rPr lang="en-US" sz="2400" dirty="0" err="1">
                <a:solidFill>
                  <a:prstClr val="black"/>
                </a:solidFill>
              </a:rPr>
              <a:t>hoa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rồi</a:t>
            </a:r>
            <a:r>
              <a:rPr lang="en-US" sz="2400" dirty="0">
                <a:solidFill>
                  <a:prstClr val="black"/>
                </a:solidFill>
              </a:rPr>
              <a:t> ra </a:t>
            </a:r>
            <a:r>
              <a:rPr lang="en-US" sz="2400" dirty="0" err="1">
                <a:solidFill>
                  <a:prstClr val="black"/>
                </a:solidFill>
              </a:rPr>
              <a:t>quả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Quả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vỏ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màu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xanh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thẫm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ruột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đỏ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hạt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đen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nhánh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vị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ngọt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mát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chồng</a:t>
            </a:r>
            <a:r>
              <a:rPr lang="en-US" sz="2400" dirty="0">
                <a:solidFill>
                  <a:prstClr val="black"/>
                </a:solidFill>
              </a:rPr>
              <a:t> An </a:t>
            </a:r>
            <a:r>
              <a:rPr lang="en-US" sz="2400" dirty="0" err="1">
                <a:solidFill>
                  <a:prstClr val="black"/>
                </a:solidFill>
              </a:rPr>
              <a:t>Tiêm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hạt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gieo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trồng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khắp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đảo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   </a:t>
            </a:r>
            <a:r>
              <a:rPr lang="en-US" sz="2400" dirty="0" err="1">
                <a:solidFill>
                  <a:prstClr val="black"/>
                </a:solidFill>
              </a:rPr>
              <a:t>Mùa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chín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nhớ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vua</a:t>
            </a:r>
            <a:r>
              <a:rPr lang="en-US" sz="2400" dirty="0">
                <a:solidFill>
                  <a:prstClr val="black"/>
                </a:solidFill>
              </a:rPr>
              <a:t> cha, An </a:t>
            </a:r>
            <a:r>
              <a:rPr lang="en-US" sz="2400" dirty="0" err="1">
                <a:solidFill>
                  <a:prstClr val="black"/>
                </a:solidFill>
              </a:rPr>
              <a:t>Tiêm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khắc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tên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mình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quả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thả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xuống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biển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nhờ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sóng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đất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liền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Một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người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dân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vớt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đem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dâng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vua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Vua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hối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hận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đón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chồng</a:t>
            </a:r>
            <a:r>
              <a:rPr lang="en-US" sz="2400" dirty="0">
                <a:solidFill>
                  <a:prstClr val="black"/>
                </a:solidFill>
              </a:rPr>
              <a:t> An </a:t>
            </a:r>
            <a:r>
              <a:rPr lang="en-US" sz="2400" dirty="0" err="1">
                <a:solidFill>
                  <a:prstClr val="black"/>
                </a:solidFill>
              </a:rPr>
              <a:t>Tiêm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về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     </a:t>
            </a:r>
            <a:r>
              <a:rPr lang="en-US" sz="2400" dirty="0" err="1">
                <a:solidFill>
                  <a:prstClr val="black"/>
                </a:solidFill>
              </a:rPr>
              <a:t>Thứ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giống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dưa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hấu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ngày</a:t>
            </a:r>
            <a:r>
              <a:rPr lang="en-US" sz="2400" dirty="0">
                <a:solidFill>
                  <a:prstClr val="black"/>
                </a:solidFill>
              </a:rPr>
              <a:t> nay.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     (Theo </a:t>
            </a:r>
            <a:r>
              <a:rPr lang="en-US" sz="2000" i="1" dirty="0" err="1">
                <a:solidFill>
                  <a:prstClr val="black"/>
                </a:solidFill>
              </a:rPr>
              <a:t>Nguyễn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Đổng</a:t>
            </a:r>
            <a:r>
              <a:rPr lang="en-US" sz="2000" i="1" dirty="0">
                <a:solidFill>
                  <a:prstClr val="black"/>
                </a:solidFill>
              </a:rPr>
              <a:t> Chi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  <a:endParaRPr lang="vi-VN" sz="2000" dirty="0">
              <a:solidFill>
                <a:prstClr val="black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1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2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3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4</a:t>
            </a:r>
            <a:endParaRPr lang="vi-VN" sz="24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5047" y="1122999"/>
            <a:ext cx="7876223" cy="26174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165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 N4 </a:t>
            </a: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685165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và giải nghĩa từ khó hiểu</a:t>
            </a: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685165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và luyện đọc từ khó phát âm</a:t>
            </a:r>
            <a:endParaRPr lang="en-US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defTabSz="685165">
              <a:defRPr/>
            </a:pP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Tìm câu dài và cách ngắt câu dài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31844" y="3740470"/>
            <a:ext cx="3429000" cy="1928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TỪ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NGỮ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đưa đến sống hoặc giam ở một nơi xa, hẻo lánh </a:t>
            </a:r>
            <a:endParaRPr lang="vi-VN" sz="3200" dirty="0">
              <a:solidFill>
                <a:srgbClr val="002060"/>
              </a:solidFill>
            </a:endParaRPr>
          </a:p>
          <a:p>
            <a:r>
              <a:rPr lang="vi-VN" sz="3200" i="1" dirty="0">
                <a:solidFill>
                  <a:srgbClr val="002060"/>
                </a:solidFill>
              </a:rPr>
              <a:t>(một loại hình phạt)</a:t>
            </a:r>
            <a:endParaRPr lang="vi-VN" sz="3200" i="1" dirty="0">
              <a:solidFill>
                <a:srgbClr val="002060"/>
              </a:solidFill>
            </a:endParaRP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đan, bện bằng cách thắt nhiều sợi lại với nhau</a:t>
            </a:r>
            <a:endParaRPr lang="vi-VN" sz="3200" dirty="0">
              <a:solidFill>
                <a:srgbClr val="002060"/>
              </a:solidFill>
            </a:endParaRP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lấy làm tiếc và cảm thấy day dứt khi nhận ra lỗi lầm của mình.</a:t>
            </a:r>
            <a:endParaRPr lang="vi-VN" sz="3200" dirty="0">
              <a:solidFill>
                <a:srgbClr val="002060"/>
              </a:solidFill>
            </a:endParaRP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1562</Words>
  <Application>WPS Slides</Application>
  <PresentationFormat>Widescreen</PresentationFormat>
  <Paragraphs>52</Paragraphs>
  <Slides>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</vt:i4>
      </vt:variant>
    </vt:vector>
  </HeadingPairs>
  <TitlesOfParts>
    <vt:vector size="22" baseType="lpstr">
      <vt:lpstr>Arial</vt:lpstr>
      <vt:lpstr>SimSun</vt:lpstr>
      <vt:lpstr>Wingdings</vt:lpstr>
      <vt:lpstr>Calibri Light</vt:lpstr>
      <vt:lpstr>Arial</vt:lpstr>
      <vt:lpstr>Calibri</vt:lpstr>
      <vt:lpstr>等线</vt:lpstr>
      <vt:lpstr>Arial-Rounded</vt:lpstr>
      <vt:lpstr>VNI 27 Bendigo</vt:lpstr>
      <vt:lpstr>Times New Roman</vt:lpstr>
      <vt:lpstr>Microsoft YaHei</vt:lpstr>
      <vt:lpstr>Arial Unicode MS</vt:lpstr>
      <vt:lpstr>1_Office Theme</vt:lpstr>
      <vt:lpstr>2_Office 主题​​</vt:lpstr>
      <vt:lpstr>7_Office Theme</vt:lpstr>
      <vt:lpstr>Children Playing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THU HUYEN</dc:creator>
  <cp:lastModifiedBy>Phạm Thảo</cp:lastModifiedBy>
  <cp:revision>54</cp:revision>
  <dcterms:created xsi:type="dcterms:W3CDTF">2021-05-24T09:52:00Z</dcterms:created>
  <dcterms:modified xsi:type="dcterms:W3CDTF">2025-04-29T12:12:56Z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843B1E0AB74B4BCBA0513434563AA8D5_13</vt:lpwstr>
  </property>
</Properties>
</file>