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4" r:id="rId4"/>
    <p:sldMasterId id="2147483676" r:id="rId5"/>
  </p:sldMasterIdLst>
  <p:notesMasterIdLst>
    <p:notesMasterId r:id="rId7"/>
  </p:notesMasterIdLst>
  <p:sldIdLst>
    <p:sldId id="544" r:id="rId6"/>
    <p:sldId id="550" r:id="rId8"/>
    <p:sldId id="271" r:id="rId9"/>
    <p:sldId id="551" r:id="rId10"/>
    <p:sldId id="552" r:id="rId11"/>
    <p:sldId id="292" r:id="rId12"/>
    <p:sldId id="553" r:id="rId13"/>
    <p:sldId id="554" r:id="rId14"/>
    <p:sldId id="555" r:id="rId15"/>
    <p:sldId id="562" r:id="rId16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1.png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2.png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9941" y="2059912"/>
            <a:ext cx="87521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25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</p:cSld>
  <p:clrMapOvr>
    <a:masterClrMapping/>
  </p:clrMapOvr>
  <p:transition spd="slow" advClick="0" advTm="0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  <a:endParaRPr lang="en-US" b="1" dirty="0">
              <a:solidFill>
                <a:srgbClr val="00206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endParaRPr lang="en-US" sz="2800" b="1" dirty="0">
              <a:solidFill>
                <a:srgbClr val="00B050"/>
              </a:solidFill>
            </a:endParaRP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  <a:endParaRPr lang="en-US" sz="4000" b="1" dirty="0">
              <a:solidFill>
                <a:srgbClr val="00206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/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  <a:endParaRPr lang="en-US" sz="4000" b="1" dirty="0">
              <a:solidFill>
                <a:srgbClr val="00206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/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02880" y="245585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398000" y="298417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760" y="2984178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02560" y="29914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011680" y="3532818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32760" y="3561175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605520" y="3561175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53640" y="4104829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/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/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  <a:endParaRPr lang="en-US" sz="3200" b="1" dirty="0"/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tags/tag1.xml><?xml version="1.0" encoding="utf-8"?>
<p:tagLst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949</Words>
  <Application>WPS Slides</Application>
  <PresentationFormat>Widescreen</PresentationFormat>
  <Paragraphs>77</Paragraphs>
  <Slides>10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Arial</vt:lpstr>
      <vt:lpstr>SimSun</vt:lpstr>
      <vt:lpstr>Wingdings</vt:lpstr>
      <vt:lpstr>Calibri Light</vt:lpstr>
      <vt:lpstr>Arial-Rounded</vt:lpstr>
      <vt:lpstr>VNI 27 Bendigo</vt:lpstr>
      <vt:lpstr>#9Slide05 IcielSanelma</vt:lpstr>
      <vt:lpstr>Segoe Print</vt:lpstr>
      <vt:lpstr>Microsoft YaHei</vt:lpstr>
      <vt:lpstr>Arial Unicode MS</vt:lpstr>
      <vt:lpstr>Calibri</vt:lpstr>
      <vt:lpstr>1_Office Theme</vt:lpstr>
      <vt:lpstr>4_Office Theme</vt:lpstr>
      <vt:lpstr>2_Office 主题​​</vt:lpstr>
      <vt:lpstr>7_Office Theme</vt:lpstr>
      <vt:lpstr>PowerPoint 演示文稿</vt:lpstr>
      <vt:lpstr>PowerPoint 演示文稿</vt:lpstr>
      <vt:lpstr>1. Vợ chồng Mai An Tiêm đã làm gì  trên đảo hoang?</vt:lpstr>
      <vt:lpstr>2. Mai An Tiêm nghĩ gì khi nhặt và gieo trồng loại hạt do chim thả xuống?</vt:lpstr>
      <vt:lpstr>3. Nối tiếp các câu sau đây để giới thiệu loại quả Mai An Tiêm đã trồng.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THU HUYEN</dc:creator>
  <cp:lastModifiedBy>Phạm Thảo</cp:lastModifiedBy>
  <cp:revision>52</cp:revision>
  <dcterms:created xsi:type="dcterms:W3CDTF">2021-05-24T09:52:00Z</dcterms:created>
  <dcterms:modified xsi:type="dcterms:W3CDTF">2025-04-29T12:20:45Z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75D4A107D0D8443CA34F523249342FDF_13</vt:lpwstr>
  </property>
</Properties>
</file>