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5" r:id="rId4"/>
    <p:sldMasterId id="2147483678" r:id="rId5"/>
    <p:sldMasterId id="2147483690" r:id="rId6"/>
  </p:sldMasterIdLst>
  <p:notesMasterIdLst>
    <p:notesMasterId r:id="rId8"/>
  </p:notesMasterIdLst>
  <p:sldIdLst>
    <p:sldId id="474" r:id="rId7"/>
    <p:sldId id="278" r:id="rId9"/>
    <p:sldId id="295" r:id="rId10"/>
    <p:sldId id="557" r:id="rId11"/>
    <p:sldId id="559" r:id="rId12"/>
    <p:sldId id="569" r:id="rId13"/>
    <p:sldId id="562" r:id="rId14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  <a:srgbClr val="9900CC"/>
    <a:srgbClr val="660066"/>
    <a:srgbClr val="99FF33"/>
    <a:srgbClr val="CCFF33"/>
    <a:srgbClr val="CCCC00"/>
    <a:srgbClr val="3AE64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1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534460" y="1556684"/>
              <a:ext cx="1052202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60" y="254000"/>
            <a:ext cx="9276080" cy="49890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4080" y="2748518"/>
            <a:ext cx="5323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LUYỆN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CÂU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722" y="490360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1. </a:t>
            </a:r>
            <a:r>
              <a:rPr lang="en-US" sz="3200" b="1" dirty="0" err="1">
                <a:solidFill>
                  <a:srgbClr val="002060"/>
                </a:solidFill>
              </a:rPr>
              <a:t>Những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dưới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đây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chỉ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người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làm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việc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 err="1">
                <a:solidFill>
                  <a:srgbClr val="002060"/>
                </a:solidFill>
              </a:rPr>
              <a:t>trên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biển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707640" y="1056587"/>
            <a:ext cx="124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28560" y="1056587"/>
            <a:ext cx="2854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" y="1567578"/>
            <a:ext cx="1671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/>
          <p:cNvSpPr/>
          <p:nvPr/>
        </p:nvSpPr>
        <p:spPr>
          <a:xfrm>
            <a:off x="919760" y="2906851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ngư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4177101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hải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quân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7434442" y="2914387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lái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xe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1808814" y="5344126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thợ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lặn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5066155" y="535166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thủy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thủ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8323496" y="5351662"/>
            <a:ext cx="2773680" cy="709190"/>
          </a:xfrm>
          <a:prstGeom prst="roundRect">
            <a:avLst/>
          </a:prstGeom>
          <a:solidFill>
            <a:schemeClr val="accent2">
              <a:alpha val="27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</a:rPr>
              <a:t>nông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dân</a:t>
            </a:r>
            <a:endParaRPr lang="vi-VN" sz="4400" b="1" dirty="0">
              <a:solidFill>
                <a:srgbClr val="0000FF"/>
              </a:solidFill>
            </a:endParaRPr>
          </a:p>
        </p:txBody>
      </p:sp>
      <p:pic>
        <p:nvPicPr>
          <p:cNvPr id="9" name="Picture 8" descr="A picture containing application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28" y="1633477"/>
            <a:ext cx="2188353" cy="1400388"/>
          </a:xfrm>
          <a:prstGeom prst="cloud">
            <a:avLst/>
          </a:prstGeom>
        </p:spPr>
      </p:pic>
      <p:pic>
        <p:nvPicPr>
          <p:cNvPr id="27" name="Picture 26" descr="A person playing a guitar&#10;&#10;Description automatically generated with low confidence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45" y="1491543"/>
            <a:ext cx="1317187" cy="1429644"/>
          </a:xfrm>
          <a:prstGeom prst="rect">
            <a:avLst/>
          </a:prstGeom>
        </p:spPr>
      </p:pic>
      <p:pic>
        <p:nvPicPr>
          <p:cNvPr id="13" name="Picture 12" descr="A person standing next to a car&#10;&#10;Description automatically generated with medium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985" y="1794891"/>
            <a:ext cx="2089043" cy="1217011"/>
          </a:xfrm>
          <a:prstGeom prst="rect">
            <a:avLst/>
          </a:prstGeom>
        </p:spPr>
      </p:pic>
      <p:pic>
        <p:nvPicPr>
          <p:cNvPr id="29" name="Picture 28" descr="A picture containing icon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16" y="4017038"/>
            <a:ext cx="1327088" cy="1327088"/>
          </a:xfrm>
          <a:prstGeom prst="rect">
            <a:avLst/>
          </a:prstGeom>
        </p:spPr>
      </p:pic>
      <p:pic>
        <p:nvPicPr>
          <p:cNvPr id="31" name="Picture 30" descr="A picture containing text, toy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83" y="3870204"/>
            <a:ext cx="2003613" cy="1558136"/>
          </a:xfrm>
          <a:prstGeom prst="rect">
            <a:avLst/>
          </a:prstGeom>
        </p:spPr>
      </p:pic>
      <p:pic>
        <p:nvPicPr>
          <p:cNvPr id="33" name="Picture 32" descr="A picture containing toy, doll, vector graphics&#10;&#10;Description automatically generate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97" y="3322279"/>
            <a:ext cx="3484596" cy="2323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14245 0.0039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8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0404 -0.0053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-278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10885 -0.0076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39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3112 0.0037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8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0456 0.0006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1" y="2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13399 0.0074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37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 -0.00463 L 0.09844 -0.0064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-9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16263 0.000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0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7" grpId="2" animBg="1"/>
      <p:bldP spid="18" grpId="0" animBg="1"/>
      <p:bldP spid="18" grpId="1" animBg="1"/>
      <p:bldP spid="18" grpId="2" animBg="1"/>
      <p:bldP spid="21" grpId="0" animBg="1"/>
      <p:bldP spid="21" grpId="1" animBg="1"/>
      <p:bldP spid="23" grpId="0" animBg="1"/>
      <p:bldP spid="23" grpId="1" animBg="1"/>
      <p:bldP spid="23" grpId="2" animBg="1"/>
      <p:bldP spid="25" grpId="0" animBg="1"/>
      <p:bldP spid="25" grpId="1" animBg="1"/>
      <p:bldP spid="25" grpId="2" animBg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642" y="584728"/>
            <a:ext cx="11786716" cy="584775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2.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ngữ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B </a:t>
            </a:r>
            <a:r>
              <a:rPr lang="en-US" sz="3200" b="1" dirty="0" err="1">
                <a:solidFill>
                  <a:srgbClr val="002060"/>
                </a:solidFill>
              </a:rPr>
              <a:t>để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631596" y="2733473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Những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chài</a:t>
            </a:r>
            <a:r>
              <a:rPr lang="en-US" sz="2800" b="1" dirty="0">
                <a:solidFill>
                  <a:schemeClr val="tx1"/>
                </a:solidFill>
              </a:rPr>
              <a:t> ra </a:t>
            </a:r>
            <a:r>
              <a:rPr lang="en-US" sz="2800" b="1" dirty="0" err="1">
                <a:solidFill>
                  <a:schemeClr val="tx1"/>
                </a:solidFill>
              </a:rPr>
              <a:t>khơi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20323" y="1686126"/>
            <a:ext cx="59564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A</a:t>
            </a:r>
            <a:endParaRPr lang="vi-VN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631596" y="3780820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chú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hải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tuần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tra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631596" y="4870315"/>
            <a:ext cx="5464404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Người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dân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làm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lồng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bè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7408532" y="2733472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nuôi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tôm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408532" y="3780820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đánh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cá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7408532" y="4870315"/>
            <a:ext cx="4060378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để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giữ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biển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đảo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140899" y="1686126"/>
            <a:ext cx="595644" cy="6410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</a:t>
            </a:r>
            <a:endParaRPr lang="vi-VN" sz="3200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>
            <a:stCxn id="2" idx="3"/>
            <a:endCxn id="18" idx="1"/>
          </p:cNvCxnSpPr>
          <p:nvPr/>
        </p:nvCxnSpPr>
        <p:spPr>
          <a:xfrm>
            <a:off x="6096000" y="3053985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3"/>
            <a:endCxn id="17" idx="1"/>
          </p:cNvCxnSpPr>
          <p:nvPr/>
        </p:nvCxnSpPr>
        <p:spPr>
          <a:xfrm flipV="1">
            <a:off x="6096000" y="3053984"/>
            <a:ext cx="1312532" cy="2136843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6000" y="4140403"/>
            <a:ext cx="1312532" cy="1047347"/>
          </a:xfrm>
          <a:prstGeom prst="line">
            <a:avLst/>
          </a:prstGeom>
          <a:ln w="444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642" y="584728"/>
            <a:ext cx="11786716" cy="1077218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 3. </a:t>
            </a:r>
            <a:r>
              <a:rPr lang="en-US" sz="3200" b="1" dirty="0" err="1">
                <a:solidFill>
                  <a:srgbClr val="002060"/>
                </a:solidFill>
              </a:rPr>
              <a:t>Dựa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kết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quả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2, </a:t>
            </a:r>
            <a:r>
              <a:rPr lang="en-US" sz="3200" b="1" dirty="0" err="1">
                <a:solidFill>
                  <a:srgbClr val="002060"/>
                </a:solidFill>
              </a:rPr>
              <a:t>đặt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hỏi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trả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theo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mẫu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1678292" y="2530273"/>
            <a:ext cx="8785460" cy="641023"/>
          </a:xfrm>
          <a:prstGeom prst="roundRect">
            <a:avLst/>
          </a:prstGeom>
          <a:solidFill>
            <a:srgbClr val="99FF33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chài</a:t>
            </a:r>
            <a:r>
              <a:rPr lang="en-US" sz="3200" b="1" dirty="0">
                <a:solidFill>
                  <a:schemeClr val="tx1"/>
                </a:solidFill>
              </a:rPr>
              <a:t> ra </a:t>
            </a:r>
            <a:r>
              <a:rPr lang="en-US" sz="3200" b="1" dirty="0" err="1">
                <a:solidFill>
                  <a:schemeClr val="tx1"/>
                </a:solidFill>
              </a:rPr>
              <a:t>khơi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1678292" y="3810432"/>
            <a:ext cx="8785461" cy="641023"/>
          </a:xfrm>
          <a:prstGeom prst="roundRect">
            <a:avLst/>
          </a:prstGeom>
          <a:solidFill>
            <a:schemeClr val="accent4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chài</a:t>
            </a:r>
            <a:r>
              <a:rPr lang="en-US" sz="3200" b="1" dirty="0">
                <a:solidFill>
                  <a:schemeClr val="tx1"/>
                </a:solidFill>
              </a:rPr>
              <a:t> ra </a:t>
            </a:r>
            <a:r>
              <a:rPr lang="en-US" sz="3200" b="1" dirty="0" err="1">
                <a:solidFill>
                  <a:schemeClr val="tx1"/>
                </a:solidFill>
              </a:rPr>
              <a:t>khơi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2052320"/>
            <a:ext cx="110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M:</a:t>
            </a:r>
            <a:endParaRPr lang="vi-VN" sz="3200" b="1" dirty="0"/>
          </a:p>
        </p:txBody>
      </p:sp>
      <p:sp>
        <p:nvSpPr>
          <p:cNvPr id="16" name="Rectangle: Rounded Corners 15"/>
          <p:cNvSpPr/>
          <p:nvPr/>
        </p:nvSpPr>
        <p:spPr>
          <a:xfrm>
            <a:off x="604576" y="3328737"/>
            <a:ext cx="9170387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604576" y="4053893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</a:rPr>
              <a:t>-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bộ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đội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hải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quân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canh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biển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đảo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604576" y="4974277"/>
            <a:ext cx="10207450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bè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 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604576" y="5699433"/>
            <a:ext cx="11384782" cy="641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Những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người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biển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lồng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bè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nuôi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tôm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00078 -0.0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0131 -0.116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58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7.37257E-18 -0.186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3" grpId="0"/>
      <p:bldP spid="16" grpId="0" animBg="1"/>
      <p:bldP spid="20" grpId="0" animBg="1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1920" y="2293592"/>
            <a:ext cx="9885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Củng</a:t>
            </a:r>
            <a:r>
              <a:rPr lang="en-US" sz="9600" b="1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cố</a:t>
            </a:r>
            <a:r>
              <a:rPr lang="en-US" sz="9600" b="1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bài</a:t>
            </a:r>
            <a:r>
              <a:rPr lang="en-US" sz="9600" b="1" dirty="0">
                <a:solidFill>
                  <a:srgbClr val="00B05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#9Slide03 AllRoundGothic" panose="020B0703020202020104" pitchFamily="34" charset="0"/>
              </a:rPr>
              <a:t>học</a:t>
            </a:r>
            <a:endParaRPr lang="vi-VN" sz="9600" b="1" dirty="0">
              <a:solidFill>
                <a:srgbClr val="00B050"/>
              </a:solidFill>
              <a:latin typeface="#9Slide03 AllRoundGothic" panose="020B07030202020201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</p:sld>
</file>

<file path=ppt/tags/tag1.xml><?xml version="1.0" encoding="utf-8"?>
<p:tagLst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WPS Slides</Application>
  <PresentationFormat>Widescreen</PresentationFormat>
  <Paragraphs>57</Paragraphs>
  <Slides>7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SimSun</vt:lpstr>
      <vt:lpstr>Wingdings</vt:lpstr>
      <vt:lpstr>Microsoft YaHei</vt:lpstr>
      <vt:lpstr>Calibri Light</vt:lpstr>
      <vt:lpstr>Arial-Rounded</vt:lpstr>
      <vt:lpstr>Segoe Print</vt:lpstr>
      <vt:lpstr>Calibri</vt:lpstr>
      <vt:lpstr>Arial Rounded MT Bold</vt:lpstr>
      <vt:lpstr>#9Slide03 AllRoundGothic</vt:lpstr>
      <vt:lpstr>Yu Gothic UI Semibold</vt:lpstr>
      <vt:lpstr>Arial Unicode MS</vt:lpstr>
      <vt:lpstr>1_Office Theme</vt:lpstr>
      <vt:lpstr>6_Office Theme</vt:lpstr>
      <vt:lpstr>4_Office Theme</vt:lpstr>
      <vt:lpstr>2_Office 主题​​</vt:lpstr>
      <vt:lpstr>7_Office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THU HUYEN</dc:creator>
  <cp:lastModifiedBy>Phạm Thảo</cp:lastModifiedBy>
  <cp:revision>98</cp:revision>
  <dcterms:created xsi:type="dcterms:W3CDTF">2021-05-24T09:52:00Z</dcterms:created>
  <dcterms:modified xsi:type="dcterms:W3CDTF">2025-04-29T12:28:32Z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1033-12.2.0.20795</vt:lpwstr>
  </property>
  <property fmtid="{D5CDD505-2E9C-101B-9397-08002B2CF9AE}" pid="3" name="ICV">
    <vt:lpwstr>42DAD5DFA3D849D1AB5063CCE9D8DC31_13</vt:lpwstr>
  </property>
</Properties>
</file>