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78" r:id="rId5"/>
    <p:sldMasterId id="2147483690" r:id="rId6"/>
  </p:sldMasterIdLst>
  <p:notesMasterIdLst>
    <p:notesMasterId r:id="rId8"/>
  </p:notesMasterIdLst>
  <p:sldIdLst>
    <p:sldId id="544" r:id="rId7"/>
    <p:sldId id="278" r:id="rId9"/>
    <p:sldId id="295" r:id="rId10"/>
    <p:sldId id="557" r:id="rId11"/>
    <p:sldId id="558" r:id="rId12"/>
    <p:sldId id="559" r:id="rId13"/>
    <p:sldId id="561" r:id="rId14"/>
    <p:sldId id="562" r:id="rId15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642" y="16524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Quan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72" y="1217777"/>
            <a:ext cx="3149824" cy="2550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1163863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7" y="4004682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3934755"/>
            <a:ext cx="3287332" cy="2579974"/>
          </a:xfrm>
          <a:prstGeom prst="rect">
            <a:avLst/>
          </a:prstGeom>
        </p:spPr>
      </p:pic>
      <p:sp>
        <p:nvSpPr>
          <p:cNvPr id="17" name="Callout: Bent Line 16"/>
          <p:cNvSpPr/>
          <p:nvPr/>
        </p:nvSpPr>
        <p:spPr>
          <a:xfrm flipH="1">
            <a:off x="663187" y="4069581"/>
            <a:ext cx="1525311" cy="19493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Callout: Bent Line 18"/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836"/>
              <a:gd name="adj6" fmla="val -87778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Vợ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39800" y="708338"/>
            <a:ext cx="2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47160" y="708338"/>
            <a:ext cx="306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716520" y="718498"/>
            <a:ext cx="1386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3271"/>
            <a:ext cx="3149824" cy="2550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396264"/>
            <a:ext cx="3287332" cy="25799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680" y="2894011"/>
            <a:ext cx="61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1. </a:t>
            </a:r>
            <a:r>
              <a:rPr lang="en-US" b="1" dirty="0" err="1"/>
              <a:t>Vợ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Mai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đảo</a:t>
            </a:r>
            <a:r>
              <a:rPr lang="en-US" b="1" dirty="0"/>
              <a:t>.</a:t>
            </a:r>
            <a:endParaRPr lang="vi-V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22729" y="2894011"/>
            <a:ext cx="533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2.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hạt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chim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rơi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680" y="6024214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Vợ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chồng</a:t>
            </a:r>
            <a:r>
              <a:rPr lang="en-US" b="1" dirty="0">
                <a:solidFill>
                  <a:srgbClr val="002060"/>
                </a:solidFill>
              </a:rPr>
              <a:t>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cây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2729" y="6008974"/>
            <a:ext cx="53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khắc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xuống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nhờ</a:t>
            </a:r>
            <a:r>
              <a:rPr lang="en-US" b="1" dirty="0"/>
              <a:t> </a:t>
            </a:r>
            <a:r>
              <a:rPr lang="en-US" b="1" dirty="0" err="1"/>
              <a:t>sóng</a:t>
            </a:r>
            <a:r>
              <a:rPr lang="en-US" b="1" dirty="0"/>
              <a:t> </a:t>
            </a:r>
            <a:r>
              <a:rPr lang="en-US" b="1" dirty="0" err="1"/>
              <a:t>đưa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đất</a:t>
            </a:r>
            <a:r>
              <a:rPr lang="en-US" b="1" dirty="0"/>
              <a:t> </a:t>
            </a:r>
            <a:r>
              <a:rPr lang="en-US" b="1" dirty="0" err="1"/>
              <a:t>liền</a:t>
            </a:r>
            <a:r>
              <a:rPr lang="en-US" b="1" dirty="0"/>
              <a:t>.</a:t>
            </a:r>
            <a:endParaRPr lang="vi-VN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924560"/>
            <a:ext cx="4876799" cy="2843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899881"/>
            <a:ext cx="4429759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00468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934755"/>
            <a:ext cx="4551680" cy="257997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939800" y="708338"/>
            <a:ext cx="307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96480" y="708338"/>
            <a:ext cx="195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VẬN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DỤNG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642" y="4090650"/>
            <a:ext cx="11786716" cy="144655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  </a:t>
            </a:r>
            <a:r>
              <a:rPr lang="en-US" sz="4400" b="1" dirty="0" err="1">
                <a:solidFill>
                  <a:srgbClr val="0000FF"/>
                </a:solidFill>
              </a:rPr>
              <a:t>Viết</a:t>
            </a:r>
            <a:r>
              <a:rPr lang="en-US" sz="4400" b="1" dirty="0">
                <a:solidFill>
                  <a:srgbClr val="0000FF"/>
                </a:solidFill>
              </a:rPr>
              <a:t> 2 – 3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về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nhân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vật</a:t>
            </a:r>
            <a:r>
              <a:rPr lang="en-US" sz="4400" b="1" dirty="0">
                <a:solidFill>
                  <a:srgbClr val="0000FF"/>
                </a:solidFill>
              </a:rPr>
              <a:t> Mai An </a:t>
            </a:r>
            <a:r>
              <a:rPr lang="en-US" sz="4400" b="1" dirty="0" err="1">
                <a:solidFill>
                  <a:srgbClr val="0000FF"/>
                </a:solidFill>
              </a:rPr>
              <a:t>Tiêm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trong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chuyện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trên</a:t>
            </a:r>
            <a:r>
              <a:rPr lang="en-US" sz="4400" b="1" dirty="0">
                <a:solidFill>
                  <a:srgbClr val="0000FF"/>
                </a:solidFill>
              </a:rPr>
              <a:t>.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</p:cSld>
  <p:clrMapOvr>
    <a:masterClrMapping/>
  </p:clrMapOvr>
  <p:transition spd="slow" advClick="0" advTm="0">
    <p:comb/>
  </p:transition>
</p:sld>
</file>

<file path=ppt/tags/tag1.xml><?xml version="1.0" encoding="utf-8"?>
<p:tagLst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WPS Slides</Application>
  <PresentationFormat>Widescreen</PresentationFormat>
  <Paragraphs>29</Paragraphs>
  <Slides>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SimSun</vt:lpstr>
      <vt:lpstr>Wingdings</vt:lpstr>
      <vt:lpstr>Microsoft YaHei</vt:lpstr>
      <vt:lpstr>Calibri Light</vt:lpstr>
      <vt:lpstr>Calibri</vt:lpstr>
      <vt:lpstr>Arial Rounded MT Bold</vt:lpstr>
      <vt:lpstr>#9Slide05 IcielSanelma</vt:lpstr>
      <vt:lpstr>Segoe Print</vt:lpstr>
      <vt:lpstr>Arial Unicode MS</vt:lpstr>
      <vt:lpstr>1_Office Theme</vt:lpstr>
      <vt:lpstr>6_Office Theme</vt:lpstr>
      <vt:lpstr>4_Office Theme</vt:lpstr>
      <vt:lpstr>2_Office 主题​​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THU HUYEN</dc:creator>
  <cp:lastModifiedBy>Phạm Thảo</cp:lastModifiedBy>
  <cp:revision>52</cp:revision>
  <dcterms:created xsi:type="dcterms:W3CDTF">2021-05-24T09:52:00Z</dcterms:created>
  <dcterms:modified xsi:type="dcterms:W3CDTF">2025-04-29T12:14:53Z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2000F377709D4315AF913AECE5410383_13</vt:lpwstr>
  </property>
</Properties>
</file>