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5" r:id="rId4"/>
    <p:sldMasterId id="2147483678" r:id="rId5"/>
    <p:sldMasterId id="2147483690" r:id="rId6"/>
  </p:sldMasterIdLst>
  <p:notesMasterIdLst>
    <p:notesMasterId r:id="rId8"/>
  </p:notesMasterIdLst>
  <p:sldIdLst>
    <p:sldId id="544" r:id="rId7"/>
    <p:sldId id="272" r:id="rId9"/>
    <p:sldId id="273" r:id="rId10"/>
    <p:sldId id="293" r:id="rId11"/>
    <p:sldId id="562" r:id="rId12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5" d="100"/>
          <a:sy n="65" d="100"/>
        </p:scale>
        <p:origin x="6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7" Type="http://schemas.openxmlformats.org/officeDocument/2006/relationships/tags" Target="tags/tag1.xml"/><Relationship Id="rId16" Type="http://schemas.openxmlformats.org/officeDocument/2006/relationships/commentAuthors" Target="commentAuthors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.xml"/><Relationship Id="rId8" Type="http://schemas.openxmlformats.org/officeDocument/2006/relationships/slideLayout" Target="../slideLayouts/slideLayout46.xml"/><Relationship Id="rId7" Type="http://schemas.openxmlformats.org/officeDocument/2006/relationships/slideLayout" Target="../slideLayouts/slideLayout45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3" Type="http://schemas.openxmlformats.org/officeDocument/2006/relationships/theme" Target="../theme/theme5.xml"/><Relationship Id="rId12" Type="http://schemas.openxmlformats.org/officeDocument/2006/relationships/image" Target="../media/image5.jpeg"/><Relationship Id="rId11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6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4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9.xml"/><Relationship Id="rId3" Type="http://schemas.openxmlformats.org/officeDocument/2006/relationships/image" Target="../media/image10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a hấu1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440" y="1178084"/>
            <a:ext cx="6030224" cy="39323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31587" y="3053881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9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9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Click="0">
        <p14:prism/>
      </p:transition>
    </mc:Choice>
    <mc:Fallback>
      <p:transition spd="slow" advClick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97794" y="423149"/>
            <a:ext cx="5606980" cy="923330"/>
          </a:xfrm>
          <a:prstGeom prst="rect">
            <a:avLst/>
          </a:prstGeom>
          <a:noFill/>
          <a:ln w="3492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Viết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chữ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hoa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N</a:t>
            </a:r>
            <a:endParaRPr lang="vi-VN" sz="5400" b="1" dirty="0">
              <a:solidFill>
                <a:srgbClr val="FF0000"/>
              </a:solidFill>
            </a:endParaRPr>
          </a:p>
        </p:txBody>
      </p:sp>
      <p:pic>
        <p:nvPicPr>
          <p:cNvPr id="7" name="Hướng dẫn viết chữ N ho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446386" y="1346479"/>
            <a:ext cx="9299227" cy="4913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19941" y="2059912"/>
            <a:ext cx="875211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500" dirty="0" err="1">
                <a:solidFill>
                  <a:srgbClr val="00B050"/>
                </a:solidFill>
                <a:latin typeface="#9Slide05 IcielSanelma" pitchFamily="2" charset="0"/>
              </a:rPr>
              <a:t>Tạm</a:t>
            </a:r>
            <a:r>
              <a:rPr lang="en-US" sz="12500" dirty="0">
                <a:solidFill>
                  <a:srgbClr val="00B050"/>
                </a:solidFill>
                <a:latin typeface="#9Slide05 IcielSanelma" pitchFamily="2" charset="0"/>
              </a:rPr>
              <a:t> </a:t>
            </a:r>
            <a:r>
              <a:rPr lang="en-US" sz="12500" dirty="0" err="1">
                <a:solidFill>
                  <a:srgbClr val="00B050"/>
                </a:solidFill>
                <a:latin typeface="#9Slide05 IcielSanelma" pitchFamily="2" charset="0"/>
              </a:rPr>
              <a:t>biệt</a:t>
            </a:r>
            <a:r>
              <a:rPr lang="en-US" sz="12500" dirty="0">
                <a:solidFill>
                  <a:srgbClr val="00B050"/>
                </a:solidFill>
                <a:latin typeface="#9Slide05 IcielSanelma" pitchFamily="2" charset="0"/>
              </a:rPr>
              <a:t> </a:t>
            </a:r>
            <a:r>
              <a:rPr lang="en-US" sz="12500" dirty="0" err="1">
                <a:solidFill>
                  <a:srgbClr val="00B050"/>
                </a:solidFill>
                <a:latin typeface="#9Slide05 IcielSanelma" pitchFamily="2" charset="0"/>
              </a:rPr>
              <a:t>các</a:t>
            </a:r>
            <a:r>
              <a:rPr lang="en-US" sz="12500" dirty="0">
                <a:solidFill>
                  <a:srgbClr val="00B050"/>
                </a:solidFill>
                <a:latin typeface="#9Slide05 IcielSanelma" pitchFamily="2" charset="0"/>
              </a:rPr>
              <a:t> </a:t>
            </a:r>
            <a:r>
              <a:rPr lang="en-US" sz="12500" dirty="0" err="1">
                <a:solidFill>
                  <a:srgbClr val="00B050"/>
                </a:solidFill>
                <a:latin typeface="#9Slide05 IcielSanelma" pitchFamily="2" charset="0"/>
              </a:rPr>
              <a:t>em</a:t>
            </a:r>
            <a:r>
              <a:rPr lang="en-US" sz="12500" dirty="0">
                <a:solidFill>
                  <a:srgbClr val="00B050"/>
                </a:solidFill>
                <a:latin typeface="#9Slide05 IcielSanelma" pitchFamily="2" charset="0"/>
              </a:rPr>
              <a:t>!</a:t>
            </a:r>
            <a:endParaRPr lang="vi-VN" sz="12500" dirty="0">
              <a:solidFill>
                <a:srgbClr val="00B050"/>
              </a:solidFill>
              <a:latin typeface="#9Slide05 IcielSanelma" pitchFamily="2" charset="0"/>
            </a:endParaRPr>
          </a:p>
        </p:txBody>
      </p:sp>
    </p:spTree>
  </p:cSld>
  <p:clrMapOvr>
    <a:masterClrMapping/>
  </p:clrMapOvr>
  <p:transition spd="slow" advClick="0" advTm="0">
    <p:comb/>
  </p:transition>
</p:sld>
</file>

<file path=ppt/tags/tag1.xml><?xml version="1.0" encoding="utf-8"?>
<p:tagLst xmlns:p="http://schemas.openxmlformats.org/presentationml/2006/main">
  <p:tag name="INKNOELEADERBOARD" val="1615111515"/>
</p:tagLst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</Words>
  <Application>WPS Slides</Application>
  <PresentationFormat>Widescreen</PresentationFormat>
  <Paragraphs>8</Paragraphs>
  <Slides>5</Slides>
  <Notes>2</Notes>
  <HiddenSlides>0</HiddenSlides>
  <MMClips>2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5</vt:i4>
      </vt:variant>
    </vt:vector>
  </HeadingPairs>
  <TitlesOfParts>
    <vt:vector size="22" baseType="lpstr">
      <vt:lpstr>Arial</vt:lpstr>
      <vt:lpstr>SimSun</vt:lpstr>
      <vt:lpstr>Wingdings</vt:lpstr>
      <vt:lpstr>Microsoft YaHei</vt:lpstr>
      <vt:lpstr>Calibri Light</vt:lpstr>
      <vt:lpstr>Calibri</vt:lpstr>
      <vt:lpstr>Arial Rounded MT Bold</vt:lpstr>
      <vt:lpstr>Times New Roman</vt:lpstr>
      <vt:lpstr>HP001 5 hàng</vt:lpstr>
      <vt:lpstr>#9Slide05 IcielSanelma</vt:lpstr>
      <vt:lpstr>Segoe Print</vt:lpstr>
      <vt:lpstr>Arial Unicode MS</vt:lpstr>
      <vt:lpstr>1_Office Theme</vt:lpstr>
      <vt:lpstr>6_Office Theme</vt:lpstr>
      <vt:lpstr>4_Office Theme</vt:lpstr>
      <vt:lpstr>2_Office 主题​​</vt:lpstr>
      <vt:lpstr>7_Office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THU HUYEN</dc:creator>
  <cp:lastModifiedBy>Phạm Thảo</cp:lastModifiedBy>
  <cp:revision>52</cp:revision>
  <dcterms:created xsi:type="dcterms:W3CDTF">2021-05-24T09:52:00Z</dcterms:created>
  <dcterms:modified xsi:type="dcterms:W3CDTF">2025-04-29T12:18:01Z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1033-12.2.0.20795</vt:lpwstr>
  </property>
  <property fmtid="{D5CDD505-2E9C-101B-9397-08002B2CF9AE}" pid="3" name="ICV">
    <vt:lpwstr>E6CCE357F61046769F18A48998A5036E_13</vt:lpwstr>
  </property>
</Properties>
</file>