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395" r:id="rId3"/>
    <p:sldId id="396" r:id="rId4"/>
    <p:sldId id="397" r:id="rId5"/>
    <p:sldId id="401" r:id="rId6"/>
    <p:sldId id="387" r:id="rId7"/>
    <p:sldId id="402" r:id="rId8"/>
    <p:sldId id="419" r:id="rId9"/>
    <p:sldId id="420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00505000000020004" pitchFamily="2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92" d="100"/>
          <a:sy n="92" d="100"/>
        </p:scale>
        <p:origin x="1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00988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08BE8F8-0892-4547-BC3F-295B40F09D86}"/>
              </a:ext>
            </a:extLst>
          </p:cNvPr>
          <p:cNvGrpSpPr/>
          <p:nvPr/>
        </p:nvGrpSpPr>
        <p:grpSpPr>
          <a:xfrm>
            <a:off x="376466" y="1146113"/>
            <a:ext cx="5928591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0D9DAEB3-3486-4282-8F15-635BD6862F5F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8EA36250-33B3-4E44-97D2-FBA464425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4D07AB6-B195-4950-96EA-D52BEDE6FE06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479D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079189E4-F7CD-4761-950B-CEFAD10F26D7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AB40">
                        <a:lumMod val="5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B0C65F4E-B8C5-4968-A1F4-2BBEA2CD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CA99CC1-003B-4CB3-924D-DBA34231C5A3}"/>
              </a:ext>
            </a:extLst>
          </p:cNvPr>
          <p:cNvGrpSpPr/>
          <p:nvPr/>
        </p:nvGrpSpPr>
        <p:grpSpPr>
          <a:xfrm>
            <a:off x="231179" y="61789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40DC6E6-C0BA-44BA-8023-56AB43CBCB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FB6F72A-888C-40FD-8F84-D738372969EC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9CDD92-31A0-4C93-8D2A-2B6DDC250D05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1688168" y="814463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kumimoji="0" lang="x-none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812141" y="196032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141876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2988738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812141" y="282953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1778659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0070C0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4091185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  </a:t>
            </a:r>
            <a:r>
              <a:rPr lang="vi-VN" sz="1800" dirty="0">
                <a:latin typeface="+mn-lt"/>
              </a:rPr>
              <a:t>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Nước</a:t>
            </a:r>
            <a:r>
              <a:rPr lang="vi-VN" sz="1800" dirty="0">
                <a:latin typeface="+mn-lt"/>
              </a:rPr>
              <a:t>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=""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8" y="1368912"/>
            <a:ext cx="3450362" cy="33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1017994" y="722581"/>
            <a:ext cx="53658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1538402" y="399416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938571" y="485533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720060" y="96573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M: </a:t>
            </a:r>
            <a:r>
              <a:rPr lang="vi-VN" sz="1600" dirty="0">
                <a:latin typeface="+mn-lt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1849111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1813417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0854" y="2189207"/>
            <a:ext cx="4399757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latin typeface="UTM Avo" panose="02040603050506020204" pitchFamily="18" charset="0"/>
              </a:rPr>
              <a:t>ch</a:t>
            </a:r>
            <a:r>
              <a:rPr lang="en-US" sz="1600" b="1" i="1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latin typeface="UTM Avo" panose="02040603050506020204" pitchFamily="18" charset="0"/>
              </a:rPr>
              <a:t>tr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833" y="2459708"/>
            <a:ext cx="2541313" cy="2080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332361" y="2445953"/>
            <a:ext cx="3892412" cy="225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Bà còng đi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ch </a:t>
            </a:r>
            <a:r>
              <a:rPr lang="vi-VN" sz="1600" dirty="0">
                <a:latin typeface="+mn-lt"/>
              </a:rPr>
              <a:t>ợ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+mn-lt"/>
              </a:rPr>
              <a:t>Đưa bà vào tận ngõ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1600" i="1" dirty="0">
                <a:latin typeface="+mn-lt"/>
              </a:rPr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2077340" y="2576318"/>
            <a:ext cx="236145" cy="360000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2540732" y="2581480"/>
            <a:ext cx="236145" cy="360000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2516446" y="3961427"/>
            <a:ext cx="236145" cy="36000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1028" name="TextBox1" r:id="rId2" imgW="5562720" imgH="412920"/>
        </mc:Choice>
        <mc:Fallback>
          <p:control name="TextBox1" r:id="rId2" imgW="5562720" imgH="412920">
            <p:pic>
              <p:nvPicPr>
                <p:cNvPr id="8" name="TextBox1">
                  <a:extLst>
                    <a:ext uri="{FF2B5EF4-FFF2-40B4-BE49-F238E27FC236}">
                      <a16:creationId xmlns="" xmlns:a16="http://schemas.microsoft.com/office/drawing/2014/main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470" y="1289582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398464" y="233882"/>
            <a:ext cx="529627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vi-VN" sz="2000" dirty="0">
                <a:latin typeface="UTM Avo" panose="02040603050506020204" pitchFamily="18" charset="0"/>
              </a:rPr>
              <a:t>Tìm tiếng chứa </a:t>
            </a:r>
            <a:r>
              <a:rPr lang="vi-VN" sz="2000" b="1" i="1" dirty="0">
                <a:latin typeface="UTM Avo" panose="02040603050506020204" pitchFamily="18" charset="0"/>
              </a:rPr>
              <a:t>iu </a:t>
            </a:r>
            <a:r>
              <a:rPr lang="vi-VN" sz="2000" dirty="0">
                <a:latin typeface="UTM Avo" panose="02040603050506020204" pitchFamily="18" charset="0"/>
              </a:rPr>
              <a:t>hoặc </a:t>
            </a:r>
            <a:r>
              <a:rPr lang="vi-VN" sz="2000" b="1" i="1" dirty="0">
                <a:latin typeface="UTM Avo" panose="02040603050506020204" pitchFamily="18" charset="0"/>
              </a:rPr>
              <a:t>iêu </a:t>
            </a:r>
            <a:r>
              <a:rPr lang="vi-VN" sz="2000" dirty="0">
                <a:latin typeface="UTM Avo" panose="020406030505060202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1820877" y="2398891"/>
            <a:ext cx="534673" cy="40011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5144530" y="2427647"/>
            <a:ext cx="538027" cy="40011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3248230" y="4187930"/>
            <a:ext cx="538027" cy="40011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63BDE4-4A84-470C-8C0B-34BF405282A6}"/>
              </a:ext>
            </a:extLst>
          </p:cNvPr>
          <p:cNvSpPr txBox="1"/>
          <p:nvPr/>
        </p:nvSpPr>
        <p:spPr>
          <a:xfrm>
            <a:off x="1510748" y="2453238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19183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199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UTM Cookies</vt:lpstr>
      <vt:lpstr>Kalam</vt:lpstr>
      <vt:lpstr>Calibri</vt:lpstr>
      <vt:lpstr>UTM Avo</vt:lpstr>
      <vt:lpstr>Arial</vt:lpstr>
      <vt:lpstr>Montserrat</vt:lpstr>
      <vt:lpstr>Calibri Light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huyentuyen2018@gmail.com</cp:lastModifiedBy>
  <cp:revision>259</cp:revision>
  <dcterms:modified xsi:type="dcterms:W3CDTF">2025-04-29T11:48:45Z</dcterms:modified>
</cp:coreProperties>
</file>