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7" r:id="rId3"/>
    <p:sldMasterId id="2147483717" r:id="rId4"/>
  </p:sldMasterIdLst>
  <p:notesMasterIdLst>
    <p:notesMasterId r:id="rId12"/>
  </p:notesMasterIdLst>
  <p:sldIdLst>
    <p:sldId id="413" r:id="rId5"/>
    <p:sldId id="353" r:id="rId6"/>
    <p:sldId id="422" r:id="rId7"/>
    <p:sldId id="426" r:id="rId8"/>
    <p:sldId id="424" r:id="rId9"/>
    <p:sldId id="405" r:id="rId10"/>
    <p:sldId id="420" r:id="rId11"/>
  </p:sldIdLst>
  <p:sldSz cx="6858000" cy="5143500"/>
  <p:notesSz cx="6858000" cy="9144000"/>
  <p:embeddedFontLst>
    <p:embeddedFont>
      <p:font typeface="Kalam" panose="020B060402020202020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2000505000000020004" pitchFamily="2" charset="0"/>
      <p:regular r:id="rId19"/>
    </p:embeddedFont>
    <p:embeddedFont>
      <p:font typeface="Calibri Light" panose="020F0302020204030204" pitchFamily="34" charset="0"/>
      <p:regular r:id="rId20"/>
      <p:italic r:id="rId21"/>
    </p:embeddedFont>
  </p:embeddedFontLst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26"/>
    <a:srgbClr val="FFAB40"/>
    <a:srgbClr val="FFFFFF"/>
    <a:srgbClr val="FF0090"/>
    <a:srgbClr val="AEE2FA"/>
    <a:srgbClr val="07A7AF"/>
    <a:srgbClr val="F6D5A8"/>
    <a:srgbClr val="F45A21"/>
    <a:srgbClr val="DBE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2" d="100"/>
          <a:sy n="92" d="100"/>
        </p:scale>
        <p:origin x="1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4574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9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141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E5E4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533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194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182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3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985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7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79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9182" y="228601"/>
            <a:ext cx="3988892" cy="209543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2785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9182" y="2331603"/>
            <a:ext cx="3988892" cy="62865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013">
                <a:solidFill>
                  <a:schemeClr val="accent2"/>
                </a:solidFill>
              </a:defRPr>
            </a:lvl1pPr>
            <a:lvl2pPr marL="192871" indent="0" algn="ctr">
              <a:buNone/>
              <a:defRPr sz="844"/>
            </a:lvl2pPr>
            <a:lvl3pPr marL="385743" indent="0" algn="ctr">
              <a:buNone/>
              <a:defRPr sz="760"/>
            </a:lvl3pPr>
            <a:lvl4pPr marL="578615" indent="0" algn="ctr">
              <a:buNone/>
              <a:defRPr sz="675"/>
            </a:lvl4pPr>
            <a:lvl5pPr marL="771487" indent="0" algn="ctr">
              <a:buNone/>
              <a:defRPr sz="675"/>
            </a:lvl5pPr>
            <a:lvl6pPr marL="964358" indent="0" algn="ctr">
              <a:buNone/>
              <a:defRPr sz="675"/>
            </a:lvl6pPr>
            <a:lvl7pPr marL="1157230" indent="0" algn="ctr">
              <a:buNone/>
              <a:defRPr sz="675"/>
            </a:lvl7pPr>
            <a:lvl8pPr marL="1350101" indent="0" algn="ctr">
              <a:buNone/>
              <a:defRPr sz="675"/>
            </a:lvl8pPr>
            <a:lvl9pPr marL="1542972" indent="0" algn="ctr">
              <a:buNone/>
              <a:defRPr sz="675"/>
            </a:lvl9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07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491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3757" y="1200152"/>
            <a:ext cx="3600452" cy="1864519"/>
          </a:xfrm>
        </p:spPr>
        <p:txBody>
          <a:bodyPr anchor="b">
            <a:normAutofit/>
          </a:bodyPr>
          <a:lstStyle>
            <a:lvl1pPr>
              <a:defRPr sz="2194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3756" y="3078772"/>
            <a:ext cx="3600452" cy="685800"/>
          </a:xfrm>
        </p:spPr>
        <p:txBody>
          <a:bodyPr>
            <a:normAutofit/>
          </a:bodyPr>
          <a:lstStyle>
            <a:lvl1pPr marL="0" indent="0">
              <a:buNone/>
              <a:defRPr sz="844">
                <a:solidFill>
                  <a:schemeClr val="accent2"/>
                </a:solidFill>
              </a:defRPr>
            </a:lvl1pPr>
            <a:lvl2pPr marL="19287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4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1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487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35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3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01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2972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378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2120" y="1200150"/>
            <a:ext cx="2571750" cy="3086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2457" y="1200150"/>
            <a:ext cx="2571750" cy="3086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475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2120" y="1200150"/>
            <a:ext cx="2571750" cy="617934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886" b="0">
                <a:solidFill>
                  <a:schemeClr val="accent2"/>
                </a:solidFill>
              </a:defRPr>
            </a:lvl1pPr>
            <a:lvl2pPr marL="192871" indent="0">
              <a:buNone/>
              <a:defRPr sz="844" b="1"/>
            </a:lvl2pPr>
            <a:lvl3pPr marL="385743" indent="0">
              <a:buNone/>
              <a:defRPr sz="760" b="1"/>
            </a:lvl3pPr>
            <a:lvl4pPr marL="578615" indent="0">
              <a:buNone/>
              <a:defRPr sz="675" b="1"/>
            </a:lvl4pPr>
            <a:lvl5pPr marL="771487" indent="0">
              <a:buNone/>
              <a:defRPr sz="675" b="1"/>
            </a:lvl5pPr>
            <a:lvl6pPr marL="964358" indent="0">
              <a:buNone/>
              <a:defRPr sz="675" b="1"/>
            </a:lvl6pPr>
            <a:lvl7pPr marL="1157230" indent="0">
              <a:buNone/>
              <a:defRPr sz="675" b="1"/>
            </a:lvl7pPr>
            <a:lvl8pPr marL="1350101" indent="0">
              <a:buNone/>
              <a:defRPr sz="675" b="1"/>
            </a:lvl8pPr>
            <a:lvl9pPr marL="1542972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2120" y="1878806"/>
            <a:ext cx="2571750" cy="25031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2457" y="1200150"/>
            <a:ext cx="2571750" cy="617934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886" b="0">
                <a:solidFill>
                  <a:schemeClr val="accent2"/>
                </a:solidFill>
              </a:defRPr>
            </a:lvl1pPr>
            <a:lvl2pPr marL="192871" indent="0">
              <a:buNone/>
              <a:defRPr sz="844" b="1"/>
            </a:lvl2pPr>
            <a:lvl3pPr marL="385743" indent="0">
              <a:buNone/>
              <a:defRPr sz="760" b="1"/>
            </a:lvl3pPr>
            <a:lvl4pPr marL="578615" indent="0">
              <a:buNone/>
              <a:defRPr sz="675" b="1"/>
            </a:lvl4pPr>
            <a:lvl5pPr marL="771487" indent="0">
              <a:buNone/>
              <a:defRPr sz="675" b="1"/>
            </a:lvl5pPr>
            <a:lvl6pPr marL="964358" indent="0">
              <a:buNone/>
              <a:defRPr sz="675" b="1"/>
            </a:lvl6pPr>
            <a:lvl7pPr marL="1157230" indent="0">
              <a:buNone/>
              <a:defRPr sz="675" b="1"/>
            </a:lvl7pPr>
            <a:lvl8pPr marL="1350101" indent="0">
              <a:buNone/>
              <a:defRPr sz="675" b="1"/>
            </a:lvl8pPr>
            <a:lvl9pPr marL="1542972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2457" y="1878806"/>
            <a:ext cx="2571750" cy="25031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715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823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194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157" y="1708108"/>
            <a:ext cx="1543052" cy="1741634"/>
          </a:xfrm>
        </p:spPr>
        <p:txBody>
          <a:bodyPr anchor="b">
            <a:normAutofit/>
          </a:bodyPr>
          <a:lstStyle>
            <a:lvl1pPr>
              <a:defRPr sz="1097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771" y="400050"/>
            <a:ext cx="3857625" cy="3600450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591"/>
            </a:lvl5pPr>
            <a:lvl6pPr>
              <a:defRPr sz="591"/>
            </a:lvl6pPr>
            <a:lvl7pPr>
              <a:defRPr sz="591"/>
            </a:lvl7pPr>
            <a:lvl8pPr>
              <a:defRPr sz="591"/>
            </a:lvl8pPr>
            <a:lvl9pPr>
              <a:defRPr sz="591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1158" y="3437391"/>
            <a:ext cx="1543050" cy="848860"/>
          </a:xfrm>
        </p:spPr>
        <p:txBody>
          <a:bodyPr>
            <a:normAutofit/>
          </a:bodyPr>
          <a:lstStyle>
            <a:lvl1pPr marL="0" indent="0">
              <a:spcBef>
                <a:spcPts val="422"/>
              </a:spcBef>
              <a:buNone/>
              <a:defRPr sz="591"/>
            </a:lvl1pPr>
            <a:lvl2pPr marL="192871" indent="0">
              <a:buNone/>
              <a:defRPr sz="591"/>
            </a:lvl2pPr>
            <a:lvl3pPr marL="385743" indent="0">
              <a:buNone/>
              <a:defRPr sz="506"/>
            </a:lvl3pPr>
            <a:lvl4pPr marL="578615" indent="0">
              <a:buNone/>
              <a:defRPr sz="422"/>
            </a:lvl4pPr>
            <a:lvl5pPr marL="771487" indent="0">
              <a:buNone/>
              <a:defRPr sz="422"/>
            </a:lvl5pPr>
            <a:lvl6pPr marL="964358" indent="0">
              <a:buNone/>
              <a:defRPr sz="422"/>
            </a:lvl6pPr>
            <a:lvl7pPr marL="1157230" indent="0">
              <a:buNone/>
              <a:defRPr sz="422"/>
            </a:lvl7pPr>
            <a:lvl8pPr marL="1350101" indent="0">
              <a:buNone/>
              <a:defRPr sz="422"/>
            </a:lvl8pPr>
            <a:lvl9pPr marL="1542972" indent="0">
              <a:buNone/>
              <a:defRPr sz="42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5110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157" y="1708108"/>
            <a:ext cx="1543052" cy="1741634"/>
          </a:xfrm>
        </p:spPr>
        <p:txBody>
          <a:bodyPr anchor="b">
            <a:normAutofit/>
          </a:bodyPr>
          <a:lstStyle>
            <a:lvl1pPr>
              <a:defRPr sz="1097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7769" y="400050"/>
            <a:ext cx="3857627" cy="360045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buClrTx/>
              <a:buFontTx/>
              <a:buNone/>
            </a:pPr>
            <a:endParaRPr sz="760" kern="1200">
              <a:solidFill>
                <a:prstClr val="white"/>
              </a:solidFill>
            </a:endParaRP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792064" y="485775"/>
            <a:ext cx="3729038" cy="3429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1013"/>
            </a:lvl1pPr>
            <a:lvl2pPr marL="192871" indent="0">
              <a:buNone/>
              <a:defRPr sz="1181"/>
            </a:lvl2pPr>
            <a:lvl3pPr marL="385743" indent="0">
              <a:buNone/>
              <a:defRPr sz="1013"/>
            </a:lvl3pPr>
            <a:lvl4pPr marL="578615" indent="0">
              <a:buNone/>
              <a:defRPr sz="844"/>
            </a:lvl4pPr>
            <a:lvl5pPr marL="771487" indent="0">
              <a:buNone/>
              <a:defRPr sz="844"/>
            </a:lvl5pPr>
            <a:lvl6pPr marL="964358" indent="0">
              <a:buNone/>
              <a:defRPr sz="844"/>
            </a:lvl6pPr>
            <a:lvl7pPr marL="1157230" indent="0">
              <a:buNone/>
              <a:defRPr sz="844"/>
            </a:lvl7pPr>
            <a:lvl8pPr marL="1350101" indent="0">
              <a:buNone/>
              <a:defRPr sz="844"/>
            </a:lvl8pPr>
            <a:lvl9pPr marL="1542972" indent="0">
              <a:buNone/>
              <a:defRPr sz="844"/>
            </a:lvl9pPr>
          </a:lstStyle>
          <a:p>
            <a:r>
              <a:rPr lang="en-US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1158" y="3437391"/>
            <a:ext cx="1543050" cy="848860"/>
          </a:xfrm>
        </p:spPr>
        <p:txBody>
          <a:bodyPr>
            <a:normAutofit/>
          </a:bodyPr>
          <a:lstStyle>
            <a:lvl1pPr marL="0" indent="0">
              <a:spcBef>
                <a:spcPts val="422"/>
              </a:spcBef>
              <a:buNone/>
              <a:defRPr sz="591"/>
            </a:lvl1pPr>
            <a:lvl2pPr marL="192871" indent="0">
              <a:buNone/>
              <a:defRPr sz="591"/>
            </a:lvl2pPr>
            <a:lvl3pPr marL="385743" indent="0">
              <a:buNone/>
              <a:defRPr sz="506"/>
            </a:lvl3pPr>
            <a:lvl4pPr marL="578615" indent="0">
              <a:buNone/>
              <a:defRPr sz="422"/>
            </a:lvl4pPr>
            <a:lvl5pPr marL="771487" indent="0">
              <a:buNone/>
              <a:defRPr sz="422"/>
            </a:lvl5pPr>
            <a:lvl6pPr marL="964358" indent="0">
              <a:buNone/>
              <a:defRPr sz="422"/>
            </a:lvl6pPr>
            <a:lvl7pPr marL="1157230" indent="0">
              <a:buNone/>
              <a:defRPr sz="422"/>
            </a:lvl7pPr>
            <a:lvl8pPr marL="1350101" indent="0">
              <a:buNone/>
              <a:defRPr sz="422"/>
            </a:lvl8pPr>
            <a:lvl9pPr marL="1542972" indent="0">
              <a:buNone/>
              <a:defRPr sz="42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048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964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9071" y="228601"/>
            <a:ext cx="965138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3014" y="228601"/>
            <a:ext cx="4220333" cy="40576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>
                <a:solidFill>
                  <a:srgbClr val="000000"/>
                </a:solidFill>
              </a:rPr>
              <a:pPr/>
              <a:t>4/29/2025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22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68419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95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2121" y="228600"/>
            <a:ext cx="5272088" cy="90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2121" y="1200150"/>
            <a:ext cx="5272088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2638" y="4878809"/>
            <a:ext cx="54227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64">
                <a:solidFill>
                  <a:schemeClr val="tx2"/>
                </a:solidFill>
              </a:defRPr>
            </a:lvl1pPr>
          </a:lstStyle>
          <a:p>
            <a:pPr defTabSz="514337">
              <a:buClrTx/>
            </a:pPr>
            <a:fld id="{9D3B9702-7FBF-4720-8670-571C5E7EEDDE}" type="datetime1">
              <a:rPr lang="en-US" kern="1200" smtClean="0">
                <a:solidFill>
                  <a:srgbClr val="000000"/>
                </a:solidFill>
                <a:latin typeface="Euphemia"/>
                <a:ea typeface="+mn-ea"/>
              </a:rPr>
              <a:pPr defTabSz="514337">
                <a:buClrTx/>
              </a:pPr>
              <a:t>4/29/2025</a:t>
            </a:fld>
            <a:endParaRPr lang="en-US" kern="1200" dirty="0">
              <a:solidFill>
                <a:srgbClr val="000000"/>
              </a:solidFill>
              <a:latin typeface="Euphem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92" y="4878809"/>
            <a:ext cx="3867983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64">
                <a:solidFill>
                  <a:schemeClr val="tx2"/>
                </a:solidFill>
              </a:defRPr>
            </a:lvl1pPr>
          </a:lstStyle>
          <a:p>
            <a:pPr defTabSz="514337">
              <a:buClrTx/>
            </a:pPr>
            <a:endParaRPr lang="en-US" kern="1200">
              <a:solidFill>
                <a:srgbClr val="000000"/>
              </a:solidFill>
              <a:latin typeface="Euphem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4210" y="4710225"/>
            <a:ext cx="300037" cy="261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64" b="1">
                <a:solidFill>
                  <a:srgbClr val="AB3C19"/>
                </a:solidFill>
              </a:defRPr>
            </a:lvl1pPr>
          </a:lstStyle>
          <a:p>
            <a:pPr defTabSz="514337">
              <a:buClrTx/>
            </a:pPr>
            <a:fld id="{8FDBFFB2-86D9-4B8F-A59A-553A60B94BBE}" type="slidenum">
              <a:rPr lang="en-US" kern="1200" smtClean="0">
                <a:latin typeface="Euphemia"/>
                <a:ea typeface="+mn-ea"/>
              </a:rPr>
              <a:pPr defTabSz="514337">
                <a:buClrTx/>
              </a:pPr>
              <a:t>‹#›</a:t>
            </a:fld>
            <a:endParaRPr lang="en-US" kern="1200">
              <a:latin typeface="Euphem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5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sldNum="0" hdr="0" ftr="0" dt="0"/>
  <p:txStyles>
    <p:titleStyle>
      <a:lvl1pPr algn="l" defTabSz="385743" rtl="0" eaLnBrk="1" latinLnBrk="0" hangingPunct="1">
        <a:lnSpc>
          <a:spcPct val="90000"/>
        </a:lnSpc>
        <a:spcBef>
          <a:spcPct val="0"/>
        </a:spcBef>
        <a:buNone/>
        <a:defRPr sz="14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723" indent="-96436" algn="l" defTabSz="385743" rtl="0" eaLnBrk="1" latinLnBrk="0" hangingPunct="1">
        <a:lnSpc>
          <a:spcPct val="90000"/>
        </a:lnSpc>
        <a:spcBef>
          <a:spcPts val="760"/>
        </a:spcBef>
        <a:buSzPct val="80000"/>
        <a:buFont typeface="Wingdings" panose="05000000000000000000" pitchFamily="2" charset="2"/>
        <a:buChar char="§"/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50734" indent="-96436" algn="l" defTabSz="385743" rtl="0" eaLnBrk="1" latinLnBrk="0" hangingPunct="1">
        <a:lnSpc>
          <a:spcPct val="90000"/>
        </a:lnSpc>
        <a:spcBef>
          <a:spcPts val="422"/>
        </a:spcBef>
        <a:buSzPct val="80000"/>
        <a:buFont typeface="Wingdings" panose="05000000000000000000" pitchFamily="2" charset="2"/>
        <a:buChar char="§"/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43" indent="-96436" algn="l" defTabSz="385743" rtl="0" eaLnBrk="1" latinLnBrk="0" hangingPunct="1">
        <a:lnSpc>
          <a:spcPct val="90000"/>
        </a:lnSpc>
        <a:spcBef>
          <a:spcPts val="338"/>
        </a:spcBef>
        <a:buSzPct val="80000"/>
        <a:buFont typeface="Wingdings" panose="05000000000000000000" pitchFamily="2" charset="2"/>
        <a:buChar char="§"/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20754" indent="-96436" algn="l" defTabSz="385743" rtl="0" eaLnBrk="1" latinLnBrk="0" hangingPunct="1">
        <a:lnSpc>
          <a:spcPct val="90000"/>
        </a:lnSpc>
        <a:spcBef>
          <a:spcPts val="338"/>
        </a:spcBef>
        <a:buSzPct val="80000"/>
        <a:buFont typeface="Wingdings" panose="05000000000000000000" pitchFamily="2" charset="2"/>
        <a:buChar char="§"/>
        <a:defRPr sz="591" kern="1200">
          <a:solidFill>
            <a:schemeClr val="tx1"/>
          </a:solidFill>
          <a:latin typeface="+mn-lt"/>
          <a:ea typeface="+mn-ea"/>
          <a:cs typeface="+mn-cs"/>
        </a:defRPr>
      </a:lvl4pPr>
      <a:lvl5pPr marL="655764" indent="-96436" algn="l" defTabSz="385743" rtl="0" eaLnBrk="1" latinLnBrk="0" hangingPunct="1">
        <a:lnSpc>
          <a:spcPct val="90000"/>
        </a:lnSpc>
        <a:spcBef>
          <a:spcPts val="338"/>
        </a:spcBef>
        <a:buSzPct val="80000"/>
        <a:buFont typeface="Wingdings" panose="05000000000000000000" pitchFamily="2" charset="2"/>
        <a:buChar char="§"/>
        <a:defRPr sz="591" kern="1200">
          <a:solidFill>
            <a:schemeClr val="tx1"/>
          </a:solidFill>
          <a:latin typeface="+mn-lt"/>
          <a:ea typeface="+mn-ea"/>
          <a:cs typeface="+mn-cs"/>
        </a:defRPr>
      </a:lvl5pPr>
      <a:lvl6pPr marL="790774" indent="-96436" algn="l" defTabSz="385743" rtl="0" eaLnBrk="1" latinLnBrk="0" hangingPunct="1">
        <a:lnSpc>
          <a:spcPct val="90000"/>
        </a:lnSpc>
        <a:spcBef>
          <a:spcPts val="338"/>
        </a:spcBef>
        <a:buSzPct val="80000"/>
        <a:buFont typeface="Wingdings" panose="05000000000000000000" pitchFamily="2" charset="2"/>
        <a:buChar char="§"/>
        <a:defRPr sz="591" kern="1200">
          <a:solidFill>
            <a:schemeClr val="tx1"/>
          </a:solidFill>
          <a:latin typeface="+mn-lt"/>
          <a:ea typeface="+mn-ea"/>
          <a:cs typeface="+mn-cs"/>
        </a:defRPr>
      </a:lvl6pPr>
      <a:lvl7pPr marL="925784" indent="-96436" algn="l" defTabSz="385743" rtl="0" eaLnBrk="1" latinLnBrk="0" hangingPunct="1">
        <a:lnSpc>
          <a:spcPct val="90000"/>
        </a:lnSpc>
        <a:spcBef>
          <a:spcPts val="338"/>
        </a:spcBef>
        <a:buSzPct val="80000"/>
        <a:buFont typeface="Wingdings" panose="05000000000000000000" pitchFamily="2" charset="2"/>
        <a:buChar char="§"/>
        <a:defRPr sz="591" kern="1200">
          <a:solidFill>
            <a:schemeClr val="tx1"/>
          </a:solidFill>
          <a:latin typeface="+mn-lt"/>
          <a:ea typeface="+mn-ea"/>
          <a:cs typeface="+mn-cs"/>
        </a:defRPr>
      </a:lvl7pPr>
      <a:lvl8pPr marL="1060795" indent="-96436" algn="l" defTabSz="385743" rtl="0" eaLnBrk="1" latinLnBrk="0" hangingPunct="1">
        <a:lnSpc>
          <a:spcPct val="90000"/>
        </a:lnSpc>
        <a:spcBef>
          <a:spcPts val="338"/>
        </a:spcBef>
        <a:buSzPct val="80000"/>
        <a:buFont typeface="Wingdings" panose="05000000000000000000" pitchFamily="2" charset="2"/>
        <a:buChar char="§"/>
        <a:defRPr sz="591" kern="1200">
          <a:solidFill>
            <a:schemeClr val="tx1"/>
          </a:solidFill>
          <a:latin typeface="+mn-lt"/>
          <a:ea typeface="+mn-ea"/>
          <a:cs typeface="+mn-cs"/>
        </a:defRPr>
      </a:lvl8pPr>
      <a:lvl9pPr marL="1195804" indent="-96436" algn="l" defTabSz="385743" rtl="0" eaLnBrk="1" latinLnBrk="0" hangingPunct="1">
        <a:lnSpc>
          <a:spcPct val="90000"/>
        </a:lnSpc>
        <a:spcBef>
          <a:spcPts val="338"/>
        </a:spcBef>
        <a:buSzPct val="80000"/>
        <a:buFont typeface="Wingdings" panose="05000000000000000000" pitchFamily="2" charset="2"/>
        <a:buChar char="§"/>
        <a:defRPr sz="5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1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43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15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487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58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30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01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72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24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BCC267-D1DB-4DC3-A9FE-B6A6D3DF95F5}"/>
              </a:ext>
            </a:extLst>
          </p:cNvPr>
          <p:cNvSpPr txBox="1"/>
          <p:nvPr/>
        </p:nvSpPr>
        <p:spPr>
          <a:xfrm>
            <a:off x="1401418" y="2066330"/>
            <a:ext cx="4412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Khởi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7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F60F04-36B4-45A2-B1D1-F13D064BD417}"/>
              </a:ext>
            </a:extLst>
          </p:cNvPr>
          <p:cNvSpPr txBox="1"/>
          <p:nvPr/>
        </p:nvSpPr>
        <p:spPr>
          <a:xfrm>
            <a:off x="363310" y="4275333"/>
            <a:ext cx="663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Em đã từng đến thăm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nơi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chưa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3" y="200906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10" y="1781894"/>
            <a:ext cx="5976257" cy="1579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F0E511-DBE6-4C3D-A1DC-555A7F5BCCC4}"/>
              </a:ext>
            </a:extLst>
          </p:cNvPr>
          <p:cNvSpPr/>
          <p:nvPr/>
        </p:nvSpPr>
        <p:spPr>
          <a:xfrm>
            <a:off x="218661" y="3459156"/>
            <a:ext cx="2077278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Ruộng bậc thang </a:t>
            </a:r>
            <a:endParaRPr lang="en-US" b="1" dirty="0">
              <a:solidFill>
                <a:srgbClr val="0070C0"/>
              </a:solidFill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2D7D7F-CCD3-48C6-93AA-22A24EBBC596}"/>
              </a:ext>
            </a:extLst>
          </p:cNvPr>
          <p:cNvSpPr/>
          <p:nvPr/>
        </p:nvSpPr>
        <p:spPr>
          <a:xfrm>
            <a:off x="2484664" y="3459155"/>
            <a:ext cx="1888672" cy="69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Quảng Ninh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D7E5C7D-3B23-4C2B-A546-B0609F57020C}"/>
              </a:ext>
            </a:extLst>
          </p:cNvPr>
          <p:cNvSpPr/>
          <p:nvPr/>
        </p:nvSpPr>
        <p:spPr>
          <a:xfrm>
            <a:off x="3916019" y="3465840"/>
            <a:ext cx="3200400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Cầu Thê Húc, </a:t>
            </a:r>
            <a:r>
              <a:rPr lang="vi-VN" b="1" dirty="0" err="1">
                <a:solidFill>
                  <a:srgbClr val="0070C0"/>
                </a:solidFill>
                <a:latin typeface="+mn-lt"/>
              </a:rPr>
              <a:t>đền</a:t>
            </a:r>
            <a:r>
              <a:rPr lang="vi-VN" b="1" dirty="0">
                <a:solidFill>
                  <a:srgbClr val="0070C0"/>
                </a:solidFill>
                <a:latin typeface="+mn-lt"/>
              </a:rPr>
              <a:t> Ngọc Sơn 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Hà Nội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91563D-78D8-49B0-909F-C2B7AE93B3A8}"/>
              </a:ext>
            </a:extLst>
          </p:cNvPr>
          <p:cNvSpPr txBox="1"/>
          <p:nvPr/>
        </p:nvSpPr>
        <p:spPr>
          <a:xfrm>
            <a:off x="363310" y="567619"/>
            <a:ext cx="6415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đây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danh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nước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FBECBC-6AD2-4E72-8A6B-68722EA1D557}"/>
              </a:ext>
            </a:extLst>
          </p:cNvPr>
          <p:cNvSpPr txBox="1"/>
          <p:nvPr/>
        </p:nvSpPr>
        <p:spPr>
          <a:xfrm>
            <a:off x="363310" y="4282017"/>
            <a:ext cx="649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đã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từng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đến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thăm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vùng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miền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nào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của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đất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nước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mình</a:t>
            </a:r>
            <a:r>
              <a:rPr lang="en-US" sz="1800" b="1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12" grpId="0"/>
      <p:bldP spid="13" grpId="0"/>
      <p:bldP spid="1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</a:t>
            </a:r>
            <a:r>
              <a:rPr lang="vi-VN" sz="1300" dirty="0" err="1">
                <a:latin typeface="UTM Avo" panose="02040603050506020204" pitchFamily="18" charset="0"/>
              </a:rPr>
              <a:t>Bắc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ta, nơi có đền thờ Vua Hùng, nơi được </a:t>
            </a:r>
            <a:r>
              <a:rPr lang="vi-VN" sz="1300" dirty="0" err="1">
                <a:latin typeface="UTM Avo" panose="02040603050506020204" pitchFamily="18" charset="0"/>
              </a:rPr>
              <a:t>gọi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vi-VN" sz="1300" dirty="0" err="1">
                <a:latin typeface="UTM Avo" panose="02040603050506020204" pitchFamily="18" charset="0"/>
              </a:rPr>
              <a:t>là</a:t>
            </a:r>
            <a:r>
              <a:rPr lang="vi-VN" sz="1300" dirty="0">
                <a:latin typeface="UTM Avo" panose="02040603050506020204" pitchFamily="18" charset="0"/>
              </a:rPr>
              <a:t>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D0F22DC-6D72-483F-8FD5-D3D31A098AA8}"/>
              </a:ext>
            </a:extLst>
          </p:cNvPr>
          <p:cNvGrpSpPr/>
          <p:nvPr/>
        </p:nvGrpSpPr>
        <p:grpSpPr>
          <a:xfrm>
            <a:off x="516674" y="53974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C896DB-F00F-4B35-AA0E-25BACE8F3BB7}"/>
              </a:ext>
            </a:extLst>
          </p:cNvPr>
          <p:cNvSpPr txBox="1"/>
          <p:nvPr/>
        </p:nvSpPr>
        <p:spPr>
          <a:xfrm>
            <a:off x="1972837" y="53974"/>
            <a:ext cx="311333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530BC7-951C-41EE-892D-67BDEB236BAA}"/>
              </a:ext>
            </a:extLst>
          </p:cNvPr>
          <p:cNvSpPr txBox="1"/>
          <p:nvPr/>
        </p:nvSpPr>
        <p:spPr>
          <a:xfrm>
            <a:off x="3107448" y="238670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BFB91A-685F-44FB-AD48-BF57E4B0D61A}"/>
              </a:ext>
            </a:extLst>
          </p:cNvPr>
          <p:cNvSpPr txBox="1"/>
          <p:nvPr/>
        </p:nvSpPr>
        <p:spPr>
          <a:xfrm>
            <a:off x="663200" y="3120298"/>
            <a:ext cx="43827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Đồng</a:t>
            </a:r>
            <a:r>
              <a:rPr lang="vi-VN" sz="1300" dirty="0">
                <a:latin typeface="UTM Avo" panose="02040603050506020204" pitchFamily="18" charset="0"/>
              </a:rPr>
              <a:t> Tháp Mười cò bay thẳng cánh</a:t>
            </a:r>
          </a:p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              </a:t>
            </a:r>
            <a:r>
              <a:rPr lang="vi-VN" sz="1300" dirty="0" err="1">
                <a:latin typeface="UTM Avo" panose="02040603050506020204" pitchFamily="18" charset="0"/>
              </a:rPr>
              <a:t>Nước</a:t>
            </a:r>
            <a:r>
              <a:rPr lang="vi-VN" sz="1300" dirty="0">
                <a:latin typeface="UTM Avo" panose="02040603050506020204" pitchFamily="18" charset="0"/>
              </a:rPr>
              <a:t> Tháp Mười lóng lánh cá tôm.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02" y="1169282"/>
            <a:ext cx="2568119" cy="1232018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93" y="3770735"/>
            <a:ext cx="2891517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C8E88EC-AE64-4FB9-95F3-D2C5C953167F}"/>
              </a:ext>
            </a:extLst>
          </p:cNvPr>
          <p:cNvSpPr txBox="1"/>
          <p:nvPr/>
        </p:nvSpPr>
        <p:spPr>
          <a:xfrm>
            <a:off x="464633" y="4451003"/>
            <a:ext cx="60029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en-US" sz="1300" dirty="0">
                <a:latin typeface="UTM Avo" panose="02040603050506020204" pitchFamily="18" charset="0"/>
              </a:rPr>
              <a:t>    </a:t>
            </a:r>
            <a:r>
              <a:rPr lang="vi-VN" sz="1300" dirty="0" err="1">
                <a:latin typeface="UTM Avo" panose="02040603050506020204" pitchFamily="18" charset="0"/>
              </a:rPr>
              <a:t>Vậy</a:t>
            </a:r>
            <a:r>
              <a:rPr lang="vi-VN" sz="1300" dirty="0">
                <a:latin typeface="UTM Avo" panose="02040603050506020204" pitchFamily="18" charset="0"/>
              </a:rPr>
              <a:t> là chúng ta đã đi qua ba miền Bắc, Trung, Nam của đất nước. Nơi nào </a:t>
            </a:r>
            <a:r>
              <a:rPr lang="vi-VN" sz="1300" dirty="0" err="1">
                <a:latin typeface="UTM Avo" panose="02040603050506020204" pitchFamily="18" charset="0"/>
              </a:rPr>
              <a:t>cũng</a:t>
            </a:r>
            <a:r>
              <a:rPr lang="vi-VN" sz="1300" dirty="0">
                <a:latin typeface="UTM Avo" panose="02040603050506020204" pitchFamily="18" charset="0"/>
              </a:rPr>
              <a:t> </a:t>
            </a:r>
            <a:r>
              <a:rPr lang="en-US" sz="1300" dirty="0">
                <a:latin typeface="UTM Avo" panose="02040603050506020204" pitchFamily="18" charset="0"/>
              </a:rPr>
              <a:t>  </a:t>
            </a:r>
            <a:r>
              <a:rPr lang="vi-VN" sz="1300" dirty="0" err="1">
                <a:latin typeface="UTM Avo" panose="02040603050506020204" pitchFamily="18" charset="0"/>
              </a:rPr>
              <a:t>để</a:t>
            </a:r>
            <a:r>
              <a:rPr lang="vi-VN" sz="1300" dirty="0">
                <a:latin typeface="UTM Avo" panose="02040603050506020204" pitchFamily="18" charset="0"/>
              </a:rPr>
              <a:t>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93" y="1754969"/>
            <a:ext cx="2441959" cy="1292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145202-8D15-4959-9EE1-D2D3B282F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7" y="449585"/>
            <a:ext cx="304770" cy="28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CA0D7A4-3EC2-4C48-AD10-875A5CE44DC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" y="896024"/>
            <a:ext cx="288000" cy="28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6FA3B0F-9264-42FA-8DBD-86F467B463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" y="3120298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5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4089" y="1274625"/>
            <a:ext cx="4430375" cy="14723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385476">
              <a:buClrTx/>
              <a:defRPr/>
            </a:pPr>
            <a:r>
              <a:rPr lang="en-US" sz="2025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N4 </a:t>
            </a:r>
          </a:p>
          <a:p>
            <a:pPr defTabSz="385476">
              <a:buClrTx/>
              <a:defRPr/>
            </a:pPr>
            <a:r>
              <a:rPr lang="en-US" sz="2025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Tìm và giải nghĩa từ khó hiểu</a:t>
            </a:r>
          </a:p>
          <a:p>
            <a:pPr defTabSz="385476">
              <a:buClrTx/>
              <a:defRPr/>
            </a:pPr>
            <a:r>
              <a:rPr lang="en-US" sz="2025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Tìm và luyện đọc từ khó phát âm</a:t>
            </a:r>
          </a:p>
          <a:p>
            <a:pPr defTabSz="385476">
              <a:buClrTx/>
              <a:defRPr/>
            </a:pPr>
            <a:r>
              <a:rPr lang="en-US" sz="2025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Tìm câu dài và cách ngắt câu dài</a:t>
            </a:r>
            <a:endParaRPr lang="en-US" sz="2025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1662" y="2746952"/>
            <a:ext cx="1928813" cy="10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119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xmlns="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1928784" y="3415435"/>
            <a:ext cx="3000432" cy="13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9D234F-530A-44B0-8C0B-D7E30AC1FB5D}"/>
              </a:ext>
            </a:extLst>
          </p:cNvPr>
          <p:cNvSpPr txBox="1"/>
          <p:nvPr/>
        </p:nvSpPr>
        <p:spPr>
          <a:xfrm>
            <a:off x="2621405" y="180860"/>
            <a:ext cx="2016030" cy="4648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GIẢI NGHĨA TỪ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4CAE37-C031-447C-A0D4-4B3695F007FD}"/>
              </a:ext>
            </a:extLst>
          </p:cNvPr>
          <p:cNvSpPr/>
          <p:nvPr/>
        </p:nvSpPr>
        <p:spPr>
          <a:xfrm>
            <a:off x="460224" y="1026720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Ca dao</a:t>
            </a:r>
            <a:endParaRPr lang="vi-VN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5260A31-877E-46DB-BCEB-DF51C579FAA0}"/>
              </a:ext>
            </a:extLst>
          </p:cNvPr>
          <p:cNvSpPr/>
          <p:nvPr/>
        </p:nvSpPr>
        <p:spPr>
          <a:xfrm>
            <a:off x="550605" y="1164149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AE5E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F1432A-BE85-4E86-9EFF-105953948C84}"/>
              </a:ext>
            </a:extLst>
          </p:cNvPr>
          <p:cNvSpPr txBox="1"/>
          <p:nvPr/>
        </p:nvSpPr>
        <p:spPr>
          <a:xfrm>
            <a:off x="1581023" y="1026720"/>
            <a:ext cx="496634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6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2FE4DCB-1A11-4AF5-B4C2-037AA6BE7E5A}"/>
              </a:ext>
            </a:extLst>
          </p:cNvPr>
          <p:cNvSpPr/>
          <p:nvPr/>
        </p:nvSpPr>
        <p:spPr>
          <a:xfrm>
            <a:off x="460224" y="1401068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Tranh họa đồ</a:t>
            </a:r>
            <a:endParaRPr lang="vi-VN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8A6628B-28EE-454E-8268-B8E530BA2DF7}"/>
              </a:ext>
            </a:extLst>
          </p:cNvPr>
          <p:cNvSpPr/>
          <p:nvPr/>
        </p:nvSpPr>
        <p:spPr>
          <a:xfrm>
            <a:off x="550605" y="1538497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AE5E4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DA90104-6FC0-43F8-A8D3-188450F9336F}"/>
              </a:ext>
            </a:extLst>
          </p:cNvPr>
          <p:cNvSpPr/>
          <p:nvPr/>
        </p:nvSpPr>
        <p:spPr>
          <a:xfrm>
            <a:off x="346601" y="3056714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Đồng Tháp Mười</a:t>
            </a:r>
            <a:endParaRPr lang="vi-VN" sz="1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A06F489-6BA0-44DB-A8C6-D8A1BFF22202}"/>
              </a:ext>
            </a:extLst>
          </p:cNvPr>
          <p:cNvSpPr/>
          <p:nvPr/>
        </p:nvSpPr>
        <p:spPr>
          <a:xfrm>
            <a:off x="458754" y="319414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AE5E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2DBBAF-0F3A-495B-B9AB-432F77976EC4}"/>
              </a:ext>
            </a:extLst>
          </p:cNvPr>
          <p:cNvSpPr txBox="1"/>
          <p:nvPr/>
        </p:nvSpPr>
        <p:spPr>
          <a:xfrm>
            <a:off x="2094619" y="1402680"/>
            <a:ext cx="3651413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: tranh vẽ cảnh vật, sông núi.</a:t>
            </a:r>
            <a:endParaRPr lang="en-US" sz="16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xmlns="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1" y="1832430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xmlns="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59" y="1832431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AA1FF8-D4BF-4628-89BC-C4F5F6D5AEA2}"/>
              </a:ext>
            </a:extLst>
          </p:cNvPr>
          <p:cNvSpPr txBox="1"/>
          <p:nvPr/>
        </p:nvSpPr>
        <p:spPr>
          <a:xfrm>
            <a:off x="2261659" y="3062165"/>
            <a:ext cx="447183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: tên vùng đất trũng rộng lớn ở miền Nam.</a:t>
            </a:r>
            <a:endParaRPr lang="en-US" sz="16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xmlns="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0" y="1832430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6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5" grpId="0"/>
      <p:bldP spid="16" grpId="0" animBg="1"/>
      <p:bldP spid="17" grpId="0"/>
      <p:bldP spid="18" grpId="0" animBg="1"/>
      <p:bldP spid="13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9C95E66-3777-4707-889B-02F02B56B076}"/>
              </a:ext>
            </a:extLst>
          </p:cNvPr>
          <p:cNvSpPr/>
          <p:nvPr/>
        </p:nvSpPr>
        <p:spPr>
          <a:xfrm>
            <a:off x="398066" y="3222168"/>
            <a:ext cx="6029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3. Đặt một câu giới thiệu về quê em hoặc nơi em ở.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760452-33A4-4373-8374-738B1A710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99" y="1025568"/>
            <a:ext cx="6029802" cy="21215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DD5639-D3A2-4E87-B1A1-94C2BC85C122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Kết hợp từ ngữ ở cột A với từ ngữ ở cột B để tạo câu giới thiệu.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9614ACE-45D4-43D9-B94C-B40597319862}"/>
              </a:ext>
            </a:extLst>
          </p:cNvPr>
          <p:cNvCxnSpPr>
            <a:cxnSpLocks/>
          </p:cNvCxnSpPr>
          <p:nvPr/>
        </p:nvCxnSpPr>
        <p:spPr>
          <a:xfrm>
            <a:off x="2383505" y="1735989"/>
            <a:ext cx="1102878" cy="70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B7F42B8-C418-466B-8A85-47F05AABBBBB}"/>
              </a:ext>
            </a:extLst>
          </p:cNvPr>
          <p:cNvCxnSpPr>
            <a:cxnSpLocks/>
          </p:cNvCxnSpPr>
          <p:nvPr/>
        </p:nvCxnSpPr>
        <p:spPr>
          <a:xfrm>
            <a:off x="2383505" y="2320764"/>
            <a:ext cx="1045495" cy="5832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5F31E26-DA78-4DC4-82DB-29682FDBF832}"/>
              </a:ext>
            </a:extLst>
          </p:cNvPr>
          <p:cNvCxnSpPr>
            <a:cxnSpLocks/>
          </p:cNvCxnSpPr>
          <p:nvPr/>
        </p:nvCxnSpPr>
        <p:spPr>
          <a:xfrm flipV="1">
            <a:off x="2383505" y="1794761"/>
            <a:ext cx="1045495" cy="11107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ồ Ba Bể: Điểm đến hấp dẫn trên cung đường Đông Bắc">
            <a:extLst>
              <a:ext uri="{FF2B5EF4-FFF2-40B4-BE49-F238E27FC236}">
                <a16:creationId xmlns:a16="http://schemas.microsoft.com/office/drawing/2014/main" xmlns="" id="{7F25EA15-81D4-4214-AC66-5041836E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6" y="501750"/>
            <a:ext cx="5596082" cy="41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our thám hiểm hang sơn Đoòng 6 ngày 5 đêm hấp dẫn Du lịch mạo hiểm">
            <a:extLst>
              <a:ext uri="{FF2B5EF4-FFF2-40B4-BE49-F238E27FC236}">
                <a16:creationId xmlns:a16="http://schemas.microsoft.com/office/drawing/2014/main" xmlns="" id="{3D9477D0-1637-4B5D-975C-EEB59238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5" y="513838"/>
            <a:ext cx="5994095" cy="41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Đà Lạt - Thành Phố Ngàn Hoa Hút Hồn Du Khách">
            <a:extLst>
              <a:ext uri="{FF2B5EF4-FFF2-40B4-BE49-F238E27FC236}">
                <a16:creationId xmlns:a16="http://schemas.microsoft.com/office/drawing/2014/main" xmlns="" id="{B2EB0B3C-923E-4EC8-9DD4-EBC112AE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" y="805815"/>
            <a:ext cx="5994095" cy="36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17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3803</TotalTime>
  <Words>344</Words>
  <Application>Microsoft Office PowerPoint</Application>
  <PresentationFormat>Custom</PresentationFormat>
  <Paragraphs>38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Kalam</vt:lpstr>
      <vt:lpstr>Wingdings</vt:lpstr>
      <vt:lpstr>Calibri</vt:lpstr>
      <vt:lpstr>Arial</vt:lpstr>
      <vt:lpstr>UTM Avo</vt:lpstr>
      <vt:lpstr>Times New Roman</vt:lpstr>
      <vt:lpstr>Montserrat</vt:lpstr>
      <vt:lpstr>Calibri Light</vt:lpstr>
      <vt:lpstr>Euphemia</vt:lpstr>
      <vt:lpstr>Doodle Sketchbook by Slidesgo</vt:lpstr>
      <vt:lpstr>Custom Design</vt:lpstr>
      <vt:lpstr>1_Doodle Sketchbook by Slidesgo</vt:lpstr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huyentuyen2018@gmail.com</cp:lastModifiedBy>
  <cp:revision>259</cp:revision>
  <dcterms:modified xsi:type="dcterms:W3CDTF">2025-04-29T11:44:16Z</dcterms:modified>
</cp:coreProperties>
</file>