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7"/>
  </p:notesMasterIdLst>
  <p:sldIdLst>
    <p:sldId id="360" r:id="rId3"/>
    <p:sldId id="386" r:id="rId4"/>
    <p:sldId id="392" r:id="rId5"/>
    <p:sldId id="361" r:id="rId6"/>
  </p:sldIdLst>
  <p:sldSz cx="6858000" cy="5143500"/>
  <p:notesSz cx="6858000" cy="9144000"/>
  <p:embeddedFontLst>
    <p:embeddedFont>
      <p:font typeface="Calibri Light" panose="020F0302020204030204" pitchFamily="34" charset="0"/>
      <p:regular r:id="rId8"/>
      <p:italic r:id="rId9"/>
    </p:embeddedFont>
    <p:embeddedFont>
      <p:font typeface="Kalam" panose="020B0604020202020204" charset="0"/>
      <p:regular r:id="rId1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" panose="02000505000000020004" pitchFamily="2" charset="0"/>
      <p:regular r:id="rId16"/>
    </p:embeddedFont>
  </p:embeddedFontLst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58" d="100"/>
          <a:sy n="58" d="100"/>
        </p:scale>
        <p:origin x="11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07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354B02E-E5D6-4A9A-881E-2E8DA1912FA1}"/>
              </a:ext>
            </a:extLst>
          </p:cNvPr>
          <p:cNvSpPr txBox="1"/>
          <p:nvPr/>
        </p:nvSpPr>
        <p:spPr>
          <a:xfrm>
            <a:off x="115461" y="1275585"/>
            <a:ext cx="195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2DBB46C-3A02-47C4-B7B9-FFD7A87E14A5}"/>
              </a:ext>
            </a:extLst>
          </p:cNvPr>
          <p:cNvGrpSpPr/>
          <p:nvPr/>
        </p:nvGrpSpPr>
        <p:grpSpPr>
          <a:xfrm>
            <a:off x="1688168" y="1184356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65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D4C901A-525A-44ED-AD15-796326E845F7}"/>
              </a:ext>
            </a:extLst>
          </p:cNvPr>
          <p:cNvSpPr txBox="1"/>
          <p:nvPr/>
        </p:nvSpPr>
        <p:spPr>
          <a:xfrm>
            <a:off x="97898" y="2118101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967AD2F-1298-4F6E-A464-8E07A9C9DBA9}"/>
              </a:ext>
            </a:extLst>
          </p:cNvPr>
          <p:cNvGrpSpPr/>
          <p:nvPr/>
        </p:nvGrpSpPr>
        <p:grpSpPr>
          <a:xfrm>
            <a:off x="1645542" y="2548003"/>
            <a:ext cx="4314352" cy="649409"/>
            <a:chOff x="1829681" y="3215223"/>
            <a:chExt cx="4314352" cy="6494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8401855-31D6-4B8A-BF76-74A9D95A57B0}"/>
              </a:ext>
            </a:extLst>
          </p:cNvPr>
          <p:cNvSpPr txBox="1"/>
          <p:nvPr/>
        </p:nvSpPr>
        <p:spPr>
          <a:xfrm>
            <a:off x="119670" y="3457309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UTM Avo" panose="020406030505060202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8365702-3FC7-475E-B149-55C0BBEFFFC5}"/>
              </a:ext>
            </a:extLst>
          </p:cNvPr>
          <p:cNvGrpSpPr/>
          <p:nvPr/>
        </p:nvGrpSpPr>
        <p:grpSpPr>
          <a:xfrm>
            <a:off x="1688167" y="3959144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18BC0C-FB2A-4005-8B5F-30E0AB384F07}"/>
              </a:ext>
            </a:extLst>
          </p:cNvPr>
          <p:cNvSpPr txBox="1"/>
          <p:nvPr/>
        </p:nvSpPr>
        <p:spPr>
          <a:xfrm>
            <a:off x="1947588" y="64478"/>
            <a:ext cx="24852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Trả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hỏi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2226B8-7748-445A-A52F-A09A55B1D360}"/>
              </a:ext>
            </a:extLst>
          </p:cNvPr>
          <p:cNvSpPr txBox="1"/>
          <p:nvPr/>
        </p:nvSpPr>
        <p:spPr>
          <a:xfrm>
            <a:off x="455498" y="154722"/>
            <a:ext cx="58582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2. 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F567EAD-8F30-454E-A3F9-98E0B048D3F2}"/>
              </a:ext>
            </a:extLst>
          </p:cNvPr>
          <p:cNvGrpSpPr/>
          <p:nvPr/>
        </p:nvGrpSpPr>
        <p:grpSpPr>
          <a:xfrm>
            <a:off x="455498" y="727462"/>
            <a:ext cx="4314352" cy="734945"/>
            <a:chOff x="1829681" y="3215223"/>
            <a:chExt cx="4314352" cy="7349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229100" cy="7349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8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DF9AE92-25FC-47C5-ABB2-2A122F435CA2}"/>
              </a:ext>
            </a:extLst>
          </p:cNvPr>
          <p:cNvGrpSpPr/>
          <p:nvPr/>
        </p:nvGrpSpPr>
        <p:grpSpPr>
          <a:xfrm>
            <a:off x="5132026" y="95525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xmlns="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xmlns="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755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6FD954E-C725-4285-A885-72828A44A00E}"/>
                </a:ext>
              </a:extLst>
            </p:cNvPr>
            <p:cNvSpPr txBox="1"/>
            <p:nvPr/>
          </p:nvSpPr>
          <p:spPr>
            <a:xfrm>
              <a:off x="5305181" y="81802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EA6D5A1-778E-4B29-9293-4DF48DB6FC92}"/>
                </a:ext>
              </a:extLst>
            </p:cNvPr>
            <p:cNvSpPr txBox="1"/>
            <p:nvPr/>
          </p:nvSpPr>
          <p:spPr>
            <a:xfrm>
              <a:off x="5230582" y="1252518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atin typeface="+mn-lt"/>
                </a:rPr>
                <a:t>Âm </a:t>
              </a:r>
              <a:r>
                <a:rPr lang="vi-VN" dirty="0" err="1">
                  <a:latin typeface="+mn-lt"/>
                </a:rPr>
                <a:t>lịch</a:t>
              </a:r>
              <a:endParaRPr lang="vi-VN" dirty="0">
                <a:latin typeface="+mn-lt"/>
              </a:endParaRPr>
            </a:p>
          </p:txBody>
        </p:sp>
      </p:grpSp>
      <p:pic>
        <p:nvPicPr>
          <p:cNvPr id="20" name="Giỗ tổ Hùng Vương là giỗ vị vua nào_ Tại sao lại là mồng 10 tháng 3_ _ Kênh 9 TV">
            <a:hlinkClick r:id="" action="ppaction://media"/>
            <a:extLst>
              <a:ext uri="{FF2B5EF4-FFF2-40B4-BE49-F238E27FC236}">
                <a16:creationId xmlns:a16="http://schemas.microsoft.com/office/drawing/2014/main" xmlns="" id="{032D7379-E481-4F35-9CDD-D77705F93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498" y="1514316"/>
            <a:ext cx="6056997" cy="32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376D8CC-76AA-438A-890B-742A2269A8C6}"/>
              </a:ext>
            </a:extLst>
          </p:cNvPr>
          <p:cNvSpPr/>
          <p:nvPr/>
        </p:nvSpPr>
        <p:spPr>
          <a:xfrm>
            <a:off x="3178171" y="1232431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19F2E9E-8B34-4E9E-B5D5-3A1F2A3D3A5C}"/>
              </a:ext>
            </a:extLst>
          </p:cNvPr>
          <p:cNvSpPr/>
          <p:nvPr/>
        </p:nvSpPr>
        <p:spPr>
          <a:xfrm>
            <a:off x="3178171" y="2142809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404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n-lt"/>
              </a:rPr>
              <a:t>* </a:t>
            </a:r>
            <a:r>
              <a:rPr lang="vi-VN" dirty="0">
                <a:latin typeface="+mn-lt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5DCEBDC-0C83-4BE5-A0F1-6044A6FBD102}"/>
              </a:ext>
            </a:extLst>
          </p:cNvPr>
          <p:cNvGrpSpPr/>
          <p:nvPr/>
        </p:nvGrpSpPr>
        <p:grpSpPr>
          <a:xfrm>
            <a:off x="478368" y="2829100"/>
            <a:ext cx="3929528" cy="1057794"/>
            <a:chOff x="1829681" y="3143613"/>
            <a:chExt cx="4326716" cy="12944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1294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A1AC516-FAE6-4F20-8A7B-7F1098445F2C}"/>
              </a:ext>
            </a:extLst>
          </p:cNvPr>
          <p:cNvGrpSpPr/>
          <p:nvPr/>
        </p:nvGrpSpPr>
        <p:grpSpPr>
          <a:xfrm>
            <a:off x="2901921" y="3527162"/>
            <a:ext cx="3840874" cy="1157563"/>
            <a:chOff x="1780589" y="3171796"/>
            <a:chExt cx="4363444" cy="1296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129658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572E54-BE29-480A-B0BC-FCDD464684C8}"/>
              </a:ext>
            </a:extLst>
          </p:cNvPr>
          <p:cNvGrpSpPr/>
          <p:nvPr/>
        </p:nvGrpSpPr>
        <p:grpSpPr>
          <a:xfrm>
            <a:off x="478368" y="4277300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57" y="1233951"/>
            <a:ext cx="4542972" cy="345657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E461A6C-55F3-4DBC-8771-C4078B5F7DF4}"/>
              </a:ext>
            </a:extLst>
          </p:cNvPr>
          <p:cNvCxnSpPr/>
          <p:nvPr/>
        </p:nvCxnSpPr>
        <p:spPr>
          <a:xfrm>
            <a:off x="4928619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7424E90-A41D-4A63-9278-2BADEAB3E4B2}"/>
              </a:ext>
            </a:extLst>
          </p:cNvPr>
          <p:cNvCxnSpPr/>
          <p:nvPr/>
        </p:nvCxnSpPr>
        <p:spPr>
          <a:xfrm>
            <a:off x="4275780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BB1D57D-7414-43F2-9D63-6C18E0E7C92A}"/>
              </a:ext>
            </a:extLst>
          </p:cNvPr>
          <p:cNvCxnSpPr/>
          <p:nvPr/>
        </p:nvCxnSpPr>
        <p:spPr>
          <a:xfrm>
            <a:off x="4275780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25290" y="4200525"/>
            <a:ext cx="1057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BFB2872-0E16-4844-A44F-7F006A92497D}"/>
              </a:ext>
            </a:extLst>
          </p:cNvPr>
          <p:cNvSpPr/>
          <p:nvPr/>
        </p:nvSpPr>
        <p:spPr>
          <a:xfrm>
            <a:off x="578447" y="1280565"/>
            <a:ext cx="1112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UTM Avo" panose="02040603050506020204" pitchFamily="18" charset="0"/>
              </a:rPr>
              <a:t>Việt Nam</a:t>
            </a:r>
            <a:endParaRPr lang="vi-VN" sz="16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409BFB8-B1E3-4195-BD90-FF315120A2AF}"/>
              </a:ext>
            </a:extLst>
          </p:cNvPr>
          <p:cNvSpPr/>
          <p:nvPr/>
        </p:nvSpPr>
        <p:spPr>
          <a:xfrm>
            <a:off x="650857" y="157000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99438F2-23F0-475C-AD7E-28F29C6B8F55}"/>
              </a:ext>
            </a:extLst>
          </p:cNvPr>
          <p:cNvSpPr/>
          <p:nvPr/>
        </p:nvSpPr>
        <p:spPr>
          <a:xfrm>
            <a:off x="847757" y="1829317"/>
            <a:ext cx="57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7D05E37-F820-4F2E-AC74-C960BE286A32}"/>
              </a:ext>
            </a:extLst>
          </p:cNvPr>
          <p:cNvSpPr/>
          <p:nvPr/>
        </p:nvSpPr>
        <p:spPr>
          <a:xfrm>
            <a:off x="541855" y="2118754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4320247-4E36-4376-8F3C-32001CF54ECE}"/>
              </a:ext>
            </a:extLst>
          </p:cNvPr>
          <p:cNvSpPr/>
          <p:nvPr/>
        </p:nvSpPr>
        <p:spPr>
          <a:xfrm>
            <a:off x="785701" y="2378069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4C63F42-8455-4054-A96F-EEC7E4754FA8}"/>
              </a:ext>
            </a:extLst>
          </p:cNvPr>
          <p:cNvSpPr/>
          <p:nvPr/>
        </p:nvSpPr>
        <p:spPr>
          <a:xfrm>
            <a:off x="659334" y="2667506"/>
            <a:ext cx="976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FF729B4-6B8C-41AF-B3A5-E5CDE602C007}"/>
              </a:ext>
            </a:extLst>
          </p:cNvPr>
          <p:cNvSpPr/>
          <p:nvPr/>
        </p:nvSpPr>
        <p:spPr>
          <a:xfrm>
            <a:off x="535906" y="2974060"/>
            <a:ext cx="1223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D628155-0E02-4F76-9EF8-BF759DF95C6A}"/>
              </a:ext>
            </a:extLst>
          </p:cNvPr>
          <p:cNvSpPr/>
          <p:nvPr/>
        </p:nvSpPr>
        <p:spPr>
          <a:xfrm>
            <a:off x="797540" y="3268274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2350103-ADEB-4329-A38C-C70E90921906}"/>
              </a:ext>
            </a:extLst>
          </p:cNvPr>
          <p:cNvSpPr/>
          <p:nvPr/>
        </p:nvSpPr>
        <p:spPr>
          <a:xfrm>
            <a:off x="824790" y="3565433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84C412-98AD-4B0A-AA46-8A79DEA8E062}"/>
              </a:ext>
            </a:extLst>
          </p:cNvPr>
          <p:cNvSpPr txBox="1"/>
          <p:nvPr/>
        </p:nvSpPr>
        <p:spPr>
          <a:xfrm>
            <a:off x="389895" y="1200243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BE8DCBD-2C76-456F-B5C5-520100CB68FF}"/>
              </a:ext>
            </a:extLst>
          </p:cNvPr>
          <p:cNvSpPr txBox="1"/>
          <p:nvPr/>
        </p:nvSpPr>
        <p:spPr>
          <a:xfrm>
            <a:off x="431649" y="1698969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2335510"/>
            <a:ext cx="5457825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031434" y="2962237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068341" y="3310952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105248" y="2961406"/>
            <a:ext cx="282010" cy="6982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3801</TotalTime>
  <Words>240</Words>
  <Application>Microsoft Office PowerPoint</Application>
  <PresentationFormat>Custom</PresentationFormat>
  <Paragraphs>39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UTM Avo</vt:lpstr>
      <vt:lpstr>Calibri Light</vt:lpstr>
      <vt:lpstr>UTM Cookies</vt:lpstr>
      <vt:lpstr>Kalam</vt:lpstr>
      <vt:lpstr>Wingdings</vt:lpstr>
      <vt:lpstr>Calibri</vt:lpstr>
      <vt:lpstr>Arial</vt:lpstr>
      <vt:lpstr>Montserrat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huyentuyen2018@gmail.com</cp:lastModifiedBy>
  <cp:revision>260</cp:revision>
  <dcterms:modified xsi:type="dcterms:W3CDTF">2025-04-29T14:26:37Z</dcterms:modified>
</cp:coreProperties>
</file>