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6"/>
  </p:notesMasterIdLst>
  <p:sldIdLst>
    <p:sldId id="899" r:id="rId5"/>
    <p:sldId id="954" r:id="rId7"/>
    <p:sldId id="936" r:id="rId8"/>
    <p:sldId id="939" r:id="rId9"/>
    <p:sldId id="908" r:id="rId10"/>
    <p:sldId id="950" r:id="rId11"/>
    <p:sldId id="947" r:id="rId12"/>
    <p:sldId id="940" r:id="rId13"/>
  </p:sldIdLst>
  <p:sldSz cx="9144000" cy="5143500" type="screen16x9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99"/>
            <p14:sldId id="954"/>
            <p14:sldId id="936"/>
            <p14:sldId id="939"/>
            <p14:sldId id="908"/>
            <p14:sldId id="950"/>
            <p14:sldId id="947"/>
            <p14:sldId id="940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CFDCF"/>
    <a:srgbClr val="226668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4" autoAdjust="0"/>
    <p:restoredTop sz="79407" autoAdjust="0"/>
  </p:normalViewPr>
  <p:slideViewPr>
    <p:cSldViewPr showGuides="1">
      <p:cViewPr varScale="1">
        <p:scale>
          <a:sx n="73" d="100"/>
          <a:sy n="73" d="100"/>
        </p:scale>
        <p:origin x="1036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2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audio2.wav"/><Relationship Id="rId4" Type="http://schemas.openxmlformats.org/officeDocument/2006/relationships/image" Target="../media/image11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2.wav"/><Relationship Id="rId6" Type="http://schemas.openxmlformats.org/officeDocument/2006/relationships/image" Target="../media/image25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bài đọc, trên thế giới có những cách chào phổ biến nào?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213879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Bắt tay</a:t>
            </a:r>
            <a:endParaRPr lang="en-US" sz="2200" b="1">
              <a:solidFill>
                <a:srgbClr val="002060"/>
              </a:solidFill>
              <a:latin typeface="UTM Avo" pitchFamily="18" charset="0"/>
            </a:endParaRPr>
          </a:p>
        </p:txBody>
      </p: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35" y="2164088"/>
            <a:ext cx="2808671" cy="18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213879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vẫy tay</a:t>
            </a:r>
            <a:endParaRPr lang="en-US" sz="2200" b="1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213879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cúi chào</a:t>
            </a:r>
            <a:endParaRPr lang="en-US" sz="2200" b="1">
              <a:solidFill>
                <a:srgbClr val="002060"/>
              </a:solidFill>
              <a:latin typeface="UTM Avo" pitchFamily="18" charset="0"/>
            </a:endParaRPr>
          </a:p>
        </p:txBody>
      </p:sp>
      <p:pic>
        <p:nvPicPr>
          <p:cNvPr id="143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 b="22177"/>
          <a:stretch>
            <a:fillRect/>
          </a:stretch>
        </p:blipFill>
        <p:spPr bwMode="auto">
          <a:xfrm>
            <a:off x="2987824" y="2427734"/>
            <a:ext cx="3013085" cy="16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3" y="2427734"/>
            <a:ext cx="2488667" cy="17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Người dân một số nước có những cách chào đặc biệt nào?</a:t>
            </a:r>
            <a:endParaRPr lang="en-US" sz="2200" b="1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07504" y="1790772"/>
            <a:ext cx="1951612" cy="2250182"/>
            <a:chOff x="6454213" y="2936978"/>
            <a:chExt cx="1951612" cy="2250182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>
              <a:fillRect/>
            </a:stretch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000000"/>
                  </a:solidFill>
                  <a:latin typeface="UTM Avo" pitchFamily="18" charset="0"/>
                </a:rPr>
                <a:t>Ma-ô-ri</a:t>
              </a:r>
              <a:endParaRPr lang="en-US" sz="2200" b="1">
                <a:solidFill>
                  <a:srgbClr val="000000"/>
                </a:solidFill>
                <a:latin typeface="UTM Avo" pitchFamily="18" charset="0"/>
              </a:endParaRP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>
            <a:fillRect/>
          </a:stretch>
        </p:blipFill>
        <p:spPr bwMode="auto">
          <a:xfrm>
            <a:off x="7018076" y="1779663"/>
            <a:ext cx="1872342" cy="16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>
            <a:fillRect/>
          </a:stretch>
        </p:blipFill>
        <p:spPr bwMode="auto">
          <a:xfrm>
            <a:off x="2357582" y="1779662"/>
            <a:ext cx="1998394" cy="16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600581" y="358102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Ấn Độ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32829" y="3579862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Mỹ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92280" y="3579862"/>
            <a:ext cx="2088232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Dim-ba-bu-ê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>
            <a:fillRect/>
          </a:stretch>
        </p:blipFill>
        <p:spPr bwMode="auto">
          <a:xfrm>
            <a:off x="4553744" y="1818560"/>
            <a:ext cx="2296999" cy="1646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6048164" y="988034"/>
            <a:ext cx="2913726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loud Callout 2"/>
          <p:cNvSpPr/>
          <p:nvPr/>
        </p:nvSpPr>
        <p:spPr>
          <a:xfrm>
            <a:off x="4283968" y="1510668"/>
            <a:ext cx="3816424" cy="2592288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lelogram 2"/>
          <p:cNvSpPr/>
          <p:nvPr/>
        </p:nvSpPr>
        <p:spPr>
          <a:xfrm>
            <a:off x="-3651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1763688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>
            <a:off x="354236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5292080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7092280" y="1635646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899591" y="419292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78229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755576" y="694510"/>
            <a:ext cx="5536089" cy="3533424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cho em </a:t>
            </a:r>
            <a:r>
              <a:rPr lang="vi-VN" sz="2000" b="1">
                <a:solidFill>
                  <a:srgbClr val="002060"/>
                </a:solidFill>
              </a:rPr>
              <a:t>biết được cách chào của người dân một số nước trên thế giới.</a:t>
            </a:r>
            <a:endParaRPr lang="en-US" sz="2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C CHO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 smtClean="0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  <a:endParaRPr lang="en-US" sz="20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" y="1229659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4282904" y="2139702"/>
            <a:ext cx="115266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03648" y="3363838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72200" y="3363838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1 phút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4695" y="2571750"/>
            <a:ext cx="2699792" cy="2163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" grpId="0" animBg="1"/>
    </p:bldLst>
  </p:timing>
</p:sld>
</file>

<file path=ppt/tags/tag1.xml><?xml version="1.0" encoding="utf-8"?>
<p:tagLst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WPS Slides</Application>
  <PresentationFormat>On-screen Show (16:9)</PresentationFormat>
  <Paragraphs>48</Paragraphs>
  <Slides>8</Slides>
  <Notes>8</Notes>
  <HiddenSlides>0</HiddenSlides>
  <MMClips>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Times New Roman</vt:lpstr>
      <vt:lpstr>UTM Avo</vt:lpstr>
      <vt:lpstr>Segoe Print</vt:lpstr>
      <vt:lpstr>Microsoft YaHei</vt:lpstr>
      <vt:lpstr>Arial Unicode MS</vt:lpstr>
      <vt:lpstr>Calibri</vt:lpstr>
      <vt:lpstr>自定义设计方案</vt:lpstr>
      <vt:lpstr>1_Default Design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Phạm Thảo</cp:lastModifiedBy>
  <cp:revision>960</cp:revision>
  <dcterms:created xsi:type="dcterms:W3CDTF">2015-04-15T03:07:00Z</dcterms:created>
  <dcterms:modified xsi:type="dcterms:W3CDTF">2025-04-09T15:55:58Z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1033-12.2.0.20782</vt:lpwstr>
  </property>
  <property fmtid="{D5CDD505-2E9C-101B-9397-08002B2CF9AE}" pid="3" name="ICV">
    <vt:lpwstr>E374D3C9315848EEB00DE2EE7EC5D967_13</vt:lpwstr>
  </property>
</Properties>
</file>