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33" r:id="rId2"/>
    <p:sldId id="327" r:id="rId3"/>
    <p:sldId id="304" r:id="rId4"/>
    <p:sldId id="329" r:id="rId5"/>
    <p:sldId id="336" r:id="rId6"/>
    <p:sldId id="335" r:id="rId7"/>
    <p:sldId id="33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CD6"/>
    <a:srgbClr val="DF3C7E"/>
    <a:srgbClr val="3333FF"/>
    <a:srgbClr val="3F8E40"/>
    <a:srgbClr val="9CD6EA"/>
    <a:srgbClr val="F7941E"/>
    <a:srgbClr val="A6DDFB"/>
    <a:srgbClr val="70D0F6"/>
    <a:srgbClr val="FFF79A"/>
    <a:srgbClr val="FFFA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68" d="100"/>
          <a:sy n="68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8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93" r:id="rId7"/>
    <p:sldLayoutId id="2147483692" r:id="rId8"/>
    <p:sldLayoutId id="2147483662" r:id="rId9"/>
    <p:sldLayoutId id="2147483663" r:id="rId10"/>
    <p:sldLayoutId id="2147483664" r:id="rId11"/>
    <p:sldLayoutId id="2147483665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4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CAB196E-8F12-0343-ACC7-2633C42AB7E4}"/>
              </a:ext>
            </a:extLst>
          </p:cNvPr>
          <p:cNvGrpSpPr/>
          <p:nvPr/>
        </p:nvGrpSpPr>
        <p:grpSpPr>
          <a:xfrm>
            <a:off x="861482" y="320023"/>
            <a:ext cx="10469035" cy="639334"/>
            <a:chOff x="1183343" y="1395558"/>
            <a:chExt cx="10469035" cy="63933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7BBFD7-8031-334F-BEE7-C8DD599712DE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Vườn hoa dưới đây đã được làm bao nhiêu mét hàng rào? 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ED8DE7-435A-FF4B-B0CB-D30EF53871A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E2BB1F-4BA6-3545-A5DF-D8629E27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2" y="959357"/>
            <a:ext cx="9464204" cy="54209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0EB6D8-08C1-AB47-A905-A28693BE3BAC}"/>
              </a:ext>
            </a:extLst>
          </p:cNvPr>
          <p:cNvCxnSpPr>
            <a:cxnSpLocks/>
          </p:cNvCxnSpPr>
          <p:nvPr/>
        </p:nvCxnSpPr>
        <p:spPr>
          <a:xfrm flipV="1">
            <a:off x="1603717" y="2405576"/>
            <a:ext cx="977219" cy="278558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0EB6D8-08C1-AB47-A905-A28693BE3BAC}"/>
              </a:ext>
            </a:extLst>
          </p:cNvPr>
          <p:cNvCxnSpPr>
            <a:cxnSpLocks/>
          </p:cNvCxnSpPr>
          <p:nvPr/>
        </p:nvCxnSpPr>
        <p:spPr>
          <a:xfrm flipH="1" flipV="1">
            <a:off x="8686799" y="2429648"/>
            <a:ext cx="956603" cy="2664733"/>
          </a:xfrm>
          <a:prstGeom prst="straightConnector1">
            <a:avLst/>
          </a:prstGeom>
          <a:ln w="762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0EB6D8-08C1-AB47-A905-A28693BE3BAC}"/>
              </a:ext>
            </a:extLst>
          </p:cNvPr>
          <p:cNvCxnSpPr>
            <a:cxnSpLocks/>
          </p:cNvCxnSpPr>
          <p:nvPr/>
        </p:nvCxnSpPr>
        <p:spPr>
          <a:xfrm flipV="1">
            <a:off x="2236763" y="4867421"/>
            <a:ext cx="6724357" cy="28136"/>
          </a:xfrm>
          <a:prstGeom prst="straightConnector1">
            <a:avLst/>
          </a:prstGeom>
          <a:ln w="76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0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861482" y="320023"/>
            <a:ext cx="10469035" cy="1754326"/>
            <a:chOff x="1183343" y="1395558"/>
            <a:chExt cx="10469035" cy="175432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7543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Một chú chim hải âu có thể nhìn thấy vật cách mình đến 10 km. </a:t>
              </a:r>
              <a:endParaRPr lang="en-US" sz="2400" dirty="0" smtClean="0"/>
            </a:p>
            <a:p>
              <a:pPr>
                <a:lnSpc>
                  <a:spcPct val="150000"/>
                </a:lnSpc>
              </a:pPr>
              <a:r>
                <a:rPr lang="vi-VN" sz="2400" dirty="0" smtClean="0"/>
                <a:t>Quan </a:t>
              </a:r>
              <a:r>
                <a:rPr lang="vi-VN" sz="2400" dirty="0"/>
                <a:t>sát hình vẽ rồi trả lời câu hỏi</a:t>
              </a:r>
            </a:p>
            <a:p>
              <a:pPr>
                <a:lnSpc>
                  <a:spcPct val="150000"/>
                </a:lnSpc>
              </a:pPr>
              <a:r>
                <a:rPr lang="vi-VN" sz="2400" dirty="0" smtClean="0"/>
                <a:t>Chú </a:t>
              </a:r>
              <a:r>
                <a:rPr lang="vi-VN" sz="2400" dirty="0"/>
                <a:t>chim hải âu đang ở vị trí M thì:</a:t>
              </a:r>
              <a:endParaRPr lang="en-US" sz="24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C87C7BD-9786-E14D-BEA3-BBFAC2ECD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619875"/>
              </p:ext>
            </p:extLst>
          </p:nvPr>
        </p:nvGraphicFramePr>
        <p:xfrm>
          <a:off x="1003160" y="2324774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407757891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3057305085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17787576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66023719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3255071068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1681549314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077267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6447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53487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17089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9C191F9E-6128-1D47-93B3-9A181A69D042}"/>
              </a:ext>
            </a:extLst>
          </p:cNvPr>
          <p:cNvGrpSpPr/>
          <p:nvPr/>
        </p:nvGrpSpPr>
        <p:grpSpPr>
          <a:xfrm>
            <a:off x="1003160" y="1853795"/>
            <a:ext cx="880310" cy="369332"/>
            <a:chOff x="1003160" y="1853795"/>
            <a:chExt cx="880310" cy="3693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212B8A-3BF7-814A-B041-CCE6489FE7B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26B3CD-0932-9042-A699-2398936445A5}"/>
                </a:ext>
              </a:extLst>
            </p:cNvPr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x-none" dirty="0"/>
                <a:t>5 km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BCCC32-7AE5-C84F-8A9F-F91EE86E302E}"/>
              </a:ext>
            </a:extLst>
          </p:cNvPr>
          <p:cNvGrpSpPr/>
          <p:nvPr/>
        </p:nvGrpSpPr>
        <p:grpSpPr>
          <a:xfrm>
            <a:off x="544975" y="2335652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DBDC8D3-8562-A844-AB4A-12509116C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99362D-223A-6E42-BB64-E1D9E13F1914}"/>
                </a:ext>
              </a:extLst>
            </p:cNvPr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  <a:ln>
              <a:solidFill>
                <a:srgbClr val="D34CD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x-none" dirty="0"/>
                <a:t>5 km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DF5A22-F4C8-DC4D-AC8B-1385F00A01E9}"/>
              </a:ext>
            </a:extLst>
          </p:cNvPr>
          <p:cNvGrpSpPr/>
          <p:nvPr/>
        </p:nvGrpSpPr>
        <p:grpSpPr>
          <a:xfrm>
            <a:off x="2284000" y="4046461"/>
            <a:ext cx="551505" cy="682382"/>
            <a:chOff x="2428177" y="4095169"/>
            <a:chExt cx="551505" cy="68238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40EF95-1A16-9C43-BE56-6D5B675FA42E}"/>
                </a:ext>
              </a:extLst>
            </p:cNvPr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01DB5-AE48-3045-8472-BD79CA9ADB89}"/>
                </a:ext>
              </a:extLst>
            </p:cNvPr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400" dirty="0"/>
                <a:t>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D7D34D-6826-9E4E-8AF5-18C3341648E4}"/>
              </a:ext>
            </a:extLst>
          </p:cNvPr>
          <p:cNvGrpSpPr/>
          <p:nvPr/>
        </p:nvGrpSpPr>
        <p:grpSpPr>
          <a:xfrm>
            <a:off x="2206516" y="2539011"/>
            <a:ext cx="1032364" cy="1078707"/>
            <a:chOff x="2409712" y="2568039"/>
            <a:chExt cx="1032364" cy="1078707"/>
          </a:xfrm>
        </p:grpSpPr>
        <p:pic>
          <p:nvPicPr>
            <p:cNvPr id="1030" name="Picture 6" descr="Mô Hình Vector Tàu Hoạt Hình Hình ảnh | Định dạng hình ảnh PSD 611042970|  vn.lovepik.com">
              <a:extLst>
                <a:ext uri="{FF2B5EF4-FFF2-40B4-BE49-F238E27FC236}">
                  <a16:creationId xmlns:a16="http://schemas.microsoft.com/office/drawing/2014/main" id="{B3B2C349-781E-8548-B877-1FB636D061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/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E281B2-A3E5-214C-9FF5-3722DE001655}"/>
                </a:ext>
              </a:extLst>
            </p:cNvPr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(A)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C97495-1C2B-834C-881F-51E37446C5CF}"/>
              </a:ext>
            </a:extLst>
          </p:cNvPr>
          <p:cNvGrpSpPr/>
          <p:nvPr/>
        </p:nvGrpSpPr>
        <p:grpSpPr>
          <a:xfrm>
            <a:off x="4769526" y="3513608"/>
            <a:ext cx="1094050" cy="986139"/>
            <a:chOff x="5146893" y="3586179"/>
            <a:chExt cx="1094050" cy="986139"/>
          </a:xfrm>
        </p:grpSpPr>
        <p:pic>
          <p:nvPicPr>
            <p:cNvPr id="1028" name="Picture 4" descr="Humo Crucero Mar Herramientas, Humo, Crucero, De PNG y PSD para Descargar  Gratis | Pngtree">
              <a:extLst>
                <a:ext uri="{FF2B5EF4-FFF2-40B4-BE49-F238E27FC236}">
                  <a16:creationId xmlns:a16="http://schemas.microsoft.com/office/drawing/2014/main" id="{D034EAA9-917A-0A46-A63E-35DB0D94A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3254A0E-FE7E-EE43-906A-6A31F28B936E}"/>
                </a:ext>
              </a:extLst>
            </p:cNvPr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(C)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BB1772-1C94-1749-9DDB-FDFA831B42CF}"/>
              </a:ext>
            </a:extLst>
          </p:cNvPr>
          <p:cNvGrpSpPr/>
          <p:nvPr/>
        </p:nvGrpSpPr>
        <p:grpSpPr>
          <a:xfrm>
            <a:off x="2141434" y="5459651"/>
            <a:ext cx="946708" cy="881259"/>
            <a:chOff x="2565347" y="5567652"/>
            <a:chExt cx="946708" cy="881259"/>
          </a:xfrm>
        </p:grpSpPr>
        <p:pic>
          <p:nvPicPr>
            <p:cNvPr id="1034" name="Picture 10" descr="Cargo ship icon, cartoon style - stock vector | Crushpixel">
              <a:extLst>
                <a:ext uri="{FF2B5EF4-FFF2-40B4-BE49-F238E27FC236}">
                  <a16:creationId xmlns:a16="http://schemas.microsoft.com/office/drawing/2014/main" id="{F32EFBBA-F740-A349-BC3D-76F31EEB3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/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722DF0-494F-1549-8142-94FEF51DCB25}"/>
                </a:ext>
              </a:extLst>
            </p:cNvPr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dirty="0"/>
                <a:t>(B)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E2E44E4-13BF-1940-B8C8-3BFE0748DBCB}"/>
              </a:ext>
            </a:extLst>
          </p:cNvPr>
          <p:cNvSpPr/>
          <p:nvPr/>
        </p:nvSpPr>
        <p:spPr>
          <a:xfrm>
            <a:off x="6306399" y="2324774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C0EB6D8-08C1-AB47-A905-A28693BE3BAC}"/>
              </a:ext>
            </a:extLst>
          </p:cNvPr>
          <p:cNvCxnSpPr>
            <a:cxnSpLocks/>
          </p:cNvCxnSpPr>
          <p:nvPr/>
        </p:nvCxnSpPr>
        <p:spPr>
          <a:xfrm flipV="1">
            <a:off x="3042757" y="3232756"/>
            <a:ext cx="0" cy="912734"/>
          </a:xfrm>
          <a:prstGeom prst="straightConnector1">
            <a:avLst/>
          </a:prstGeom>
          <a:ln w="38100">
            <a:solidFill>
              <a:srgbClr val="3333FF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EC7A553-F984-FB49-A60B-8EDEA3A8F3F3}"/>
              </a:ext>
            </a:extLst>
          </p:cNvPr>
          <p:cNvSpPr txBox="1"/>
          <p:nvPr/>
        </p:nvSpPr>
        <p:spPr>
          <a:xfrm rot="5400000" flipH="1">
            <a:off x="2885022" y="34864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5 km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557AC6E-7DDB-794D-AF0C-ED64238267BF}"/>
              </a:ext>
            </a:extLst>
          </p:cNvPr>
          <p:cNvCxnSpPr>
            <a:cxnSpLocks/>
          </p:cNvCxnSpPr>
          <p:nvPr/>
        </p:nvCxnSpPr>
        <p:spPr>
          <a:xfrm flipV="1">
            <a:off x="3061660" y="4170287"/>
            <a:ext cx="0" cy="1778660"/>
          </a:xfrm>
          <a:prstGeom prst="straightConnector1">
            <a:avLst/>
          </a:prstGeom>
          <a:ln w="38100">
            <a:solidFill>
              <a:srgbClr val="DF3C7E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C062610-BFE8-574D-9998-41B707741B2F}"/>
              </a:ext>
            </a:extLst>
          </p:cNvPr>
          <p:cNvSpPr txBox="1"/>
          <p:nvPr/>
        </p:nvSpPr>
        <p:spPr>
          <a:xfrm rot="5400000" flipH="1">
            <a:off x="2865931" y="48569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10 km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F918BC1-0E5E-8F4D-BAEF-0735B317723E}"/>
              </a:ext>
            </a:extLst>
          </p:cNvPr>
          <p:cNvCxnSpPr>
            <a:cxnSpLocks/>
          </p:cNvCxnSpPr>
          <p:nvPr/>
        </p:nvCxnSpPr>
        <p:spPr>
          <a:xfrm flipV="1">
            <a:off x="2722698" y="4511579"/>
            <a:ext cx="2598448" cy="412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0A4A305B-574D-244B-AA92-50D10B351DBF}"/>
              </a:ext>
            </a:extLst>
          </p:cNvPr>
          <p:cNvSpPr txBox="1"/>
          <p:nvPr/>
        </p:nvSpPr>
        <p:spPr>
          <a:xfrm>
            <a:off x="3570196" y="44960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15 km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83239" y="944340"/>
            <a:ext cx="56751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8898" y="1439056"/>
            <a:ext cx="4518702" cy="149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0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DF8B8DE-6ABE-1841-9374-FB020DC66EA5}"/>
              </a:ext>
            </a:extLst>
          </p:cNvPr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C84E310-64C3-274C-8B3A-9223D0D54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/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4CBD9CC-94F2-0746-9FD6-E7E40286559B}"/>
                </a:ext>
              </a:extLst>
            </p:cNvPr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3569BFB-8AC7-4244-8504-63DCA5CC81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/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885976C-5030-7643-8973-3EB93417F3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/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7B970D-1216-0141-A082-2BA91D6418B7}"/>
              </a:ext>
            </a:extLst>
          </p:cNvPr>
          <p:cNvGrpSpPr/>
          <p:nvPr/>
        </p:nvGrpSpPr>
        <p:grpSpPr>
          <a:xfrm>
            <a:off x="861482" y="320023"/>
            <a:ext cx="10469035" cy="1131848"/>
            <a:chOff x="1183343" y="1395558"/>
            <a:chExt cx="10469035" cy="113184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B835B4-F356-7640-91D3-1EF18DD0E8D8}"/>
                </a:ext>
              </a:extLst>
            </p:cNvPr>
            <p:cNvSpPr txBox="1"/>
            <p:nvPr/>
          </p:nvSpPr>
          <p:spPr>
            <a:xfrm>
              <a:off x="1819585" y="1395558"/>
              <a:ext cx="9832793" cy="11318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Bác Lâm cần xếp lên mỗi xe một thùng hàng. Em hãy giúp bác Lâm xếp hàng cho hợp lý </a:t>
              </a:r>
              <a:endParaRPr lang="en-US" sz="2400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90418D3-EFC0-7A49-A8B1-0F16731DD0F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094D4E-A76C-4D40-8706-C6DD741F3DFC}"/>
              </a:ext>
            </a:extLst>
          </p:cNvPr>
          <p:cNvGrpSpPr/>
          <p:nvPr/>
        </p:nvGrpSpPr>
        <p:grpSpPr>
          <a:xfrm>
            <a:off x="1791097" y="3832940"/>
            <a:ext cx="8079963" cy="2310884"/>
            <a:chOff x="1432070" y="3927259"/>
            <a:chExt cx="8887959" cy="2541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C7B1D-D168-2747-AE81-843CACB81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/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B4DE9F-6294-8745-A9F7-1132EE6FAFC6}"/>
                </a:ext>
              </a:extLst>
            </p:cNvPr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r>
                <a:rPr lang="x-none" dirty="0"/>
                <a:t>Thanh long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D139EE-AAC8-1545-A66A-FADAF8961C03}"/>
                </a:ext>
              </a:extLst>
            </p:cNvPr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x-none" dirty="0"/>
                <a:t>Bắp cải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EE6A85-DA41-3649-AC88-51975FA6D9C1}"/>
                </a:ext>
              </a:extLst>
            </p:cNvPr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x-none" dirty="0"/>
                <a:t>Chuối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4C0A37-7D9D-DA48-9906-8BF8796D295A}"/>
                </a:ext>
              </a:extLst>
            </p:cNvPr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x-none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5850-40D8-FC49-9F66-ACA9ED515CD6}"/>
                </a:ext>
              </a:extLst>
            </p:cNvPr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x-none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CA19B-7DE8-3E43-8F77-34C7FD9037C4}"/>
                </a:ext>
              </a:extLst>
            </p:cNvPr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x-none" dirty="0"/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00BD0D-DB9B-A44D-954E-35C35DE62745}"/>
                </a:ext>
              </a:extLst>
            </p:cNvPr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200" dirty="0">
                  <a:latin typeface="UTM Avo" panose="02040603050506020204" pitchFamily="18" charset="0"/>
                </a:rPr>
                <a:t>78 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149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4A21E36-A990-CD42-BCC7-1B91DBCA0FF7}"/>
              </a:ext>
            </a:extLst>
          </p:cNvPr>
          <p:cNvGrpSpPr/>
          <p:nvPr/>
        </p:nvGrpSpPr>
        <p:grpSpPr>
          <a:xfrm>
            <a:off x="861482" y="161760"/>
            <a:ext cx="10469035" cy="1808328"/>
            <a:chOff x="861482" y="320023"/>
            <a:chExt cx="10469035" cy="18083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6BA9B30-4156-6148-AE46-06C6E85B38B7}"/>
                </a:ext>
              </a:extLst>
            </p:cNvPr>
            <p:cNvGrpSpPr/>
            <p:nvPr/>
          </p:nvGrpSpPr>
          <p:grpSpPr>
            <a:xfrm>
              <a:off x="861482" y="320023"/>
              <a:ext cx="10469035" cy="1685846"/>
              <a:chOff x="1183343" y="1395558"/>
              <a:chExt cx="10469035" cy="168584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911159-15A5-9A4C-85EE-0EBD1523A45F}"/>
                  </a:ext>
                </a:extLst>
              </p:cNvPr>
              <p:cNvSpPr txBox="1"/>
              <p:nvPr/>
            </p:nvSpPr>
            <p:spPr>
              <a:xfrm>
                <a:off x="1819585" y="1395558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Một đoàn tàu dài 99 m  đang đi qua một cây cầu sắt AB dài 54 m. Khi đầu tàu vừa đến điểm A (như hình vẽ) thì điểm C ở đuôi tàu con cách điểm B             m.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6CB0BA4-7FB5-C24D-976B-A3644BF6F47A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5</a:t>
                </a:r>
              </a:p>
            </p:txBody>
          </p:sp>
        </p:grp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0553543-21D1-5241-B521-AC269AC35E94}"/>
                </a:ext>
              </a:extLst>
            </p:cNvPr>
            <p:cNvSpPr/>
            <p:nvPr/>
          </p:nvSpPr>
          <p:spPr>
            <a:xfrm>
              <a:off x="2672168" y="1414632"/>
              <a:ext cx="844566" cy="7137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FF2FCE-0F9D-F14D-B701-1CE3E7137CF6}"/>
              </a:ext>
            </a:extLst>
          </p:cNvPr>
          <p:cNvGrpSpPr/>
          <p:nvPr/>
        </p:nvGrpSpPr>
        <p:grpSpPr>
          <a:xfrm>
            <a:off x="2223703" y="2168238"/>
            <a:ext cx="7834534" cy="3692032"/>
            <a:chOff x="1573235" y="2211190"/>
            <a:chExt cx="9045530" cy="42627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B4668F-3108-A140-9DD6-8A9C28C13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/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A22E69-93C5-D844-B53C-92A7232AEDF1}"/>
                </a:ext>
              </a:extLst>
            </p:cNvPr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n>
                    <a:solidFill>
                      <a:schemeClr val="tx1"/>
                    </a:solidFill>
                  </a:ln>
                </a:rPr>
                <a:t>99 m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27FDDA-A0CE-C049-9626-FDD856AB4D21}"/>
                </a:ext>
              </a:extLst>
            </p:cNvPr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n>
                    <a:solidFill>
                      <a:schemeClr val="tx1"/>
                    </a:solidFill>
                  </a:ln>
                </a:rPr>
                <a:t>54 m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E2C1F2-BE7B-3844-AAA8-B9138B6D4A4C}"/>
                </a:ext>
              </a:extLst>
            </p:cNvPr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2000" dirty="0">
                  <a:ln>
                    <a:solidFill>
                      <a:schemeClr val="tx1"/>
                    </a:solidFill>
                  </a:ln>
                </a:rPr>
                <a:t>? m 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 flipV="1">
            <a:off x="1633928" y="674557"/>
            <a:ext cx="2978540" cy="149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52366" y="689548"/>
            <a:ext cx="3190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837491" y="2909311"/>
            <a:ext cx="5651291" cy="15823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807502" y="3677035"/>
            <a:ext cx="2713930" cy="79116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33147" y="4491642"/>
            <a:ext cx="2825646" cy="84837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6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3538</TotalTime>
  <Words>186</Words>
  <Application>Microsoft Office PowerPoint</Application>
  <PresentationFormat>Widescreen</PresentationFormat>
  <Paragraphs>33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minhkhanh.t93@gmail.com</cp:lastModifiedBy>
  <cp:revision>329</cp:revision>
  <dcterms:created xsi:type="dcterms:W3CDTF">2021-06-02T01:34:28Z</dcterms:created>
  <dcterms:modified xsi:type="dcterms:W3CDTF">2025-03-26T22:02:32Z</dcterms:modified>
</cp:coreProperties>
</file>