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3"/>
    <p:sldMasterId id="2147483670" r:id="rId4"/>
    <p:sldMasterId id="2147483683" r:id="rId5"/>
  </p:sldMasterIdLst>
  <p:notesMasterIdLst>
    <p:notesMasterId r:id="rId11"/>
  </p:notesMasterIdLst>
  <p:sldIdLst>
    <p:sldId id="391" r:id="rId6"/>
    <p:sldId id="394" r:id="rId7"/>
    <p:sldId id="527" r:id="rId8"/>
    <p:sldId id="529" r:id="rId9"/>
    <p:sldId id="523" r:id="rId10"/>
  </p:sldIdLst>
  <p:sldSz cx="6858000" cy="5143500"/>
  <p:notesSz cx="6858000" cy="9144000"/>
  <p:embeddedFontLst>
    <p:embeddedFont>
      <p:font typeface="Kalam" panose="02000000000000000000"/>
      <p:regular r:id="rId15"/>
    </p:embeddedFont>
    <p:embeddedFont>
      <p:font typeface="Montserrat" panose="02000505000000020004"/>
      <p:regular r:id="rId16"/>
    </p:embeddedFont>
    <p:embeddedFont>
      <p:font typeface="Calibri Light" panose="020F0302020204030204" charset="0"/>
      <p:regular r:id="rId17"/>
      <p:italic r:id="rId18"/>
    </p:embeddedFont>
    <p:embeddedFont>
      <p:font typeface="Calibri" panose="020F0502020204030204"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90"/>
    <a:srgbClr val="AEE2FA"/>
    <a:srgbClr val="07A7AF"/>
    <a:srgbClr val="F6D5A8"/>
    <a:srgbClr val="F45A21"/>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2818" autoAdjust="0"/>
  </p:normalViewPr>
  <p:slideViewPr>
    <p:cSldViewPr snapToGrid="0">
      <p:cViewPr varScale="1">
        <p:scale>
          <a:sx n="92" d="100"/>
          <a:sy n="92" d="100"/>
        </p:scale>
        <p:origin x="12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3.xml"/><Relationship Id="rId22" Type="http://schemas.openxmlformats.org/officeDocument/2006/relationships/font" Target="fonts/font8.fntdata"/><Relationship Id="rId21" Type="http://schemas.openxmlformats.org/officeDocument/2006/relationships/font" Target="fonts/font7.fntdata"/><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1282700"/>
            <a:ext cx="5915025" cy="2139950"/>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71488" y="1370013"/>
            <a:ext cx="2881312" cy="32623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505200" y="1370013"/>
            <a:ext cx="2881313" cy="32623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274638"/>
            <a:ext cx="5915025" cy="993775"/>
          </a:xfrm>
        </p:spPr>
        <p:txBody>
          <a:bodyPr/>
          <a:lstStyle/>
          <a:p>
            <a:r>
              <a:rPr lang="en-US"/>
              <a:t>Click to edit Master title style</a:t>
            </a:r>
            <a:endParaRPr lang="en-US"/>
          </a:p>
        </p:txBody>
      </p:sp>
      <p:sp>
        <p:nvSpPr>
          <p:cNvPr id="3" name="Text Placeholder 2"/>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73075" y="1879600"/>
            <a:ext cx="2900363" cy="27622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3471863" y="1879600"/>
            <a:ext cx="2916237" cy="27622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E351EE-8839-4BA5-9433-A3AB790C209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E351EE-8839-4BA5-9433-A3AB790C209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351EE-8839-4BA5-9433-A3AB790C209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274638"/>
            <a:ext cx="1477963" cy="43576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71488" y="274638"/>
            <a:ext cx="4284662" cy="43576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9182" y="228601"/>
            <a:ext cx="3988892" cy="2095430"/>
          </a:xfrm>
        </p:spPr>
        <p:txBody>
          <a:bodyPr anchor="b">
            <a:normAutofit/>
          </a:bodyPr>
          <a:lstStyle>
            <a:lvl1pPr algn="l">
              <a:lnSpc>
                <a:spcPct val="80000"/>
              </a:lnSpc>
              <a:defRPr sz="2785"/>
            </a:lvl1pPr>
          </a:lstStyle>
          <a:p>
            <a:r>
              <a:rPr lang="en-US" smtClean="0"/>
              <a:t>Click to edit Master title style</a:t>
            </a:r>
            <a:endParaRPr lang="en-US" smtClean="0"/>
          </a:p>
        </p:txBody>
      </p:sp>
      <p:sp>
        <p:nvSpPr>
          <p:cNvPr id="3" name="Subtitle 2"/>
          <p:cNvSpPr>
            <a:spLocks noGrp="1"/>
          </p:cNvSpPr>
          <p:nvPr>
            <p:ph type="subTitle" idx="1"/>
          </p:nvPr>
        </p:nvSpPr>
        <p:spPr>
          <a:xfrm>
            <a:off x="599182" y="2331603"/>
            <a:ext cx="3988892" cy="628650"/>
          </a:xfrm>
        </p:spPr>
        <p:txBody>
          <a:bodyPr/>
          <a:lstStyle>
            <a:lvl1pPr marL="0" indent="0" algn="l">
              <a:spcBef>
                <a:spcPts val="0"/>
              </a:spcBef>
              <a:buNone/>
              <a:defRPr sz="1015">
                <a:solidFill>
                  <a:schemeClr val="accent2"/>
                </a:solidFill>
              </a:defRPr>
            </a:lvl1pPr>
            <a:lvl2pPr marL="193040" indent="0" algn="ctr">
              <a:buNone/>
              <a:defRPr sz="845"/>
            </a:lvl2pPr>
            <a:lvl3pPr marL="385445" indent="0" algn="ctr">
              <a:buNone/>
              <a:defRPr sz="760"/>
            </a:lvl3pPr>
            <a:lvl4pPr marL="578485" indent="0" algn="ctr">
              <a:buNone/>
              <a:defRPr sz="675"/>
            </a:lvl4pPr>
            <a:lvl5pPr marL="771525" indent="0" algn="ctr">
              <a:buNone/>
              <a:defRPr sz="675"/>
            </a:lvl5pPr>
            <a:lvl6pPr marL="964565" indent="0" algn="ctr">
              <a:buNone/>
              <a:defRPr sz="675"/>
            </a:lvl6pPr>
            <a:lvl7pPr marL="1156970" indent="0" algn="ctr">
              <a:buNone/>
              <a:defRPr sz="675"/>
            </a:lvl7pPr>
            <a:lvl8pPr marL="1350010" indent="0" algn="ctr">
              <a:buNone/>
              <a:defRPr sz="675"/>
            </a:lvl8pPr>
            <a:lvl9pPr marL="1543050" indent="0" algn="ctr">
              <a:buNone/>
              <a:defRPr sz="675"/>
            </a:lvl9pPr>
          </a:lstStyle>
          <a:p>
            <a:r>
              <a:rPr lang="en-US" smtClean="0"/>
              <a:t>Click to edit Master subtitle style</a:t>
            </a:r>
            <a:endParaRPr lang="en-US" smtClean="0"/>
          </a:p>
        </p:txBody>
      </p:sp>
      <p:sp>
        <p:nvSpPr>
          <p:cNvPr id="8" name="Date Placeholder 7"/>
          <p:cNvSpPr>
            <a:spLocks noGrp="1"/>
          </p:cNvSpPr>
          <p:nvPr>
            <p:ph type="dt" sz="half" idx="10"/>
          </p:nvPr>
        </p:nvSpPr>
        <p:spPr/>
        <p:txBody>
          <a:bodyPr/>
          <a:lstStyle/>
          <a:p>
            <a:fld id="{9D3B9702-7FBF-4720-8670-571C5E7EEDDE}" type="datetime1">
              <a:rPr lang="en-US">
                <a:solidFill>
                  <a:srgbClr val="000000"/>
                </a:solidFill>
              </a:rPr>
            </a:fld>
            <a:endParaRPr lang="en-US">
              <a:solidFill>
                <a:srgbClr val="000000"/>
              </a:solidFill>
            </a:endParaRPr>
          </a:p>
        </p:txBody>
      </p:sp>
      <p:sp>
        <p:nvSpPr>
          <p:cNvPr id="9" name="Footer Placeholder 8"/>
          <p:cNvSpPr>
            <a:spLocks noGrp="1"/>
          </p:cNvSpPr>
          <p:nvPr>
            <p:ph type="ftr" sz="quarter" idx="11"/>
          </p:nvPr>
        </p:nvSpPr>
        <p:spPr/>
        <p:txBody>
          <a:bodyPr/>
          <a:lstStyle/>
          <a:p>
            <a:endParaRPr>
              <a:solidFill>
                <a:srgbClr val="000000"/>
              </a:solidFill>
            </a:endParaRPr>
          </a:p>
        </p:txBody>
      </p:sp>
      <p:sp>
        <p:nvSpPr>
          <p:cNvPr id="10" name="Slide Number Placeholder 9"/>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7B3AF48E-ABA0-4B58-B562-D1D7408067C4}"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3757" y="1200152"/>
            <a:ext cx="3600452" cy="1864519"/>
          </a:xfrm>
        </p:spPr>
        <p:txBody>
          <a:bodyPr anchor="b">
            <a:normAutofit/>
          </a:bodyPr>
          <a:lstStyle>
            <a:lvl1pPr>
              <a:defRPr sz="2195"/>
            </a:lvl1pPr>
          </a:lstStyle>
          <a:p>
            <a:r>
              <a:rPr lang="en-US" smtClean="0"/>
              <a:t>Click to edit Master title style</a:t>
            </a:r>
            <a:endParaRPr lang="en-US" smtClean="0"/>
          </a:p>
        </p:txBody>
      </p:sp>
      <p:sp>
        <p:nvSpPr>
          <p:cNvPr id="3" name="Text Placeholder 2"/>
          <p:cNvSpPr>
            <a:spLocks noGrp="1"/>
          </p:cNvSpPr>
          <p:nvPr>
            <p:ph type="body" idx="1"/>
          </p:nvPr>
        </p:nvSpPr>
        <p:spPr>
          <a:xfrm>
            <a:off x="2913756" y="3078772"/>
            <a:ext cx="3600452" cy="685800"/>
          </a:xfrm>
        </p:spPr>
        <p:txBody>
          <a:bodyPr>
            <a:normAutofit/>
          </a:bodyPr>
          <a:lstStyle>
            <a:lvl1pPr marL="0" indent="0">
              <a:buNone/>
              <a:defRPr sz="845">
                <a:solidFill>
                  <a:schemeClr val="accent2"/>
                </a:solidFill>
              </a:defRPr>
            </a:lvl1pPr>
            <a:lvl2pPr marL="193040" indent="0">
              <a:buNone/>
              <a:defRPr sz="845">
                <a:solidFill>
                  <a:schemeClr val="tx1">
                    <a:tint val="75000"/>
                  </a:schemeClr>
                </a:solidFill>
              </a:defRPr>
            </a:lvl2pPr>
            <a:lvl3pPr marL="385445" indent="0">
              <a:buNone/>
              <a:defRPr sz="760">
                <a:solidFill>
                  <a:schemeClr val="tx1">
                    <a:tint val="75000"/>
                  </a:schemeClr>
                </a:solidFill>
              </a:defRPr>
            </a:lvl3pPr>
            <a:lvl4pPr marL="578485" indent="0">
              <a:buNone/>
              <a:defRPr sz="675">
                <a:solidFill>
                  <a:schemeClr val="tx1">
                    <a:tint val="75000"/>
                  </a:schemeClr>
                </a:solidFill>
              </a:defRPr>
            </a:lvl4pPr>
            <a:lvl5pPr marL="771525" indent="0">
              <a:buNone/>
              <a:defRPr sz="675">
                <a:solidFill>
                  <a:schemeClr val="tx1">
                    <a:tint val="75000"/>
                  </a:schemeClr>
                </a:solidFill>
              </a:defRPr>
            </a:lvl5pPr>
            <a:lvl6pPr marL="964565" indent="0">
              <a:buNone/>
              <a:defRPr sz="675">
                <a:solidFill>
                  <a:schemeClr val="tx1">
                    <a:tint val="75000"/>
                  </a:schemeClr>
                </a:solidFill>
              </a:defRPr>
            </a:lvl6pPr>
            <a:lvl7pPr marL="1156970" indent="0">
              <a:buNone/>
              <a:defRPr sz="675">
                <a:solidFill>
                  <a:schemeClr val="tx1">
                    <a:tint val="75000"/>
                  </a:schemeClr>
                </a:solidFill>
              </a:defRPr>
            </a:lvl7pPr>
            <a:lvl8pPr marL="1350010"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2A5034C-8BD9-4B0C-893B-33834FAB227F}"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sz="half" idx="1"/>
          </p:nvPr>
        </p:nvSpPr>
        <p:spPr>
          <a:xfrm>
            <a:off x="1242120" y="1200150"/>
            <a:ext cx="2571750" cy="30861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Content Placeholder 3"/>
          <p:cNvSpPr>
            <a:spLocks noGrp="1"/>
          </p:cNvSpPr>
          <p:nvPr>
            <p:ph sz="half" idx="2"/>
          </p:nvPr>
        </p:nvSpPr>
        <p:spPr>
          <a:xfrm>
            <a:off x="3942457" y="1200150"/>
            <a:ext cx="2571750" cy="30861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Date Placeholder 4"/>
          <p:cNvSpPr>
            <a:spLocks noGrp="1"/>
          </p:cNvSpPr>
          <p:nvPr>
            <p:ph type="dt" sz="half" idx="10"/>
          </p:nvPr>
        </p:nvSpPr>
        <p:spPr/>
        <p:txBody>
          <a:bodyPr/>
          <a:lstStyle/>
          <a:p>
            <a:fld id="{7CD787AA-CBCD-47F9-A04C-7106C508CDE4}"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Text Placeholder 2"/>
          <p:cNvSpPr>
            <a:spLocks noGrp="1"/>
          </p:cNvSpPr>
          <p:nvPr>
            <p:ph type="body" idx="1"/>
          </p:nvPr>
        </p:nvSpPr>
        <p:spPr>
          <a:xfrm>
            <a:off x="1242120" y="1200150"/>
            <a:ext cx="2571750" cy="617934"/>
          </a:xfrm>
        </p:spPr>
        <p:txBody>
          <a:bodyPr anchor="ctr">
            <a:noAutofit/>
          </a:bodyPr>
          <a:lstStyle>
            <a:lvl1pPr marL="0" indent="0">
              <a:spcBef>
                <a:spcPts val="0"/>
              </a:spcBef>
              <a:buNone/>
              <a:defRPr sz="885" b="0">
                <a:solidFill>
                  <a:schemeClr val="accent2"/>
                </a:solidFill>
              </a:defRPr>
            </a:lvl1pPr>
            <a:lvl2pPr marL="193040" indent="0">
              <a:buNone/>
              <a:defRPr sz="845" b="1"/>
            </a:lvl2pPr>
            <a:lvl3pPr marL="385445" indent="0">
              <a:buNone/>
              <a:defRPr sz="760" b="1"/>
            </a:lvl3pPr>
            <a:lvl4pPr marL="578485" indent="0">
              <a:buNone/>
              <a:defRPr sz="675" b="1"/>
            </a:lvl4pPr>
            <a:lvl5pPr marL="771525" indent="0">
              <a:buNone/>
              <a:defRPr sz="675" b="1"/>
            </a:lvl5pPr>
            <a:lvl6pPr marL="964565" indent="0">
              <a:buNone/>
              <a:defRPr sz="675" b="1"/>
            </a:lvl6pPr>
            <a:lvl7pPr marL="1156970" indent="0">
              <a:buNone/>
              <a:defRPr sz="675" b="1"/>
            </a:lvl7pPr>
            <a:lvl8pPr marL="1350010" indent="0">
              <a:buNone/>
              <a:defRPr sz="675" b="1"/>
            </a:lvl8pPr>
            <a:lvl9pPr marL="1543050" indent="0">
              <a:buNone/>
              <a:defRPr sz="675" b="1"/>
            </a:lvl9pPr>
          </a:lstStyle>
          <a:p>
            <a:pPr lvl="0"/>
            <a:r>
              <a:rPr lang="en-US" smtClean="0"/>
              <a:t>Edit Master text styles</a:t>
            </a:r>
            <a:endParaRPr lang="en-US" smtClean="0"/>
          </a:p>
        </p:txBody>
      </p:sp>
      <p:sp>
        <p:nvSpPr>
          <p:cNvPr id="4" name="Content Placeholder 3"/>
          <p:cNvSpPr>
            <a:spLocks noGrp="1"/>
          </p:cNvSpPr>
          <p:nvPr>
            <p:ph sz="half" idx="2"/>
          </p:nvPr>
        </p:nvSpPr>
        <p:spPr>
          <a:xfrm>
            <a:off x="1242120" y="1878806"/>
            <a:ext cx="2571750" cy="250317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Text Placeholder 4"/>
          <p:cNvSpPr>
            <a:spLocks noGrp="1"/>
          </p:cNvSpPr>
          <p:nvPr>
            <p:ph type="body" sz="quarter" idx="3"/>
          </p:nvPr>
        </p:nvSpPr>
        <p:spPr>
          <a:xfrm>
            <a:off x="3942457" y="1200150"/>
            <a:ext cx="2571750" cy="617934"/>
          </a:xfrm>
        </p:spPr>
        <p:txBody>
          <a:bodyPr anchor="ctr">
            <a:noAutofit/>
          </a:bodyPr>
          <a:lstStyle>
            <a:lvl1pPr marL="0" indent="0">
              <a:spcBef>
                <a:spcPts val="0"/>
              </a:spcBef>
              <a:buNone/>
              <a:defRPr sz="885" b="0">
                <a:solidFill>
                  <a:schemeClr val="accent2"/>
                </a:solidFill>
              </a:defRPr>
            </a:lvl1pPr>
            <a:lvl2pPr marL="193040" indent="0">
              <a:buNone/>
              <a:defRPr sz="845" b="1"/>
            </a:lvl2pPr>
            <a:lvl3pPr marL="385445" indent="0">
              <a:buNone/>
              <a:defRPr sz="760" b="1"/>
            </a:lvl3pPr>
            <a:lvl4pPr marL="578485" indent="0">
              <a:buNone/>
              <a:defRPr sz="675" b="1"/>
            </a:lvl4pPr>
            <a:lvl5pPr marL="771525" indent="0">
              <a:buNone/>
              <a:defRPr sz="675" b="1"/>
            </a:lvl5pPr>
            <a:lvl6pPr marL="964565" indent="0">
              <a:buNone/>
              <a:defRPr sz="675" b="1"/>
            </a:lvl6pPr>
            <a:lvl7pPr marL="1156970" indent="0">
              <a:buNone/>
              <a:defRPr sz="675" b="1"/>
            </a:lvl7pPr>
            <a:lvl8pPr marL="1350010" indent="0">
              <a:buNone/>
              <a:defRPr sz="675" b="1"/>
            </a:lvl8pPr>
            <a:lvl9pPr marL="1543050" indent="0">
              <a:buNone/>
              <a:defRPr sz="675"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3942457" y="1878806"/>
            <a:ext cx="2571750" cy="250317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7" name="Date Placeholder 6"/>
          <p:cNvSpPr>
            <a:spLocks noGrp="1"/>
          </p:cNvSpPr>
          <p:nvPr>
            <p:ph type="dt" sz="half" idx="10"/>
          </p:nvPr>
        </p:nvSpPr>
        <p:spPr/>
        <p:txBody>
          <a:bodyPr/>
          <a:lstStyle/>
          <a:p>
            <a:fld id="{AD1CC9DD-75F5-4611-BA0B-CFB1A226639C}" type="datetime1">
              <a:rPr lang="en-US">
                <a:solidFill>
                  <a:srgbClr val="000000"/>
                </a:solidFill>
              </a:rPr>
            </a:fld>
            <a:endParaRPr lang="en-US">
              <a:solidFill>
                <a:srgbClr val="000000"/>
              </a:solidFill>
            </a:endParaRPr>
          </a:p>
        </p:txBody>
      </p:sp>
      <p:sp>
        <p:nvSpPr>
          <p:cNvPr id="8" name="Footer Placeholder 7"/>
          <p:cNvSpPr>
            <a:spLocks noGrp="1"/>
          </p:cNvSpPr>
          <p:nvPr>
            <p:ph type="ftr" sz="quarter" idx="11"/>
          </p:nvPr>
        </p:nvSpPr>
        <p:spPr/>
        <p:txBody>
          <a:bodyPr/>
          <a:lstStyle/>
          <a:p>
            <a:endParaRPr>
              <a:solidFill>
                <a:srgbClr val="000000"/>
              </a:solidFill>
            </a:endParaRPr>
          </a:p>
        </p:txBody>
      </p:sp>
      <p:sp>
        <p:nvSpPr>
          <p:cNvPr id="9" name="Slide Number Placeholder 8"/>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Date Placeholder 2"/>
          <p:cNvSpPr>
            <a:spLocks noGrp="1"/>
          </p:cNvSpPr>
          <p:nvPr>
            <p:ph type="dt" sz="half" idx="10"/>
          </p:nvPr>
        </p:nvSpPr>
        <p:spPr/>
        <p:txBody>
          <a:bodyPr/>
          <a:lstStyle/>
          <a:p>
            <a:fld id="{5980F1F9-2D3D-4243-878F-D000C3F2A1C4}" type="datetime1">
              <a:rPr lang="en-US">
                <a:solidFill>
                  <a:srgbClr val="000000"/>
                </a:solidFill>
              </a:rPr>
            </a:fld>
            <a:endParaRPr lang="en-US">
              <a:solidFill>
                <a:srgbClr val="000000"/>
              </a:solidFill>
            </a:endParaRPr>
          </a:p>
        </p:txBody>
      </p:sp>
      <p:sp>
        <p:nvSpPr>
          <p:cNvPr id="4" name="Footer Placeholder 3"/>
          <p:cNvSpPr>
            <a:spLocks noGrp="1"/>
          </p:cNvSpPr>
          <p:nvPr>
            <p:ph type="ftr" sz="quarter" idx="11"/>
          </p:nvPr>
        </p:nvSpPr>
        <p:spPr/>
        <p:txBody>
          <a:bodyPr/>
          <a:lstStyle/>
          <a:p>
            <a:endParaRPr>
              <a:solidFill>
                <a:srgbClr val="000000"/>
              </a:solidFill>
            </a:endParaRPr>
          </a:p>
        </p:txBody>
      </p:sp>
      <p:sp>
        <p:nvSpPr>
          <p:cNvPr id="5" name="Slide Number Placeholder 4"/>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solidFill>
                  <a:srgbClr val="000000"/>
                </a:solidFill>
              </a:rPr>
            </a:fld>
            <a:endParaRPr lang="en-US">
              <a:solidFill>
                <a:srgbClr val="000000"/>
              </a:solidFill>
            </a:endParaRPr>
          </a:p>
        </p:txBody>
      </p:sp>
      <p:sp>
        <p:nvSpPr>
          <p:cNvPr id="3" name="Footer Placeholder 2"/>
          <p:cNvSpPr>
            <a:spLocks noGrp="1"/>
          </p:cNvSpPr>
          <p:nvPr>
            <p:ph type="ftr" sz="quarter" idx="11"/>
          </p:nvPr>
        </p:nvSpPr>
        <p:spPr/>
        <p:txBody>
          <a:bodyPr/>
          <a:lstStyle/>
          <a:p>
            <a:endParaRPr>
              <a:solidFill>
                <a:srgbClr val="000000"/>
              </a:solidFill>
            </a:endParaRPr>
          </a:p>
        </p:txBody>
      </p:sp>
      <p:sp>
        <p:nvSpPr>
          <p:cNvPr id="4" name="Slide Number Placeholder 3"/>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1157" y="1708108"/>
            <a:ext cx="1543052" cy="1741634"/>
          </a:xfrm>
        </p:spPr>
        <p:txBody>
          <a:bodyPr anchor="b">
            <a:normAutofit/>
          </a:bodyPr>
          <a:lstStyle>
            <a:lvl1pPr>
              <a:defRPr sz="1095">
                <a:solidFill>
                  <a:schemeClr val="accent2"/>
                </a:solidFill>
              </a:defRPr>
            </a:lvl1pPr>
          </a:lstStyle>
          <a:p>
            <a:r>
              <a:rPr lang="en-US" smtClean="0"/>
              <a:t>Click to edit Master title style</a:t>
            </a:r>
            <a:endParaRPr lang="en-US" smtClean="0"/>
          </a:p>
        </p:txBody>
      </p:sp>
      <p:sp>
        <p:nvSpPr>
          <p:cNvPr id="3" name="Content Placeholder 2"/>
          <p:cNvSpPr>
            <a:spLocks noGrp="1"/>
          </p:cNvSpPr>
          <p:nvPr>
            <p:ph idx="1"/>
          </p:nvPr>
        </p:nvSpPr>
        <p:spPr>
          <a:xfrm>
            <a:off x="727771" y="400050"/>
            <a:ext cx="3857625" cy="3600450"/>
          </a:xfrm>
        </p:spPr>
        <p:txBody>
          <a:bodyPr>
            <a:normAutofit/>
          </a:bodyPr>
          <a:lstStyle>
            <a:lvl1pPr>
              <a:defRPr sz="1015"/>
            </a:lvl1pPr>
            <a:lvl2pPr>
              <a:defRPr sz="845"/>
            </a:lvl2pPr>
            <a:lvl3pPr>
              <a:defRPr sz="760"/>
            </a:lvl3pPr>
            <a:lvl4pPr>
              <a:defRPr sz="675"/>
            </a:lvl4pPr>
            <a:lvl5pPr>
              <a:defRPr sz="590"/>
            </a:lvl5pPr>
            <a:lvl6pPr>
              <a:defRPr sz="590"/>
            </a:lvl6pPr>
            <a:lvl7pPr>
              <a:defRPr sz="590"/>
            </a:lvl7pPr>
            <a:lvl8pPr>
              <a:defRPr sz="590"/>
            </a:lvl8pPr>
            <a:lvl9pPr>
              <a:defRPr sz="59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Text Placeholder 3"/>
          <p:cNvSpPr>
            <a:spLocks noGrp="1"/>
          </p:cNvSpPr>
          <p:nvPr>
            <p:ph type="body" sz="half" idx="2"/>
          </p:nvPr>
        </p:nvSpPr>
        <p:spPr>
          <a:xfrm>
            <a:off x="4971158" y="3437391"/>
            <a:ext cx="1543050" cy="848860"/>
          </a:xfrm>
        </p:spPr>
        <p:txBody>
          <a:bodyPr>
            <a:normAutofit/>
          </a:bodyPr>
          <a:lstStyle>
            <a:lvl1pPr marL="0" indent="0">
              <a:spcBef>
                <a:spcPts val="420"/>
              </a:spcBef>
              <a:buNone/>
              <a:defRPr sz="590"/>
            </a:lvl1pPr>
            <a:lvl2pPr marL="193040" indent="0">
              <a:buNone/>
              <a:defRPr sz="590"/>
            </a:lvl2pPr>
            <a:lvl3pPr marL="385445" indent="0">
              <a:buNone/>
              <a:defRPr sz="505"/>
            </a:lvl3pPr>
            <a:lvl4pPr marL="578485" indent="0">
              <a:buNone/>
              <a:defRPr sz="420"/>
            </a:lvl4pPr>
            <a:lvl5pPr marL="771525" indent="0">
              <a:buNone/>
              <a:defRPr sz="420"/>
            </a:lvl5pPr>
            <a:lvl6pPr marL="964565" indent="0">
              <a:buNone/>
              <a:defRPr sz="420"/>
            </a:lvl6pPr>
            <a:lvl7pPr marL="1156970" indent="0">
              <a:buNone/>
              <a:defRPr sz="420"/>
            </a:lvl7pPr>
            <a:lvl8pPr marL="1350010" indent="0">
              <a:buNone/>
              <a:defRPr sz="420"/>
            </a:lvl8pPr>
            <a:lvl9pPr marL="1543050" indent="0">
              <a:buNone/>
              <a:defRPr sz="42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5085CD17-C377-4DE5-9FCA-CC7471605C58}"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1157" y="1708108"/>
            <a:ext cx="1543052" cy="1741634"/>
          </a:xfrm>
        </p:spPr>
        <p:txBody>
          <a:bodyPr anchor="b">
            <a:normAutofit/>
          </a:bodyPr>
          <a:lstStyle>
            <a:lvl1pPr>
              <a:defRPr sz="1095">
                <a:solidFill>
                  <a:schemeClr val="accent2"/>
                </a:solidFill>
              </a:defRPr>
            </a:lvl1pPr>
          </a:lstStyle>
          <a:p>
            <a:r>
              <a:rPr lang="en-US" smtClean="0"/>
              <a:t>Click to edit Master title style</a:t>
            </a:r>
            <a:endParaRPr lang="en-US" smtClean="0"/>
          </a:p>
        </p:txBody>
      </p:sp>
      <p:sp>
        <p:nvSpPr>
          <p:cNvPr id="8" name="Rounded Rectangle 7"/>
          <p:cNvSpPr/>
          <p:nvPr/>
        </p:nvSpPr>
        <p:spPr>
          <a:xfrm>
            <a:off x="727769" y="400050"/>
            <a:ext cx="3857627" cy="360045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buFontTx/>
              <a:buNone/>
            </a:pPr>
            <a:endParaRPr sz="760" kern="1200">
              <a:solidFill>
                <a:prstClr val="white"/>
              </a:solidFill>
            </a:endParaRPr>
          </a:p>
        </p:txBody>
      </p:sp>
      <p:sp>
        <p:nvSpPr>
          <p:cNvPr id="3" name="Picture Placeholder 2" descr="An empty placeholder to add an image. Click on the placeholder and select the image that you wish to add."/>
          <p:cNvSpPr>
            <a:spLocks noGrp="1"/>
          </p:cNvSpPr>
          <p:nvPr>
            <p:ph type="pic" idx="1"/>
          </p:nvPr>
        </p:nvSpPr>
        <p:spPr>
          <a:xfrm>
            <a:off x="792064" y="485775"/>
            <a:ext cx="3729038" cy="3429000"/>
          </a:xfrm>
          <a:prstGeom prst="roundRect">
            <a:avLst>
              <a:gd name="adj" fmla="val 3725"/>
            </a:avLst>
          </a:prstGeom>
        </p:spPr>
        <p:txBody>
          <a:bodyPr tIns="914400">
            <a:normAutofit/>
          </a:bodyPr>
          <a:lstStyle>
            <a:lvl1pPr marL="0" indent="0" algn="ctr">
              <a:buNone/>
              <a:defRPr sz="1015"/>
            </a:lvl1pPr>
            <a:lvl2pPr marL="193040" indent="0">
              <a:buNone/>
              <a:defRPr sz="1180"/>
            </a:lvl2pPr>
            <a:lvl3pPr marL="385445" indent="0">
              <a:buNone/>
              <a:defRPr sz="1015"/>
            </a:lvl3pPr>
            <a:lvl4pPr marL="578485" indent="0">
              <a:buNone/>
              <a:defRPr sz="845"/>
            </a:lvl4pPr>
            <a:lvl5pPr marL="771525" indent="0">
              <a:buNone/>
              <a:defRPr sz="845"/>
            </a:lvl5pPr>
            <a:lvl6pPr marL="964565" indent="0">
              <a:buNone/>
              <a:defRPr sz="845"/>
            </a:lvl6pPr>
            <a:lvl7pPr marL="1156970" indent="0">
              <a:buNone/>
              <a:defRPr sz="845"/>
            </a:lvl7pPr>
            <a:lvl8pPr marL="1350010" indent="0">
              <a:buNone/>
              <a:defRPr sz="845"/>
            </a:lvl8pPr>
            <a:lvl9pPr marL="1543050" indent="0">
              <a:buNone/>
              <a:defRPr sz="845"/>
            </a:lvl9pPr>
          </a:lstStyle>
          <a:p>
            <a:r>
              <a:rPr lang="en-US" smtClean="0"/>
              <a:t>Click icon to add picture</a:t>
            </a:r>
            <a:endParaRPr lang="en-US" smtClean="0"/>
          </a:p>
        </p:txBody>
      </p:sp>
      <p:sp>
        <p:nvSpPr>
          <p:cNvPr id="4" name="Text Placeholder 3"/>
          <p:cNvSpPr>
            <a:spLocks noGrp="1"/>
          </p:cNvSpPr>
          <p:nvPr>
            <p:ph type="body" sz="half" idx="2"/>
          </p:nvPr>
        </p:nvSpPr>
        <p:spPr>
          <a:xfrm>
            <a:off x="4971158" y="3437391"/>
            <a:ext cx="1543050" cy="848860"/>
          </a:xfrm>
        </p:spPr>
        <p:txBody>
          <a:bodyPr>
            <a:normAutofit/>
          </a:bodyPr>
          <a:lstStyle>
            <a:lvl1pPr marL="0" indent="0">
              <a:spcBef>
                <a:spcPts val="420"/>
              </a:spcBef>
              <a:buNone/>
              <a:defRPr sz="590"/>
            </a:lvl1pPr>
            <a:lvl2pPr marL="193040" indent="0">
              <a:buNone/>
              <a:defRPr sz="590"/>
            </a:lvl2pPr>
            <a:lvl3pPr marL="385445" indent="0">
              <a:buNone/>
              <a:defRPr sz="505"/>
            </a:lvl3pPr>
            <a:lvl4pPr marL="578485" indent="0">
              <a:buNone/>
              <a:defRPr sz="420"/>
            </a:lvl4pPr>
            <a:lvl5pPr marL="771525" indent="0">
              <a:buNone/>
              <a:defRPr sz="420"/>
            </a:lvl5pPr>
            <a:lvl6pPr marL="964565" indent="0">
              <a:buNone/>
              <a:defRPr sz="420"/>
            </a:lvl6pPr>
            <a:lvl7pPr marL="1156970" indent="0">
              <a:buNone/>
              <a:defRPr sz="420"/>
            </a:lvl7pPr>
            <a:lvl8pPr marL="1350010" indent="0">
              <a:buNone/>
              <a:defRPr sz="420"/>
            </a:lvl8pPr>
            <a:lvl9pPr marL="1543050" indent="0">
              <a:buNone/>
              <a:defRPr sz="42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9BE9F02-BE96-4BAE-86A5-1FA60D24CAE2}" type="datetime1">
              <a:rPr lang="en-US">
                <a:solidFill>
                  <a:srgbClr val="000000"/>
                </a:solidFill>
              </a:rPr>
            </a:fld>
            <a:endParaRPr lang="en-US">
              <a:solidFill>
                <a:srgbClr val="000000"/>
              </a:solidFill>
            </a:endParaRPr>
          </a:p>
        </p:txBody>
      </p:sp>
      <p:sp>
        <p:nvSpPr>
          <p:cNvPr id="6" name="Footer Placeholder 5"/>
          <p:cNvSpPr>
            <a:spLocks noGrp="1"/>
          </p:cNvSpPr>
          <p:nvPr>
            <p:ph type="ftr" sz="quarter" idx="11"/>
          </p:nvPr>
        </p:nvSpPr>
        <p:spPr/>
        <p:txBody>
          <a:bodyPr/>
          <a:lstStyle/>
          <a:p>
            <a:endParaRPr>
              <a:solidFill>
                <a:srgbClr val="000000"/>
              </a:solidFill>
            </a:endParaRPr>
          </a:p>
        </p:txBody>
      </p:sp>
      <p:sp>
        <p:nvSpPr>
          <p:cNvPr id="7" name="Slide Number Placeholder 6"/>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27427AEA-BBBB-4C9B-AB23-214EAA8AB789}"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49071" y="228601"/>
            <a:ext cx="965138" cy="4057650"/>
          </a:xfrm>
        </p:spPr>
        <p:txBody>
          <a:bodyPr vert="eaVert"/>
          <a:lstStyle/>
          <a:p>
            <a:r>
              <a:rPr lang="en-US" smtClean="0"/>
              <a:t>Click to edit Master title style</a:t>
            </a:r>
            <a:endParaRPr lang="en-US" smtClean="0"/>
          </a:p>
        </p:txBody>
      </p:sp>
      <p:sp>
        <p:nvSpPr>
          <p:cNvPr id="3" name="Vertical Text Placeholder 2"/>
          <p:cNvSpPr>
            <a:spLocks noGrp="1"/>
          </p:cNvSpPr>
          <p:nvPr>
            <p:ph type="body" orient="vert" idx="1"/>
          </p:nvPr>
        </p:nvSpPr>
        <p:spPr>
          <a:xfrm>
            <a:off x="1243014" y="228601"/>
            <a:ext cx="4220333" cy="40576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2791CA30-F5CD-4CA0-B16A-349C6F830700}" type="datetime1">
              <a:rPr lang="en-US">
                <a:solidFill>
                  <a:srgbClr val="000000"/>
                </a:solidFill>
              </a:rPr>
            </a:fld>
            <a:endParaRPr lang="en-US">
              <a:solidFill>
                <a:srgbClr val="000000"/>
              </a:solidFill>
            </a:endParaRPr>
          </a:p>
        </p:txBody>
      </p:sp>
      <p:sp>
        <p:nvSpPr>
          <p:cNvPr id="5" name="Footer Placeholder 4"/>
          <p:cNvSpPr>
            <a:spLocks noGrp="1"/>
          </p:cNvSpPr>
          <p:nvPr>
            <p:ph type="ftr" sz="quarter" idx="11"/>
          </p:nvPr>
        </p:nvSpPr>
        <p:spPr/>
        <p:txBody>
          <a:bodyPr/>
          <a:lstStyle/>
          <a:p>
            <a:endParaRPr>
              <a:solidFill>
                <a:srgbClr val="000000"/>
              </a:solidFill>
            </a:endParaRPr>
          </a:p>
        </p:txBody>
      </p:sp>
      <p:sp>
        <p:nvSpPr>
          <p:cNvPr id="6" name="Slide Number Placeholder 5"/>
          <p:cNvSpPr>
            <a:spLocks noGrp="1"/>
          </p:cNvSpPr>
          <p:nvPr>
            <p:ph type="sldNum" sz="quarter" idx="12"/>
          </p:nvPr>
        </p:nvSpPr>
        <p:spPr/>
        <p:txBody>
          <a:bodyPr/>
          <a:lstStyle/>
          <a:p>
            <a:fld id="{8FDBFFB2-86D9-4B8F-A59A-553A60B94BBE}" type="slidenum">
              <a:rPr/>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showMasterSp="0" matchingName="Blank">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AE5E4"/>
                </a:solidFil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E5E4"/>
                </a:solidFil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microsoft.com/office/2007/relationships/hdphoto" Target="../media/image4.wdp"/><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4" Type="http://schemas.openxmlformats.org/officeDocument/2006/relationships/theme" Target="../theme/theme2.xml"/><Relationship Id="rId13" Type="http://schemas.microsoft.com/office/2007/relationships/hdphoto" Target="../media/image4.wdp"/><Relationship Id="rId12" Type="http://schemas.openxmlformats.org/officeDocument/2006/relationships/image" Target="../media/image3.png"/><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image" Target="../media/image10.png"/><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4.xml"/><Relationship Id="rId11" Type="http://schemas.microsoft.com/office/2007/relationships/hdphoto" Target="../media/image4.wdp"/><Relationship Id="rId10" Type="http://schemas.openxmlformats.org/officeDocument/2006/relationships/image" Target="../media/image3.png"/><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BEBA8EAE-BF5A-486C-A8C5-ECC9F3942E4B}">
                <a14:imgProps xmlns:a14="http://schemas.microsoft.com/office/drawing/2010/main">
                  <a14:imgLayer r:embed="rId11">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5" name="TextBox 4"/>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extLst>
              <a:ext uri="{BEBA8EAE-BF5A-486C-A8C5-ECC9F3942E4B}">
                <a14:imgProps xmlns:a14="http://schemas.microsoft.com/office/drawing/2010/main">
                  <a14:imgLayer r:embed="rId13">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fld>
            <a:endParaRPr lang="en-US"/>
          </a:p>
        </p:txBody>
      </p:sp>
      <p:sp>
        <p:nvSpPr>
          <p:cNvPr id="5" name="Footer Placeholder 4"/>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2121" y="228600"/>
            <a:ext cx="5272088" cy="900312"/>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42121" y="1200150"/>
            <a:ext cx="5272088" cy="3086100"/>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142638" y="4878809"/>
            <a:ext cx="542270" cy="171450"/>
          </a:xfrm>
          <a:prstGeom prst="rect">
            <a:avLst/>
          </a:prstGeom>
        </p:spPr>
        <p:txBody>
          <a:bodyPr vert="horz" lIns="91440" tIns="45720" rIns="91440" bIns="45720" rtlCol="0" anchor="ctr"/>
          <a:lstStyle>
            <a:lvl1pPr algn="l">
              <a:defRPr sz="465">
                <a:solidFill>
                  <a:schemeClr val="tx2"/>
                </a:solidFill>
              </a:defRPr>
            </a:lvl1pPr>
          </a:lstStyle>
          <a:p>
            <a:pPr defTabSz="514350">
              <a:buClrTx/>
            </a:pPr>
            <a:fld id="{9D3B9702-7FBF-4720-8670-571C5E7EEDDE}" type="datetime1">
              <a:rPr lang="en-US" kern="1200" smtClean="0">
                <a:solidFill>
                  <a:srgbClr val="000000"/>
                </a:solidFill>
                <a:latin typeface="Euphemia"/>
                <a:ea typeface="+mn-ea"/>
              </a:rPr>
            </a:fld>
            <a:endParaRPr lang="en-US" kern="1200" dirty="0">
              <a:solidFill>
                <a:srgbClr val="000000"/>
              </a:solidFill>
              <a:latin typeface="Euphemia"/>
              <a:ea typeface="+mn-ea"/>
            </a:endParaRPr>
          </a:p>
        </p:txBody>
      </p:sp>
      <p:sp>
        <p:nvSpPr>
          <p:cNvPr id="5" name="Footer Placeholder 4"/>
          <p:cNvSpPr>
            <a:spLocks noGrp="1"/>
          </p:cNvSpPr>
          <p:nvPr>
            <p:ph type="ftr" sz="quarter" idx="3"/>
          </p:nvPr>
        </p:nvSpPr>
        <p:spPr>
          <a:xfrm>
            <a:off x="720092" y="4878809"/>
            <a:ext cx="3867983" cy="171450"/>
          </a:xfrm>
          <a:prstGeom prst="rect">
            <a:avLst/>
          </a:prstGeom>
        </p:spPr>
        <p:txBody>
          <a:bodyPr vert="horz" lIns="91440" tIns="45720" rIns="91440" bIns="45720" rtlCol="0" anchor="ctr"/>
          <a:lstStyle>
            <a:lvl1pPr algn="l">
              <a:defRPr sz="465">
                <a:solidFill>
                  <a:schemeClr val="tx2"/>
                </a:solidFill>
              </a:defRPr>
            </a:lvl1pPr>
          </a:lstStyle>
          <a:p>
            <a:pPr defTabSz="514350">
              <a:buClrTx/>
            </a:pPr>
            <a:endParaRPr lang="en-US" kern="1200">
              <a:solidFill>
                <a:srgbClr val="000000"/>
              </a:solidFill>
              <a:latin typeface="Euphemia"/>
              <a:ea typeface="+mn-ea"/>
            </a:endParaRPr>
          </a:p>
        </p:txBody>
      </p:sp>
      <p:sp>
        <p:nvSpPr>
          <p:cNvPr id="6" name="Slide Number Placeholder 5"/>
          <p:cNvSpPr>
            <a:spLocks noGrp="1"/>
          </p:cNvSpPr>
          <p:nvPr>
            <p:ph type="sldNum" sz="quarter" idx="4"/>
          </p:nvPr>
        </p:nvSpPr>
        <p:spPr>
          <a:xfrm>
            <a:off x="6514210" y="4710225"/>
            <a:ext cx="300037" cy="261826"/>
          </a:xfrm>
          <a:prstGeom prst="rect">
            <a:avLst/>
          </a:prstGeom>
        </p:spPr>
        <p:txBody>
          <a:bodyPr vert="horz" lIns="91440" tIns="45720" rIns="91440" bIns="45720" rtlCol="0" anchor="ctr"/>
          <a:lstStyle>
            <a:lvl1pPr algn="ctr">
              <a:defRPr sz="465" b="1">
                <a:solidFill>
                  <a:srgbClr val="AB3C19"/>
                </a:solidFill>
              </a:defRPr>
            </a:lvl1pPr>
          </a:lstStyle>
          <a:p>
            <a:pPr defTabSz="514350">
              <a:buClrTx/>
            </a:pPr>
            <a:fld id="{8FDBFFB2-86D9-4B8F-A59A-553A60B94BBE}" type="slidenum">
              <a:rPr lang="en-US" kern="1200" smtClean="0">
                <a:latin typeface="Euphemia"/>
                <a:ea typeface="+mn-ea"/>
              </a:rPr>
            </a:fld>
            <a:endParaRPr lang="en-US" kern="1200">
              <a:latin typeface="Euphemia"/>
              <a:ea typeface="+mn-ea"/>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l" defTabSz="385445" rtl="0" eaLnBrk="1" latinLnBrk="0" hangingPunct="1">
        <a:lnSpc>
          <a:spcPct val="90000"/>
        </a:lnSpc>
        <a:spcBef>
          <a:spcPct val="0"/>
        </a:spcBef>
        <a:buNone/>
        <a:defRPr sz="1435" kern="1200">
          <a:solidFill>
            <a:schemeClr val="tx1"/>
          </a:solidFill>
          <a:latin typeface="+mj-lt"/>
          <a:ea typeface="+mj-ea"/>
          <a:cs typeface="+mj-cs"/>
        </a:defRPr>
      </a:lvl1pPr>
    </p:titleStyle>
    <p:bodyStyle>
      <a:lvl1pPr marL="115570" indent="-96520" algn="l" defTabSz="385445" rtl="0" eaLnBrk="1" latinLnBrk="0" hangingPunct="1">
        <a:lnSpc>
          <a:spcPct val="90000"/>
        </a:lnSpc>
        <a:spcBef>
          <a:spcPts val="760"/>
        </a:spcBef>
        <a:buSzPct val="80000"/>
        <a:buFont typeface="Wingdings" panose="05000000000000000000" pitchFamily="2" charset="2"/>
        <a:buChar char="§"/>
        <a:defRPr sz="845" kern="1200">
          <a:solidFill>
            <a:schemeClr val="tx1"/>
          </a:solidFill>
          <a:latin typeface="+mn-lt"/>
          <a:ea typeface="+mn-ea"/>
          <a:cs typeface="+mn-cs"/>
        </a:defRPr>
      </a:lvl1pPr>
      <a:lvl2pPr marL="250825" indent="-96520" algn="l" defTabSz="385445" rtl="0" eaLnBrk="1" latinLnBrk="0" hangingPunct="1">
        <a:lnSpc>
          <a:spcPct val="90000"/>
        </a:lnSpc>
        <a:spcBef>
          <a:spcPts val="420"/>
        </a:spcBef>
        <a:buSzPct val="80000"/>
        <a:buFont typeface="Wingdings" panose="05000000000000000000" pitchFamily="2" charset="2"/>
        <a:buChar char="§"/>
        <a:defRPr sz="760" kern="1200">
          <a:solidFill>
            <a:schemeClr val="tx1"/>
          </a:solidFill>
          <a:latin typeface="+mn-lt"/>
          <a:ea typeface="+mn-ea"/>
          <a:cs typeface="+mn-cs"/>
        </a:defRPr>
      </a:lvl2pPr>
      <a:lvl3pPr marL="385445" indent="-96520" algn="l" defTabSz="385445" rtl="0" eaLnBrk="1" latinLnBrk="0" hangingPunct="1">
        <a:lnSpc>
          <a:spcPct val="90000"/>
        </a:lnSpc>
        <a:spcBef>
          <a:spcPts val="340"/>
        </a:spcBef>
        <a:buSzPct val="80000"/>
        <a:buFont typeface="Wingdings" panose="05000000000000000000" pitchFamily="2" charset="2"/>
        <a:buChar char="§"/>
        <a:defRPr sz="675" kern="1200">
          <a:solidFill>
            <a:schemeClr val="tx1"/>
          </a:solidFill>
          <a:latin typeface="+mn-lt"/>
          <a:ea typeface="+mn-ea"/>
          <a:cs typeface="+mn-cs"/>
        </a:defRPr>
      </a:lvl3pPr>
      <a:lvl4pPr marL="520700"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4pPr>
      <a:lvl5pPr marL="65595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5pPr>
      <a:lvl6pPr marL="79057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6pPr>
      <a:lvl7pPr marL="925830"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7pPr>
      <a:lvl8pPr marL="106108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8pPr>
      <a:lvl9pPr marL="1195705" indent="-96520" algn="l" defTabSz="385445" rtl="0" eaLnBrk="1" latinLnBrk="0" hangingPunct="1">
        <a:lnSpc>
          <a:spcPct val="90000"/>
        </a:lnSpc>
        <a:spcBef>
          <a:spcPts val="340"/>
        </a:spcBef>
        <a:buSzPct val="80000"/>
        <a:buFont typeface="Wingdings" panose="05000000000000000000" pitchFamily="2" charset="2"/>
        <a:buChar char="§"/>
        <a:defRPr sz="590" kern="1200">
          <a:solidFill>
            <a:schemeClr val="tx1"/>
          </a:solidFill>
          <a:latin typeface="+mn-lt"/>
          <a:ea typeface="+mn-ea"/>
          <a:cs typeface="+mn-cs"/>
        </a:defRPr>
      </a:lvl9pPr>
    </p:bodyStyle>
    <p:otherStyle>
      <a:defPPr>
        <a:defRPr/>
      </a:defPPr>
      <a:lvl1pPr marL="0" algn="l" defTabSz="385445" rtl="0" eaLnBrk="1" latinLnBrk="0" hangingPunct="1">
        <a:defRPr sz="760" kern="1200">
          <a:solidFill>
            <a:schemeClr val="tx1"/>
          </a:solidFill>
          <a:latin typeface="+mn-lt"/>
          <a:ea typeface="+mn-ea"/>
          <a:cs typeface="+mn-cs"/>
        </a:defRPr>
      </a:lvl1pPr>
      <a:lvl2pPr marL="193040" algn="l" defTabSz="385445" rtl="0" eaLnBrk="1" latinLnBrk="0" hangingPunct="1">
        <a:defRPr sz="760" kern="1200">
          <a:solidFill>
            <a:schemeClr val="tx1"/>
          </a:solidFill>
          <a:latin typeface="+mn-lt"/>
          <a:ea typeface="+mn-ea"/>
          <a:cs typeface="+mn-cs"/>
        </a:defRPr>
      </a:lvl2pPr>
      <a:lvl3pPr marL="385445" algn="l" defTabSz="385445" rtl="0" eaLnBrk="1" latinLnBrk="0" hangingPunct="1">
        <a:defRPr sz="760" kern="1200">
          <a:solidFill>
            <a:schemeClr val="tx1"/>
          </a:solidFill>
          <a:latin typeface="+mn-lt"/>
          <a:ea typeface="+mn-ea"/>
          <a:cs typeface="+mn-cs"/>
        </a:defRPr>
      </a:lvl3pPr>
      <a:lvl4pPr marL="578485" algn="l" defTabSz="385445" rtl="0" eaLnBrk="1" latinLnBrk="0" hangingPunct="1">
        <a:defRPr sz="760" kern="1200">
          <a:solidFill>
            <a:schemeClr val="tx1"/>
          </a:solidFill>
          <a:latin typeface="+mn-lt"/>
          <a:ea typeface="+mn-ea"/>
          <a:cs typeface="+mn-cs"/>
        </a:defRPr>
      </a:lvl4pPr>
      <a:lvl5pPr marL="771525" algn="l" defTabSz="385445" rtl="0" eaLnBrk="1" latinLnBrk="0" hangingPunct="1">
        <a:defRPr sz="760" kern="1200">
          <a:solidFill>
            <a:schemeClr val="tx1"/>
          </a:solidFill>
          <a:latin typeface="+mn-lt"/>
          <a:ea typeface="+mn-ea"/>
          <a:cs typeface="+mn-cs"/>
        </a:defRPr>
      </a:lvl5pPr>
      <a:lvl6pPr marL="964565" algn="l" defTabSz="385445" rtl="0" eaLnBrk="1" latinLnBrk="0" hangingPunct="1">
        <a:defRPr sz="760" kern="1200">
          <a:solidFill>
            <a:schemeClr val="tx1"/>
          </a:solidFill>
          <a:latin typeface="+mn-lt"/>
          <a:ea typeface="+mn-ea"/>
          <a:cs typeface="+mn-cs"/>
        </a:defRPr>
      </a:lvl6pPr>
      <a:lvl7pPr marL="1156970" algn="l" defTabSz="385445" rtl="0" eaLnBrk="1" latinLnBrk="0" hangingPunct="1">
        <a:defRPr sz="760" kern="1200">
          <a:solidFill>
            <a:schemeClr val="tx1"/>
          </a:solidFill>
          <a:latin typeface="+mn-lt"/>
          <a:ea typeface="+mn-ea"/>
          <a:cs typeface="+mn-cs"/>
        </a:defRPr>
      </a:lvl7pPr>
      <a:lvl8pPr marL="1350010" algn="l" defTabSz="385445" rtl="0" eaLnBrk="1" latinLnBrk="0" hangingPunct="1">
        <a:defRPr sz="760" kern="1200">
          <a:solidFill>
            <a:schemeClr val="tx1"/>
          </a:solidFill>
          <a:latin typeface="+mn-lt"/>
          <a:ea typeface="+mn-ea"/>
          <a:cs typeface="+mn-cs"/>
        </a:defRPr>
      </a:lvl8pPr>
      <a:lvl9pPr marL="1543050" algn="l" defTabSz="385445" rtl="0" eaLnBrk="1" latinLnBrk="0" hangingPunct="1">
        <a:defRPr sz="7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BEBA8EAE-BF5A-486C-A8C5-ECC9F3942E4B}">
                <a14:imgProps xmlns:a14="http://schemas.microsoft.com/office/drawing/2010/main">
                  <a14:imgLayer r:embed="rId11">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5" name="TextBox 4"/>
          <p:cNvSpPr txBox="1"/>
          <p:nvPr userDrawn="1"/>
        </p:nvSpPr>
        <p:spPr>
          <a:xfrm>
            <a:off x="4517337" y="4848544"/>
            <a:ext cx="1644926" cy="215444"/>
          </a:xfrm>
          <a:prstGeom prst="rect">
            <a:avLst/>
          </a:prstGeom>
          <a:noFill/>
        </p:spPr>
        <p:txBody>
          <a:bodyPr wrap="square">
            <a:spAutoFit/>
          </a:bodyPr>
          <a:lstStyle/>
          <a:p>
            <a:r>
              <a:rPr lang="en-US" sz="800" dirty="0">
                <a:solidFill>
                  <a:srgbClr val="050505"/>
                </a:solidFill>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hdphoto" Target="../media/image15.wdp"/><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microsoft.com/office/2007/relationships/hdphoto" Target="../media/image24.wdp"/><Relationship Id="rId8" Type="http://schemas.openxmlformats.org/officeDocument/2006/relationships/image" Target="../media/image23.png"/><Relationship Id="rId7" Type="http://schemas.openxmlformats.org/officeDocument/2006/relationships/image" Target="../media/image22.png"/><Relationship Id="rId6" Type="http://schemas.microsoft.com/office/2007/relationships/hdphoto" Target="../media/image21.wdp"/><Relationship Id="rId5" Type="http://schemas.openxmlformats.org/officeDocument/2006/relationships/image" Target="../media/image20.png"/><Relationship Id="rId4" Type="http://schemas.microsoft.com/office/2007/relationships/hdphoto" Target="../media/image19.wdp"/><Relationship Id="rId3" Type="http://schemas.openxmlformats.org/officeDocument/2006/relationships/image" Target="../media/image18.png"/><Relationship Id="rId2" Type="http://schemas.microsoft.com/office/2007/relationships/hdphoto" Target="../media/image17.wdp"/><Relationship Id="rId12" Type="http://schemas.openxmlformats.org/officeDocument/2006/relationships/slideLayout" Target="../slideLayouts/slideLayout1.xml"/><Relationship Id="rId11" Type="http://schemas.openxmlformats.org/officeDocument/2006/relationships/tags" Target="../tags/tag1.xml"/><Relationship Id="rId10" Type="http://schemas.openxmlformats.org/officeDocument/2006/relationships/image" Target="../media/image25.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6.png"/><Relationship Id="rId2" Type="http://schemas.microsoft.com/office/2007/relationships/media" Target="../media/media1.mp4"/><Relationship Id="rId1" Type="http://schemas.openxmlformats.org/officeDocument/2006/relationships/video" Target="../media/media1.mp4"/></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3.xml"/><Relationship Id="rId5" Type="http://schemas.openxmlformats.org/officeDocument/2006/relationships/tags" Target="../tags/tag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17.wdp"/><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399494" y="1073936"/>
            <a:ext cx="4494410" cy="3388734"/>
          </a:xfrm>
          <a:prstGeom prst="rect">
            <a:avLst/>
          </a:prstGeom>
        </p:spPr>
      </p:pic>
      <p:sp>
        <p:nvSpPr>
          <p:cNvPr id="3" name="TextBox 2"/>
          <p:cNvSpPr txBox="1"/>
          <p:nvPr/>
        </p:nvSpPr>
        <p:spPr>
          <a:xfrm>
            <a:off x="924220" y="205662"/>
            <a:ext cx="6470494" cy="539378"/>
          </a:xfrm>
          <a:prstGeom prst="rect">
            <a:avLst/>
          </a:prstGeom>
          <a:noFill/>
        </p:spPr>
        <p:txBody>
          <a:bodyPr wrap="square" rtlCol="0">
            <a:spAutoFit/>
          </a:bodyPr>
          <a:lstStyle/>
          <a:p>
            <a:pPr>
              <a:lnSpc>
                <a:spcPct val="150000"/>
              </a:lnSpc>
            </a:pPr>
            <a:r>
              <a:rPr lang="vi-VN" sz="2200" b="1" dirty="0">
                <a:latin typeface="Times New Roman" panose="02020603050405020304" pitchFamily="18" charset="0"/>
                <a:cs typeface="Times New Roman" panose="02020603050405020304" pitchFamily="18" charset="0"/>
              </a:rPr>
              <a:t>Đoán xem các bạn nhỏ trong tranh đang </a:t>
            </a:r>
            <a:r>
              <a:rPr lang="vi-VN" sz="2200" b="1" dirty="0" err="1">
                <a:latin typeface="Times New Roman" panose="02020603050405020304" pitchFamily="18" charset="0"/>
                <a:cs typeface="Times New Roman" panose="02020603050405020304" pitchFamily="18" charset="0"/>
              </a:rPr>
              <a:t>nói</a:t>
            </a:r>
            <a:r>
              <a:rPr lang="vi-VN" sz="2200" b="1" dirty="0">
                <a:latin typeface="Times New Roman" panose="02020603050405020304" pitchFamily="18" charset="0"/>
                <a:cs typeface="Times New Roman" panose="02020603050405020304" pitchFamily="18" charset="0"/>
              </a:rPr>
              <a:t> </a:t>
            </a:r>
            <a:r>
              <a:rPr lang="vi-VN"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138953" y="271638"/>
            <a:ext cx="695814" cy="366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p:cNvGrpSpPr/>
          <p:nvPr/>
        </p:nvGrpSpPr>
        <p:grpSpPr>
          <a:xfrm>
            <a:off x="551889" y="31960"/>
            <a:ext cx="1305582" cy="525172"/>
            <a:chOff x="635794" y="14285"/>
            <a:chExt cx="1305582" cy="525172"/>
          </a:xfrm>
        </p:grpSpPr>
        <p:sp>
          <p:nvSpPr>
            <p:cNvPr id="4" name="TextBox 3"/>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635794" y="14285"/>
              <a:ext cx="582308" cy="525172"/>
            </a:xfrm>
            <a:prstGeom prst="rect">
              <a:avLst/>
            </a:prstGeom>
          </p:spPr>
        </p:pic>
      </p:grpSp>
      <p:sp>
        <p:nvSpPr>
          <p:cNvPr id="6" name="TextBox 5"/>
          <p:cNvSpPr txBox="1"/>
          <p:nvPr/>
        </p:nvSpPr>
        <p:spPr>
          <a:xfrm>
            <a:off x="1720540" y="16244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endParaRPr lang="vi-VN" sz="1300" dirty="0">
              <a:latin typeface="UTM Avo" panose="02040603050506020204" pitchFamily="18" charset="0"/>
            </a:endParaRPr>
          </a:p>
        </p:txBody>
      </p:sp>
      <p:sp>
        <p:nvSpPr>
          <p:cNvPr id="16" name="TextBox 15"/>
          <p:cNvSpPr txBox="1"/>
          <p:nvPr/>
        </p:nvSpPr>
        <p:spPr>
          <a:xfrm>
            <a:off x="3033069" y="3079219"/>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endParaRPr lang="vi-VN" sz="1300" dirty="0">
              <a:latin typeface="UTM Avo" panose="02040603050506020204" pitchFamily="18" charset="0"/>
            </a:endParaRPr>
          </a:p>
          <a:p>
            <a:pPr indent="171450" algn="r"/>
            <a:r>
              <a:rPr lang="vi-VN" sz="1300" dirty="0">
                <a:latin typeface="UTM Avo" panose="02040603050506020204" pitchFamily="18" charset="0"/>
              </a:rPr>
              <a:t>(Trung Sơn)</a:t>
            </a:r>
            <a:endParaRPr lang="vi-VN" sz="1300" dirty="0">
              <a:latin typeface="UTM Avo" panose="02040603050506020204" pitchFamily="18" charset="0"/>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4853111" y="3079219"/>
            <a:ext cx="1628775" cy="1746360"/>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269759" y="1895573"/>
            <a:ext cx="2625058" cy="256205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p:cNvGrpSpPr/>
          <p:nvPr/>
        </p:nvGrpSpPr>
        <p:grpSpPr>
          <a:xfrm>
            <a:off x="2864995" y="2865704"/>
            <a:ext cx="385691" cy="646331"/>
            <a:chOff x="3381838" y="2889107"/>
            <a:chExt cx="385691" cy="646331"/>
          </a:xfrm>
        </p:grpSpPr>
        <p:sp>
          <p:nvSpPr>
            <p:cNvPr id="18" name="Oval 17"/>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9" name="Rectangle 18"/>
            <p:cNvSpPr/>
            <p:nvPr/>
          </p:nvSpPr>
          <p:spPr>
            <a:xfrm rot="21163024">
              <a:off x="3381838" y="2889107"/>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endParaRPr lang="x-none" sz="3600" b="1" i="1" dirty="0">
                <a:solidFill>
                  <a:schemeClr val="accent2"/>
                </a:solidFill>
                <a:latin typeface="UTM Charlotte" panose="02040603050506020204" pitchFamily="18" charset="0"/>
              </a:endParaRPr>
            </a:p>
          </p:txBody>
        </p:sp>
      </p:grpSp>
      <p:sp>
        <p:nvSpPr>
          <p:cNvPr id="20" name="TextBox 19"/>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endParaRPr lang="vi-VN" sz="1300" dirty="0">
              <a:latin typeface="UTM Avo" panose="02040603050506020204" pitchFamily="18"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4089" y="1274625"/>
            <a:ext cx="4430375" cy="1472327"/>
          </a:xfrm>
          <a:prstGeom prst="rect">
            <a:avLst/>
          </a:prstGeom>
        </p:spPr>
        <p:txBody>
          <a:bodyPr wrap="square">
            <a:noAutofit/>
          </a:bodyPr>
          <a:lstStyle/>
          <a:p>
            <a:pPr algn="ctr" defTabSz="385445">
              <a:buClrTx/>
              <a:defRPr/>
            </a:pPr>
            <a:r>
              <a:rPr lang="en-US" sz="2025" kern="1200">
                <a:solidFill>
                  <a:prstClr val="black"/>
                </a:solidFill>
                <a:latin typeface="Times New Roman" panose="02020603050405020304" pitchFamily="18" charset="0"/>
                <a:ea typeface="+mn-ea"/>
                <a:cs typeface="Times New Roman" panose="02020603050405020304" pitchFamily="18" charset="0"/>
              </a:rPr>
              <a:t>Thảo luận N4 </a:t>
            </a:r>
            <a:endParaRPr lang="en-US" sz="2025" kern="1200">
              <a:solidFill>
                <a:prstClr val="black"/>
              </a:solidFill>
              <a:latin typeface="Times New Roman" panose="02020603050405020304" pitchFamily="18" charset="0"/>
              <a:ea typeface="+mn-ea"/>
              <a:cs typeface="Times New Roman" panose="02020603050405020304" pitchFamily="18" charset="0"/>
            </a:endParaRPr>
          </a:p>
          <a:p>
            <a:pPr defTabSz="385445">
              <a:buClrTx/>
              <a:defRPr/>
            </a:pPr>
            <a:r>
              <a:rPr lang="en-US" sz="2025" kern="1200">
                <a:solidFill>
                  <a:prstClr val="black"/>
                </a:solidFill>
                <a:latin typeface="Times New Roman" panose="02020603050405020304" pitchFamily="18" charset="0"/>
                <a:ea typeface="+mn-ea"/>
                <a:cs typeface="Times New Roman" panose="02020603050405020304" pitchFamily="18" charset="0"/>
              </a:rPr>
              <a:t>+ Tìm và giải nghĩa từ khó hiểu</a:t>
            </a:r>
            <a:endParaRPr lang="en-US" sz="2025" kern="1200">
              <a:solidFill>
                <a:prstClr val="black"/>
              </a:solidFill>
              <a:latin typeface="Times New Roman" panose="02020603050405020304" pitchFamily="18" charset="0"/>
              <a:ea typeface="+mn-ea"/>
              <a:cs typeface="Times New Roman" panose="02020603050405020304" pitchFamily="18" charset="0"/>
            </a:endParaRPr>
          </a:p>
          <a:p>
            <a:pPr defTabSz="385445">
              <a:buClrTx/>
              <a:defRPr/>
            </a:pPr>
            <a:r>
              <a:rPr lang="en-US" sz="2025" kern="1200">
                <a:solidFill>
                  <a:prstClr val="black"/>
                </a:solidFill>
                <a:latin typeface="Times New Roman" panose="02020603050405020304" pitchFamily="18" charset="0"/>
                <a:ea typeface="+mn-ea"/>
                <a:cs typeface="Times New Roman" panose="02020603050405020304" pitchFamily="18" charset="0"/>
              </a:rPr>
              <a:t>+ Tìm và luyện đọc từ khó phát âm</a:t>
            </a:r>
            <a:endParaRPr lang="en-US" sz="2025" kern="1200">
              <a:solidFill>
                <a:prstClr val="black"/>
              </a:solidFill>
              <a:latin typeface="Times New Roman" panose="02020603050405020304" pitchFamily="18" charset="0"/>
              <a:ea typeface="+mn-ea"/>
              <a:cs typeface="Times New Roman" panose="02020603050405020304" pitchFamily="18" charset="0"/>
            </a:endParaRPr>
          </a:p>
          <a:p>
            <a:pPr defTabSz="385445">
              <a:buClrTx/>
              <a:defRPr/>
            </a:pPr>
            <a:r>
              <a:rPr lang="en-US" sz="2025" kern="1200">
                <a:solidFill>
                  <a:prstClr val="black"/>
                </a:solidFill>
                <a:latin typeface="Times New Roman" panose="02020603050405020304" pitchFamily="18" charset="0"/>
                <a:ea typeface="+mn-ea"/>
                <a:cs typeface="Times New Roman" panose="02020603050405020304" pitchFamily="18" charset="0"/>
              </a:rPr>
              <a:t>+ Tìm câu dài và cách ngắt câu dài</a:t>
            </a:r>
            <a:endParaRPr lang="en-US" sz="2025"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6" name="Đồng Hồ Đếm Ngược 3 Phút - Countdown timer 3 minutes">
            <a:hlinkClick r:id="" action="ppaction://media"/>
          </p:cNvPr>
          <p:cNvPicPr>
            <a:picLocks noGrp="1" noChangeAspect="1"/>
          </p:cNvPicPr>
          <p:nvPr>
            <p:ph sz="half" idx="2"/>
            <a:videoFile r:link="rId1"/>
            <p:extLst>
              <p:ext uri="{DAA4B4D4-6D71-4841-9C94-3DE7FCFB9230}">
                <p14:media xmlns:p14="http://schemas.microsoft.com/office/powerpoint/2010/main" r:embed="rId2"/>
              </p:ext>
            </p:extLst>
          </p:nvPr>
        </p:nvPicPr>
        <p:blipFill>
          <a:blip r:embed="rId3"/>
          <a:stretch>
            <a:fillRect/>
          </a:stretch>
        </p:blipFill>
        <p:spPr>
          <a:xfrm>
            <a:off x="4011662" y="2746952"/>
            <a:ext cx="1928813" cy="1084957"/>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550605" y="331633"/>
            <a:ext cx="582308" cy="525172"/>
          </a:xfrm>
          <a:prstGeom prst="rect">
            <a:avLst/>
          </a:prstGeom>
        </p:spPr>
      </p:pic>
      <p:sp>
        <p:nvSpPr>
          <p:cNvPr id="4" name="TextBox 3"/>
          <p:cNvSpPr txBox="1"/>
          <p:nvPr/>
        </p:nvSpPr>
        <p:spPr>
          <a:xfrm>
            <a:off x="2300527" y="469239"/>
            <a:ext cx="2316155" cy="506292"/>
          </a:xfrm>
          <a:prstGeom prst="rect">
            <a:avLst/>
          </a:prstGeom>
          <a:solidFill>
            <a:schemeClr val="accent4">
              <a:lumMod val="90000"/>
            </a:schemeClr>
          </a:solidFill>
        </p:spPr>
        <p:txBody>
          <a:bodyPr wrap="square" rtlCol="0">
            <a:spAutoFit/>
          </a:bodyPr>
          <a:lstStyle/>
          <a:p>
            <a:pPr algn="ctr">
              <a:lnSpc>
                <a:spcPct val="150000"/>
              </a:lnSpc>
            </a:pPr>
            <a:r>
              <a:rPr lang="vi-VN" sz="2000" b="1" dirty="0">
                <a:solidFill>
                  <a:srgbClr val="BAE5E4">
                    <a:lumMod val="10000"/>
                  </a:srgbClr>
                </a:solidFill>
                <a:latin typeface="UTM Avo" panose="02040603050506020204" pitchFamily="18" charset="0"/>
              </a:rPr>
              <a:t>GIẢI NGHĨA TỪ</a:t>
            </a:r>
            <a:endParaRPr lang="en-US" sz="2000" b="1" dirty="0">
              <a:solidFill>
                <a:srgbClr val="BAE5E4">
                  <a:lumMod val="10000"/>
                </a:srgbClr>
              </a:solidFill>
              <a:latin typeface="UTM Avo" panose="02040603050506020204" pitchFamily="18" charset="0"/>
            </a:endParaRPr>
          </a:p>
        </p:txBody>
      </p:sp>
      <p:sp>
        <p:nvSpPr>
          <p:cNvPr id="5" name="Rectangle 4"/>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BAE5E4"/>
              </a:solidFill>
            </a:endParaRPr>
          </a:p>
        </p:txBody>
      </p:sp>
      <p:sp>
        <p:nvSpPr>
          <p:cNvPr id="11" name="TextBox 10"/>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rgbClr val="FC7D77">
                    <a:lumMod val="50000"/>
                  </a:srgbClr>
                </a:solidFill>
                <a:latin typeface="UTM Avo" panose="02040603050506020204" pitchFamily="18" charset="0"/>
              </a:rPr>
              <a:t>: các đặc điểm về nắng, mưa, nhiệt độ,... được lặp lại hàng năm của một vùng.</a:t>
            </a:r>
            <a:endParaRPr lang="en-US" sz="1800" dirty="0">
              <a:solidFill>
                <a:srgbClr val="FC7D77">
                  <a:lumMod val="50000"/>
                </a:srgbClr>
              </a:solidFill>
              <a:latin typeface="UTM Avo" panose="02040603050506020204" pitchFamily="18" charset="0"/>
            </a:endParaRPr>
          </a:p>
        </p:txBody>
      </p:sp>
      <p:grpSp>
        <p:nvGrpSpPr>
          <p:cNvPr id="7" name="Group 6"/>
          <p:cNvGrpSpPr/>
          <p:nvPr/>
        </p:nvGrpSpPr>
        <p:grpSpPr>
          <a:xfrm>
            <a:off x="271226" y="2217234"/>
            <a:ext cx="6091474" cy="2224591"/>
            <a:chOff x="271226" y="2217234"/>
            <a:chExt cx="6091474" cy="2224591"/>
          </a:xfrm>
        </p:grpSpPr>
        <p:pic>
          <p:nvPicPr>
            <p:cNvPr id="1026"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b="36292"/>
            <a:stretch>
              <a:fillRect/>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l="17306" t="64652" r="50409" b="1157"/>
            <a:stretch>
              <a:fillRect/>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l="49873" t="65417" r="17842" b="392"/>
            <a:stretch>
              <a:fillRect/>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p:cNvPicPr>
            <a:picLocks noChangeAspect="1"/>
          </p:cNvPicPr>
          <p:nvPr/>
        </p:nvPicPr>
        <p:blipFill rotWithShape="1">
          <a:blip r:embed="rId1" cstate="screen"/>
          <a:srcRect t="5326"/>
          <a:stretch>
            <a:fillRect/>
          </a:stretch>
        </p:blipFill>
        <p:spPr>
          <a:xfrm>
            <a:off x="408784" y="213051"/>
            <a:ext cx="1204847" cy="1092113"/>
          </a:xfrm>
          <a:prstGeom prst="rect">
            <a:avLst/>
          </a:prstGeom>
        </p:spPr>
      </p:pic>
      <p:sp>
        <p:nvSpPr>
          <p:cNvPr id="9" name="Rectangle: Rounded Corners 8"/>
          <p:cNvSpPr/>
          <p:nvPr/>
        </p:nvSpPr>
        <p:spPr>
          <a:xfrm>
            <a:off x="1613631" y="527951"/>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câu</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08783" y="1602254"/>
            <a:ext cx="6141103" cy="1938992"/>
          </a:xfrm>
          <a:prstGeom prst="rect">
            <a:avLst/>
          </a:prstGeom>
          <a:noFill/>
        </p:spPr>
        <p:txBody>
          <a:bodyPr wrap="square">
            <a:spAutoFit/>
          </a:bodyPr>
          <a:lstStyle/>
          <a:p>
            <a:pPr indent="171450" algn="just"/>
            <a:r>
              <a:rPr lang="vi-VN" sz="2400" dirty="0">
                <a:latin typeface="UTM Avo" panose="02040603050506020204" pitchFamily="18" charset="0"/>
              </a:rPr>
              <a:t>  </a:t>
            </a:r>
            <a:r>
              <a:rPr lang="vi-VN" sz="2400" dirty="0" err="1">
                <a:latin typeface="UTM Avo" panose="02040603050506020204" pitchFamily="18" charset="0"/>
              </a:rPr>
              <a:t>Việt</a:t>
            </a:r>
            <a:r>
              <a:rPr lang="vi-VN" sz="2400" dirty="0">
                <a:latin typeface="UTM Avo" panose="02040603050506020204" pitchFamily="18" charset="0"/>
              </a:rPr>
              <a:t> Nam </a:t>
            </a:r>
            <a:r>
              <a:rPr lang="vi-VN" sz="2400" dirty="0" err="1">
                <a:latin typeface="UTM Avo" panose="02040603050506020204" pitchFamily="18" charset="0"/>
              </a:rPr>
              <a:t>có</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a:t>
            </a:r>
            <a:r>
              <a:rPr lang="vi-VN" sz="2400" dirty="0" err="1">
                <a:latin typeface="UTM Avo" panose="02040603050506020204" pitchFamily="18" charset="0"/>
              </a:rPr>
              <a:t>vị</a:t>
            </a:r>
            <a:r>
              <a:rPr lang="vi-VN" sz="2400" dirty="0">
                <a:latin typeface="UTM Avo" panose="02040603050506020204" pitchFamily="18" charset="0"/>
              </a:rPr>
              <a:t> anh </a:t>
            </a:r>
            <a:r>
              <a:rPr lang="vi-VN" sz="2400" dirty="0" err="1">
                <a:latin typeface="UTM Avo" panose="02040603050506020204" pitchFamily="18" charset="0"/>
              </a:rPr>
              <a:t>hùng</a:t>
            </a:r>
            <a:r>
              <a:rPr lang="vi-VN" sz="2400" dirty="0">
                <a:latin typeface="UTM Avo" panose="02040603050506020204" pitchFamily="18" charset="0"/>
              </a:rPr>
              <a:t> </a:t>
            </a:r>
            <a:r>
              <a:rPr lang="vi-VN" sz="2400" dirty="0" err="1">
                <a:latin typeface="UTM Avo" panose="02040603050506020204" pitchFamily="18" charset="0"/>
              </a:rPr>
              <a:t>có</a:t>
            </a:r>
            <a:r>
              <a:rPr lang="vi-VN" sz="2400" dirty="0">
                <a:latin typeface="UTM Avo" panose="02040603050506020204" pitchFamily="18" charset="0"/>
              </a:rPr>
              <a:t> công </a:t>
            </a:r>
            <a:r>
              <a:rPr lang="vi-VN" sz="2400" dirty="0" err="1">
                <a:latin typeface="UTM Avo" panose="02040603050506020204" pitchFamily="18" charset="0"/>
              </a:rPr>
              <a:t>lớn</a:t>
            </a:r>
            <a:r>
              <a:rPr lang="vi-VN" sz="2400" dirty="0">
                <a:latin typeface="UTM Avo" panose="02040603050506020204" pitchFamily="18" charset="0"/>
              </a:rPr>
              <a:t> </a:t>
            </a:r>
            <a:r>
              <a:rPr lang="vi-VN" sz="2400" dirty="0" err="1">
                <a:latin typeface="UTM Avo" panose="02040603050506020204" pitchFamily="18" charset="0"/>
              </a:rPr>
              <a:t>với</a:t>
            </a:r>
            <a:r>
              <a:rPr lang="vi-VN" sz="2400" dirty="0">
                <a:latin typeface="UTM Avo" panose="02040603050506020204" pitchFamily="18" charset="0"/>
              </a:rPr>
              <a:t> </a:t>
            </a:r>
            <a:r>
              <a:rPr lang="vi-VN" sz="2400" dirty="0" err="1">
                <a:latin typeface="UTM Avo" panose="02040603050506020204" pitchFamily="18" charset="0"/>
              </a:rPr>
              <a:t>đất</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như </a:t>
            </a:r>
            <a:r>
              <a:rPr lang="vi-VN" sz="2400" b="1" dirty="0">
                <a:solidFill>
                  <a:srgbClr val="00B050"/>
                </a:solidFill>
                <a:latin typeface="UTM Avo" panose="02040603050506020204" pitchFamily="18" charset="0"/>
              </a:rPr>
              <a:t>Hai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Trưng,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Triệu</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Trần</a:t>
            </a:r>
            <a:r>
              <a:rPr lang="vi-VN" sz="2400" b="1" dirty="0">
                <a:solidFill>
                  <a:srgbClr val="00B050"/>
                </a:solidFill>
                <a:latin typeface="UTM Avo" panose="02040603050506020204" pitchFamily="18" charset="0"/>
              </a:rPr>
              <a:t> Hưng </a:t>
            </a:r>
            <a:r>
              <a:rPr lang="vi-VN" sz="2400" b="1" dirty="0" err="1">
                <a:solidFill>
                  <a:srgbClr val="00B050"/>
                </a:solidFill>
                <a:latin typeface="UTM Avo" panose="02040603050506020204" pitchFamily="18" charset="0"/>
              </a:rPr>
              <a:t>Đạo</a:t>
            </a:r>
            <a:r>
              <a:rPr lang="vi-VN" sz="2400" b="1" dirty="0">
                <a:solidFill>
                  <a:srgbClr val="00B050"/>
                </a:solidFill>
                <a:latin typeface="UTM Avo" panose="02040603050506020204" pitchFamily="18" charset="0"/>
              </a:rPr>
              <a:t>, Quang Trung, </a:t>
            </a:r>
            <a:r>
              <a:rPr lang="vi-VN" sz="2400" b="1" dirty="0" err="1">
                <a:solidFill>
                  <a:srgbClr val="00B050"/>
                </a:solidFill>
                <a:latin typeface="UTM Avo" panose="02040603050506020204" pitchFamily="18" charset="0"/>
              </a:rPr>
              <a:t>Hồ</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Chí</a:t>
            </a:r>
            <a:r>
              <a:rPr lang="vi-VN" sz="2400" b="1" dirty="0">
                <a:solidFill>
                  <a:srgbClr val="00B050"/>
                </a:solidFill>
                <a:latin typeface="UTM Avo" panose="02040603050506020204" pitchFamily="18" charset="0"/>
              </a:rPr>
              <a:t> Minh</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con </a:t>
            </a:r>
            <a:r>
              <a:rPr lang="vi-VN" sz="2400" dirty="0" err="1">
                <a:latin typeface="UTM Avo" panose="02040603050506020204" pitchFamily="18" charset="0"/>
              </a:rPr>
              <a:t>người</a:t>
            </a:r>
            <a:r>
              <a:rPr lang="vi-VN" sz="2400" dirty="0">
                <a:latin typeface="UTM Avo" panose="02040603050506020204" pitchFamily="18" charset="0"/>
              </a:rPr>
              <a:t> </a:t>
            </a:r>
            <a:r>
              <a:rPr lang="vi-VN" sz="2400" dirty="0" err="1">
                <a:latin typeface="UTM Avo" panose="02040603050506020204" pitchFamily="18" charset="0"/>
              </a:rPr>
              <a:t>ấy</a:t>
            </a:r>
            <a:r>
              <a:rPr lang="vi-VN" sz="2400" dirty="0">
                <a:latin typeface="UTM Avo" panose="02040603050506020204" pitchFamily="18" charset="0"/>
              </a:rPr>
              <a:t> </a:t>
            </a:r>
            <a:r>
              <a:rPr lang="vi-VN" sz="2400" dirty="0" err="1">
                <a:latin typeface="UTM Avo" panose="02040603050506020204" pitchFamily="18" charset="0"/>
              </a:rPr>
              <a:t>đã</a:t>
            </a:r>
            <a:r>
              <a:rPr lang="vi-VN" sz="2400" dirty="0">
                <a:latin typeface="UTM Avo" panose="02040603050506020204" pitchFamily="18" charset="0"/>
              </a:rPr>
              <a:t> </a:t>
            </a:r>
            <a:r>
              <a:rPr lang="vi-VN" sz="2400" dirty="0" err="1">
                <a:latin typeface="UTM Avo" panose="02040603050506020204" pitchFamily="18" charset="0"/>
              </a:rPr>
              <a:t>làm</a:t>
            </a:r>
            <a:r>
              <a:rPr lang="vi-VN" sz="2400" dirty="0">
                <a:latin typeface="UTM Avo" panose="02040603050506020204" pitchFamily="18" charset="0"/>
              </a:rPr>
              <a:t> </a:t>
            </a:r>
            <a:r>
              <a:rPr lang="vi-VN" sz="2400" b="1" dirty="0" err="1">
                <a:solidFill>
                  <a:srgbClr val="FF0000"/>
                </a:solidFill>
                <a:latin typeface="UTM Avo" panose="02040603050506020204" pitchFamily="18" charset="0"/>
              </a:rPr>
              <a:t>rạng</a:t>
            </a:r>
            <a:r>
              <a:rPr lang="vi-VN" sz="2400" b="1" dirty="0">
                <a:solidFill>
                  <a:srgbClr val="FF0000"/>
                </a:solidFill>
                <a:latin typeface="UTM Avo" panose="02040603050506020204" pitchFamily="18" charset="0"/>
              </a:rPr>
              <a:t> danh </a:t>
            </a:r>
            <a:r>
              <a:rPr lang="vi-VN" sz="2400" dirty="0" err="1">
                <a:latin typeface="UTM Avo" panose="02040603050506020204" pitchFamily="18" charset="0"/>
              </a:rPr>
              <a:t>lịch</a:t>
            </a:r>
            <a:r>
              <a:rPr lang="vi-VN" sz="2400" dirty="0">
                <a:latin typeface="UTM Avo" panose="02040603050506020204" pitchFamily="18" charset="0"/>
              </a:rPr>
              <a:t> </a:t>
            </a:r>
            <a:r>
              <a:rPr lang="vi-VN" sz="2400" dirty="0" err="1">
                <a:latin typeface="UTM Avo" panose="02040603050506020204" pitchFamily="18" charset="0"/>
              </a:rPr>
              <a:t>sử</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a:t>
            </a:r>
            <a:r>
              <a:rPr lang="vi-VN" sz="2400" dirty="0" err="1">
                <a:latin typeface="UTM Avo" panose="02040603050506020204" pitchFamily="18" charset="0"/>
              </a:rPr>
              <a:t>nhà</a:t>
            </a:r>
            <a:r>
              <a:rPr lang="vi-VN" sz="2400" dirty="0">
                <a:latin typeface="UTM Avo" panose="02040603050506020204" pitchFamily="18" charset="0"/>
              </a:rPr>
              <a:t>.</a:t>
            </a:r>
            <a:endParaRPr lang="vi-VN" sz="2400" dirty="0">
              <a:latin typeface="UTM Avo" panose="02040603050506020204" pitchFamily="18" charset="0"/>
            </a:endParaRPr>
          </a:p>
        </p:txBody>
      </p:sp>
      <p:cxnSp>
        <p:nvCxnSpPr>
          <p:cNvPr id="4" name="Straight Connector 3"/>
          <p:cNvCxnSpPr/>
          <p:nvPr/>
        </p:nvCxnSpPr>
        <p:spPr>
          <a:xfrm flipH="1">
            <a:off x="5156357" y="2057399"/>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flipH="1">
            <a:off x="1504300" y="2466518"/>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3424668" y="2437570"/>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6496556" y="2466518"/>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2736721" y="2803977"/>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flipH="1">
            <a:off x="2521068" y="3177682"/>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nvGrpSpPr>
          <p:cNvPr id="2" name="Group 1"/>
          <p:cNvGrpSpPr/>
          <p:nvPr/>
        </p:nvGrpSpPr>
        <p:grpSpPr>
          <a:xfrm>
            <a:off x="5302667" y="2803974"/>
            <a:ext cx="184719" cy="268357"/>
            <a:chOff x="5302667" y="2803974"/>
            <a:chExt cx="184719" cy="268357"/>
          </a:xfrm>
        </p:grpSpPr>
        <p:cxnSp>
          <p:nvCxnSpPr>
            <p:cNvPr id="23" name="Straight Connector 22"/>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17" name="Group 16"/>
          <p:cNvGrpSpPr/>
          <p:nvPr/>
        </p:nvGrpSpPr>
        <p:grpSpPr>
          <a:xfrm>
            <a:off x="2036953" y="3541246"/>
            <a:ext cx="184719" cy="268357"/>
            <a:chOff x="5302667" y="2803974"/>
            <a:chExt cx="184719" cy="268357"/>
          </a:xfrm>
        </p:grpSpPr>
        <p:cxnSp>
          <p:nvCxnSpPr>
            <p:cNvPr id="19" name="Straight Connector 18"/>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p="http://schemas.openxmlformats.org/presentationml/2006/main">
  <p:tag name="ARS_RESPONSE_PERSONNUM" val="100"/>
  <p:tag name="ARS_PPT_DBNAME" val="Bai29.Canhcuanhoba[20210602101707263].mdb"/>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WPS Slides</Application>
  <PresentationFormat>Custom</PresentationFormat>
  <Paragraphs>32</Paragraphs>
  <Slides>5</Slides>
  <Notes>0</Notes>
  <HiddenSlides>0</HiddenSlides>
  <MMClips>1</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5</vt:i4>
      </vt:variant>
    </vt:vector>
  </HeadingPairs>
  <TitlesOfParts>
    <vt:vector size="24" baseType="lpstr">
      <vt:lpstr>Arial</vt:lpstr>
      <vt:lpstr>SimSun</vt:lpstr>
      <vt:lpstr>Wingdings</vt:lpstr>
      <vt:lpstr>Arial</vt:lpstr>
      <vt:lpstr>Kalam</vt:lpstr>
      <vt:lpstr>Montserrat</vt:lpstr>
      <vt:lpstr>Euphemia</vt:lpstr>
      <vt:lpstr>Times New Roman</vt:lpstr>
      <vt:lpstr>UTM Avo</vt:lpstr>
      <vt:lpstr>Segoe Print</vt:lpstr>
      <vt:lpstr>UTM Charlotte</vt:lpstr>
      <vt:lpstr>Microsoft YaHei</vt:lpstr>
      <vt:lpstr>Arial Unicode MS</vt:lpstr>
      <vt:lpstr>Calibri Light</vt:lpstr>
      <vt:lpstr>Calibri</vt:lpstr>
      <vt:lpstr>Doodle Sketchbook by Slidesgo</vt:lpstr>
      <vt:lpstr>Custom Design</vt:lpstr>
      <vt:lpstr>Children Playing 16x9</vt:lpstr>
      <vt:lpstr>1_Doodle Sketchbook by Slidesgo</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Thảo</cp:lastModifiedBy>
  <cp:revision>225</cp:revision>
  <dcterms:created xsi:type="dcterms:W3CDTF">2025-05-04T11:12:34Z</dcterms:created>
  <dcterms:modified xsi:type="dcterms:W3CDTF">2025-05-04T11:21:38Z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6C29CC1CC67A4B73BE9174F87247EED2_13</vt:lpwstr>
  </property>
  <property fmtid="{D5CDD505-2E9C-101B-9397-08002B2CF9AE}" pid="3" name="KSOProductBuildVer">
    <vt:lpwstr>1033-12.2.0.20795</vt:lpwstr>
  </property>
</Properties>
</file>