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3"/>
  </p:sldMasterIdLst>
  <p:notesMasterIdLst>
    <p:notesMasterId r:id="rId7"/>
  </p:notesMasterIdLst>
  <p:sldIdLst>
    <p:sldId id="381" r:id="rId4"/>
    <p:sldId id="372" r:id="rId5"/>
    <p:sldId id="373" r:id="rId6"/>
    <p:sldId id="389" r:id="rId8"/>
  </p:sldIdLst>
  <p:sldSz cx="6858000" cy="5143500"/>
  <p:notesSz cx="6858000" cy="9144000"/>
  <p:embeddedFontLst>
    <p:embeddedFont>
      <p:font typeface="Kalam" panose="02000000000000000000"/>
      <p:regular r:id="rId12"/>
    </p:embeddedFont>
    <p:embeddedFont>
      <p:font typeface="Montserrat" panose="02000505000000020004"/>
      <p:regular r:id="rId13"/>
    </p:embeddedFont>
    <p:embeddedFont>
      <p:font typeface="Calibri Light" panose="020F0302020204030204" charset="0"/>
      <p:regular r:id="rId14"/>
      <p:italic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0090"/>
    <a:srgbClr val="AEE2FA"/>
    <a:srgbClr val="07A7AF"/>
    <a:srgbClr val="F6D5A8"/>
    <a:srgbClr val="F45A21"/>
    <a:srgbClr val="DBE9AE"/>
    <a:srgbClr val="72B451"/>
    <a:srgbClr val="F9B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2818" autoAdjust="0"/>
  </p:normalViewPr>
  <p:slideViewPr>
    <p:cSldViewPr snapToGrid="0">
      <p:cViewPr varScale="1">
        <p:scale>
          <a:sx n="92" d="100"/>
          <a:sy n="92" d="100"/>
        </p:scale>
        <p:origin x="12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5.xml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microsoft.com/office/2007/relationships/hdphoto" Target="../media/image2.wdp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4" Type="http://schemas.openxmlformats.org/officeDocument/2006/relationships/theme" Target="../theme/theme2.xml"/><Relationship Id="rId13" Type="http://schemas.microsoft.com/office/2007/relationships/hdphoto" Target="../media/image2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5" name="TextBox 4"/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10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9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25296" y="1401452"/>
            <a:ext cx="5600404" cy="3338536"/>
            <a:chOff x="825296" y="1401452"/>
            <a:chExt cx="5600404" cy="3338536"/>
          </a:xfrm>
        </p:grpSpPr>
        <p:grpSp>
          <p:nvGrpSpPr>
            <p:cNvPr id="13" name="Group 12"/>
            <p:cNvGrpSpPr/>
            <p:nvPr/>
          </p:nvGrpSpPr>
          <p:grpSpPr>
            <a:xfrm>
              <a:off x="825296" y="1401452"/>
              <a:ext cx="4405927" cy="3318271"/>
              <a:chOff x="1417547" y="1264224"/>
              <a:chExt cx="4405927" cy="331827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829745" y="3179483"/>
                <a:ext cx="3745069" cy="815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NÓI VÀ NGHE</a:t>
                </a:r>
                <a:endPara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333588" y="269034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822" y="3391782"/>
              <a:ext cx="1872878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23488" y="617893"/>
            <a:ext cx="1642272" cy="656978"/>
            <a:chOff x="340718" y="617893"/>
            <a:chExt cx="1642272" cy="656978"/>
          </a:xfrm>
        </p:grpSpPr>
        <p:sp>
          <p:nvSpPr>
            <p:cNvPr id="18" name="TextBox 17"/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25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0718" y="628540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25</a:t>
              </a:r>
              <a:endParaRPr lang="en-US" sz="3600" dirty="0">
                <a:solidFill>
                  <a:srgbClr val="FC7D77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27115" y="46621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ĐẤT NƯỚC CHÚNG MÌNH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7115" y="46621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THÁNH GIÓNG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504" t="8824" r="27740" b="7101"/>
          <a:stretch>
            <a:fillRect/>
          </a:stretch>
        </p:blipFill>
        <p:spPr>
          <a:xfrm>
            <a:off x="347314" y="331799"/>
            <a:ext cx="1319082" cy="130424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1536285" y="1647889"/>
            <a:ext cx="5060682" cy="1531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673690" y="3225233"/>
            <a:ext cx="5309422" cy="1606401"/>
          </a:xfrm>
          <a:prstGeom prst="rect">
            <a:avLst/>
          </a:prstGeom>
        </p:spPr>
      </p:pic>
      <p:pic>
        <p:nvPicPr>
          <p:cNvPr id="3" name="[Thần thoại sử Việt] - Truyền thuyết Thánh Gión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630" y="1769872"/>
            <a:ext cx="5092482" cy="2864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6396" y="1278534"/>
            <a:ext cx="58155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500" dirty="0">
                <a:latin typeface="UTM Avo" panose="02040603050506020204" pitchFamily="18" charset="0"/>
              </a:rPr>
              <a:t>Nghe </a:t>
            </a:r>
            <a:r>
              <a:rPr lang="vi-VN" sz="1500" dirty="0">
                <a:latin typeface="UTM Avo" panose="02040603050506020204" pitchFamily="18" charset="0"/>
              </a:rPr>
              <a:t>kể chuyện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346" y="328579"/>
            <a:ext cx="5747307" cy="4486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085" y="2310139"/>
            <a:ext cx="2960914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UTM Avo" panose="02040603050506020204" pitchFamily="18" charset="0"/>
              </a:rPr>
              <a:t>Cậu bé Gióng không biết nói, biết cười, không biết tự xúc ăn.</a:t>
            </a:r>
            <a:endParaRPr lang="vi-VN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4653" y="2032495"/>
            <a:ext cx="3222347" cy="95410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UTM Avo" panose="02040603050506020204" pitchFamily="18" charset="0"/>
              </a:rPr>
              <a:t>“Về bảo với vua rèn cho ta một con ngựa sắt, một thanh gươm sắt, một áo giáp sắt và một nón sắt, ta sẽ đánh đuổi giặc dữ cho!”</a:t>
            </a:r>
            <a:endParaRPr lang="vi-VN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881" y="4291699"/>
            <a:ext cx="2688772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UTM Avo" panose="02040603050506020204" pitchFamily="18" charset="0"/>
              </a:rPr>
              <a:t>Gióng lớn nhanh như thổi, người cao to sừng sững.</a:t>
            </a:r>
            <a:endParaRPr lang="vi-VN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7754" y="4291699"/>
            <a:ext cx="2884189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UTM Avo" panose="02040603050506020204" pitchFamily="18" charset="0"/>
              </a:rPr>
              <a:t>Sau khi đánh đuổi giặc Ân, Gióng cưỡi ngựa bay về trời.</a:t>
            </a:r>
            <a:endParaRPr lang="vi-VN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1" y="301926"/>
            <a:ext cx="58155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Kể lại từng đoạn của câu chuyện theo tranh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529655" y="817318"/>
            <a:ext cx="5798689" cy="1754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529654" y="2706142"/>
            <a:ext cx="5798689" cy="175443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_PERSONNUM" val="100"/>
  <p:tag name="ARS_PPT_DBNAME" val="Bai29.Canhcuanhoba[20210602101707263].mdb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WPS Slides</Application>
  <PresentationFormat>Custom</PresentationFormat>
  <Paragraphs>24</Paragraphs>
  <Slides>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SimSun</vt:lpstr>
      <vt:lpstr>Wingdings</vt:lpstr>
      <vt:lpstr>Arial</vt:lpstr>
      <vt:lpstr>Kalam</vt:lpstr>
      <vt:lpstr>Montserrat</vt:lpstr>
      <vt:lpstr>UTM Avo</vt:lpstr>
      <vt:lpstr>Segoe Print</vt:lpstr>
      <vt:lpstr>UTM Cookies</vt:lpstr>
      <vt:lpstr>Microsoft YaHei</vt:lpstr>
      <vt:lpstr>Arial Unicode MS</vt:lpstr>
      <vt:lpstr>Calibri Light</vt:lpstr>
      <vt:lpstr>Calibri</vt:lpstr>
      <vt:lpstr>Doodle Sketchbook by Slidesgo</vt:lpstr>
      <vt:lpstr>Custom Design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Phạm Thảo</cp:lastModifiedBy>
  <cp:revision>225</cp:revision>
  <dcterms:created xsi:type="dcterms:W3CDTF">2025-05-04T12:01:03Z</dcterms:created>
  <dcterms:modified xsi:type="dcterms:W3CDTF">2025-05-04T12:01:16Z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E46011E3994E424092EFA6E7EE3F99B4_13</vt:lpwstr>
  </property>
  <property fmtid="{D5CDD505-2E9C-101B-9397-08002B2CF9AE}" pid="3" name="KSOProductBuildVer">
    <vt:lpwstr>1033-12.2.0.20795</vt:lpwstr>
  </property>
</Properties>
</file>