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JPG" ContentType="image/.jp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7" r:id="rId3"/>
  </p:sldMasterIdLst>
  <p:notesMasterIdLst>
    <p:notesMasterId r:id="rId9"/>
  </p:notesMasterIdLst>
  <p:sldIdLst>
    <p:sldId id="380" r:id="rId4"/>
    <p:sldId id="366" r:id="rId5"/>
    <p:sldId id="367" r:id="rId6"/>
    <p:sldId id="388" r:id="rId7"/>
    <p:sldId id="369" r:id="rId8"/>
  </p:sldIdLst>
  <p:sldSz cx="6858000" cy="5143500"/>
  <p:notesSz cx="6858000" cy="9144000"/>
  <p:embeddedFontLst>
    <p:embeddedFont>
      <p:font typeface="Kalam" panose="02000000000000000000"/>
      <p:regular r:id="rId13"/>
    </p:embeddedFont>
    <p:embeddedFont>
      <p:font typeface="Montserrat" panose="02000505000000020004"/>
      <p:regular r:id="rId14"/>
    </p:embeddedFont>
    <p:embeddedFont>
      <p:font typeface="HP001" panose="020B0603050302020204" pitchFamily="34" charset="0"/>
      <p:regular r:id="rId15"/>
      <p:bold r:id="rId16"/>
    </p:embeddedFont>
    <p:embeddedFont>
      <p:font typeface="HP001 4 hàng" panose="020B0603050302020204" pitchFamily="34" charset="0"/>
      <p:regular r:id="rId17"/>
      <p:bold r:id="rId18"/>
    </p:embeddedFont>
    <p:embeddedFont>
      <p:font typeface="Calibri Light" panose="020F0302020204030204" charset="0"/>
      <p:regular r:id="rId19"/>
      <p:italic r:id="rId20"/>
    </p:embeddedFont>
    <p:embeddedFont>
      <p:font typeface="Calibri" panose="020F050202020403020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0090"/>
    <a:srgbClr val="AEE2FA"/>
    <a:srgbClr val="07A7AF"/>
    <a:srgbClr val="F6D5A8"/>
    <a:srgbClr val="F45A21"/>
    <a:srgbClr val="DBE9AE"/>
    <a:srgbClr val="72B451"/>
    <a:srgbClr val="F9B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2818" autoAdjust="0"/>
  </p:normalViewPr>
  <p:slideViewPr>
    <p:cSldViewPr snapToGrid="0">
      <p:cViewPr varScale="1">
        <p:scale>
          <a:sx n="92" d="100"/>
          <a:sy n="92" d="100"/>
        </p:scale>
        <p:origin x="12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6.xml"/><Relationship Id="rId24" Type="http://schemas.openxmlformats.org/officeDocument/2006/relationships/font" Target="fonts/font12.fntdata"/><Relationship Id="rId23" Type="http://schemas.openxmlformats.org/officeDocument/2006/relationships/font" Target="fonts/font11.fntdata"/><Relationship Id="rId22" Type="http://schemas.openxmlformats.org/officeDocument/2006/relationships/font" Target="fonts/font10.fntdata"/><Relationship Id="rId21" Type="http://schemas.openxmlformats.org/officeDocument/2006/relationships/font" Target="fonts/font9.fntdata"/><Relationship Id="rId20" Type="http://schemas.openxmlformats.org/officeDocument/2006/relationships/font" Target="fonts/font8.fntdata"/><Relationship Id="rId2" Type="http://schemas.openxmlformats.org/officeDocument/2006/relationships/theme" Target="theme/theme1.xml"/><Relationship Id="rId19" Type="http://schemas.openxmlformats.org/officeDocument/2006/relationships/font" Target="fonts/font7.fntdata"/><Relationship Id="rId18" Type="http://schemas.openxmlformats.org/officeDocument/2006/relationships/font" Target="fonts/font6.fntdata"/><Relationship Id="rId17" Type="http://schemas.openxmlformats.org/officeDocument/2006/relationships/font" Target="fonts/font5.fntdata"/><Relationship Id="rId16" Type="http://schemas.openxmlformats.org/officeDocument/2006/relationships/font" Target="fonts/font4.fntdata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 matchingName="Blank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 matchingName="Blank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 matchingName="Blank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 matchingName="Blank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 matchingName="Blank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 matchingName="Blank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 matchingName="Blank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 matchingName="Blank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microsoft.com/office/2007/relationships/hdphoto" Target="../media/image2.wdp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4" Type="http://schemas.openxmlformats.org/officeDocument/2006/relationships/theme" Target="../theme/theme2.xml"/><Relationship Id="rId13" Type="http://schemas.microsoft.com/office/2007/relationships/hdphoto" Target="../media/image2.wdp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2000505000000020004"/>
              <a:buChar char="●"/>
              <a:defRPr sz="1800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/>
        </p:txBody>
      </p:sp>
      <p:sp>
        <p:nvSpPr>
          <p:cNvPr id="5" name="TextBox 4"/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2.xml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.xml"/><Relationship Id="rId3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.xml"/><Relationship Id="rId3" Type="http://schemas.openxmlformats.org/officeDocument/2006/relationships/image" Target="../media/image10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5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22" name="Group 21"/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223488" y="617893"/>
            <a:ext cx="1642272" cy="656978"/>
            <a:chOff x="340718" y="617893"/>
            <a:chExt cx="1642272" cy="656978"/>
          </a:xfrm>
        </p:grpSpPr>
        <p:sp>
          <p:nvSpPr>
            <p:cNvPr id="13" name="TextBox 12"/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25</a:t>
              </a:r>
              <a:endParaRPr lang="en-US" sz="36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0718" y="628540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25</a:t>
              </a:r>
              <a:endParaRPr lang="en-US" sz="3600" dirty="0">
                <a:solidFill>
                  <a:srgbClr val="FC7D77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27115" y="466215"/>
            <a:ext cx="49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ĐẤT NƯỚC CHÚNG MÌNH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4400" dirty="0">
                <a:solidFill>
                  <a:schemeClr val="accent2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Ƚ </a:t>
            </a:r>
            <a:r>
              <a:rPr lang="en-US" sz="3200" dirty="0">
                <a:solidFill>
                  <a:schemeClr val="accent2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(</a:t>
            </a:r>
            <a:r>
              <a:rPr lang="vi-VN" sz="3200" dirty="0">
                <a:solidFill>
                  <a:schemeClr val="accent2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kiểu 2)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04876" y="1325222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Ƚ </a:t>
            </a:r>
            <a:r>
              <a:rPr lang="vi-VN" sz="2000" b="1" dirty="0">
                <a:solidFill>
                  <a:srgbClr val="F7446B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(kiểu 2)</a:t>
            </a:r>
            <a:endParaRPr lang="en-US" sz="20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504" t="8824" r="27740" b="7101"/>
          <a:stretch>
            <a:fillRect/>
          </a:stretch>
        </p:blipFill>
        <p:spPr>
          <a:xfrm>
            <a:off x="347314" y="331799"/>
            <a:ext cx="1319082" cy="1304243"/>
          </a:xfrm>
          <a:prstGeom prst="ellipse">
            <a:avLst/>
          </a:prstGeom>
        </p:spPr>
      </p:pic>
      <p:pic>
        <p:nvPicPr>
          <p:cNvPr id="3" name="Picture 2" descr="A picture containing athletic game, sport&#10;&#10;Description automatically generated"/>
          <p:cNvPicPr>
            <a:picLocks noChangeAspect="1"/>
          </p:cNvPicPr>
          <p:nvPr/>
        </p:nvPicPr>
        <p:blipFill rotWithShape="1">
          <a:blip r:embed="rId3"/>
          <a:srcRect l="52377"/>
          <a:stretch>
            <a:fillRect/>
          </a:stretch>
        </p:blipFill>
        <p:spPr>
          <a:xfrm>
            <a:off x="772223" y="2024457"/>
            <a:ext cx="2656777" cy="2627745"/>
          </a:xfrm>
          <a:prstGeom prst="rect">
            <a:avLst/>
          </a:prstGeom>
        </p:spPr>
      </p:pic>
      <p:pic>
        <p:nvPicPr>
          <p:cNvPr id="5" name="Picture 4" descr="Diagram&#10;&#10;Description automatically generated"/>
          <p:cNvPicPr>
            <a:picLocks noChangeAspect="1"/>
          </p:cNvPicPr>
          <p:nvPr/>
        </p:nvPicPr>
        <p:blipFill rotWithShape="1">
          <a:blip r:embed="rId4"/>
          <a:srcRect l="12634" t="20989" r="11585" b="22962"/>
          <a:stretch>
            <a:fillRect/>
          </a:stretch>
        </p:blipFill>
        <p:spPr>
          <a:xfrm>
            <a:off x="3825096" y="2455102"/>
            <a:ext cx="2100311" cy="21971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Ƚ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vừa)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V kiểu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3"/>
          <a:srcRect l="14630" t="6850" r="21758"/>
          <a:stretch>
            <a:fillRect/>
          </a:stretch>
        </p:blipFill>
        <p:spPr>
          <a:xfrm>
            <a:off x="1371600" y="1132620"/>
            <a:ext cx="4362527" cy="3605213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Ƚ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nhỏ)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V kiểu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72756" y="1158086"/>
            <a:ext cx="4912487" cy="35797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1158086"/>
            <a:ext cx="2489200" cy="543714"/>
          </a:xfrm>
          <a:prstGeom prst="rect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3698832" y="4241799"/>
            <a:ext cx="1863768" cy="496034"/>
          </a:xfrm>
          <a:prstGeom prst="rect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3622" y="1807065"/>
            <a:ext cx="6616758" cy="826314"/>
            <a:chOff x="328872" y="2049957"/>
            <a:chExt cx="6616758" cy="8263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"/>
            <a:srcRect l="1" r="16630" b="84500"/>
            <a:stretch>
              <a:fillRect/>
            </a:stretch>
          </p:blipFill>
          <p:spPr>
            <a:xfrm>
              <a:off x="328872" y="2049957"/>
              <a:ext cx="6372918" cy="82631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63715" y="2332771"/>
              <a:ext cx="618191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sz="2400" dirty="0">
                  <a:solidFill>
                    <a:srgbClr val="FF0000"/>
                  </a:solidFill>
                  <a:latin typeface="HP001" panose="020B0603050302020204" pitchFamily="34" charset="0"/>
                  <a:ea typeface="HP001" panose="020B0603050302020204" pitchFamily="34" charset="0"/>
                </a:rPr>
                <a:t>Ƚ</a:t>
              </a:r>
              <a:r>
                <a:rPr lang="vi-VN" sz="24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iệt Nam có nhiều danh lam thắng cảnh.</a:t>
              </a:r>
              <a:endParaRPr lang="en-US" sz="2400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9460" y="3037425"/>
            <a:ext cx="1335888" cy="4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sym typeface="Wingdings" panose="05000000000000000000" pitchFamily="2" charset="2"/>
              </a:rPr>
              <a:t>Ƚ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9460" y="4323881"/>
            <a:ext cx="6119826" cy="4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sym typeface="Wingdings" panose="05000000000000000000" pitchFamily="2" charset="2"/>
              </a:rPr>
              <a:t>Ƚ, h, l, 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504" t="8824" r="27740" b="7101"/>
          <a:stretch>
            <a:fillRect/>
          </a:stretch>
        </p:blipFill>
        <p:spPr>
          <a:xfrm>
            <a:off x="347314" y="331799"/>
            <a:ext cx="1319082" cy="1304243"/>
          </a:xfrm>
          <a:prstGeom prst="ellipse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uiExpand="1"/>
      <p:bldP spid="15" grpId="0"/>
      <p:bldP spid="16" grpId="0"/>
    </p:bldLst>
  </p:timing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p="http://schemas.openxmlformats.org/presentationml/2006/main">
  <p:tag name="ARS_RESPONSE_PERSONNUM" val="100"/>
  <p:tag name="ARS_PPT_DBNAME" val="Bai29.Canhcuanhoba[20210602101707263].mdb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WPS Slides</Application>
  <PresentationFormat>Custom</PresentationFormat>
  <Paragraphs>34</Paragraphs>
  <Slides>5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22" baseType="lpstr">
      <vt:lpstr>Arial</vt:lpstr>
      <vt:lpstr>SimSun</vt:lpstr>
      <vt:lpstr>Wingdings</vt:lpstr>
      <vt:lpstr>Arial</vt:lpstr>
      <vt:lpstr>Kalam</vt:lpstr>
      <vt:lpstr>Montserrat</vt:lpstr>
      <vt:lpstr>UTM Avo</vt:lpstr>
      <vt:lpstr>Segoe Print</vt:lpstr>
      <vt:lpstr>UTM Cookies</vt:lpstr>
      <vt:lpstr>HP001</vt:lpstr>
      <vt:lpstr>HP001 4 hàng</vt:lpstr>
      <vt:lpstr>Microsoft YaHei</vt:lpstr>
      <vt:lpstr>Arial Unicode MS</vt:lpstr>
      <vt:lpstr>Calibri Light</vt:lpstr>
      <vt:lpstr>Calibri</vt:lpstr>
      <vt:lpstr>Doodle Sketchbook by Slidesgo</vt:lpstr>
      <vt:lpstr>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Phạm Thảo</cp:lastModifiedBy>
  <cp:revision>225</cp:revision>
  <dcterms:created xsi:type="dcterms:W3CDTF">2025-05-04T11:25:51Z</dcterms:created>
  <dcterms:modified xsi:type="dcterms:W3CDTF">2025-05-04T11:26:06Z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5BF6DAAEDA8E488C9E3419FA6F6CDA55_13</vt:lpwstr>
  </property>
  <property fmtid="{D5CDD505-2E9C-101B-9397-08002B2CF9AE}" pid="3" name="KSOProductBuildVer">
    <vt:lpwstr>1033-12.2.0.20795</vt:lpwstr>
  </property>
</Properties>
</file>