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8"/>
  </p:notesMasterIdLst>
  <p:sldIdLst>
    <p:sldId id="263" r:id="rId4"/>
    <p:sldId id="265" r:id="rId5"/>
    <p:sldId id="543" r:id="rId6"/>
    <p:sldId id="545" r:id="rId7"/>
    <p:sldId id="547" r:id="rId9"/>
    <p:sldId id="285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 panose="02000505000000020004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9pPr>
          </a:lstStyle>
          <a:p/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 panose="02000505000000020004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 panose="02000505000000020004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304801"/>
            <a:ext cx="7091364" cy="279390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715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108804"/>
            <a:ext cx="7091364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2" y="1600204"/>
            <a:ext cx="6400804" cy="2486025"/>
          </a:xfrm>
        </p:spPr>
        <p:txBody>
          <a:bodyPr anchor="b">
            <a:normAutofit/>
          </a:bodyPr>
          <a:lstStyle>
            <a:lvl1pPr>
              <a:defRPr sz="2925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0" y="4105029"/>
            <a:ext cx="6400804" cy="9144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2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180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180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2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4" cy="2322179"/>
          </a:xfrm>
        </p:spPr>
        <p:txBody>
          <a:bodyPr anchor="b">
            <a:normAutofit/>
          </a:bodyPr>
          <a:lstStyle>
            <a:lvl1pPr>
              <a:defRPr sz="1465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6" y="533400"/>
            <a:ext cx="6858000" cy="4800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790"/>
            </a:lvl5pPr>
            <a:lvl6pPr>
              <a:defRPr sz="790"/>
            </a:lvl6pPr>
            <a:lvl7pPr>
              <a:defRPr sz="790"/>
            </a:lvl7pPr>
            <a:lvl8pPr>
              <a:defRPr sz="790"/>
            </a:lvl8pPr>
            <a:lvl9pPr>
              <a:defRPr sz="79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565"/>
              </a:spcBef>
              <a:buNone/>
              <a:defRPr sz="79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4" cy="2322179"/>
          </a:xfrm>
        </p:spPr>
        <p:txBody>
          <a:bodyPr anchor="b">
            <a:normAutofit/>
          </a:bodyPr>
          <a:lstStyle>
            <a:lvl1pPr>
              <a:defRPr sz="1465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4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1015">
              <a:solidFill>
                <a:prstClr val="white"/>
              </a:solidFill>
              <a:sym typeface="Arial" panose="020B0604020202020204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4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3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565"/>
              </a:spcBef>
              <a:buNone/>
              <a:defRPr sz="79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5" y="304801"/>
            <a:ext cx="17158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4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2000505000000020004"/>
              <a:buNone/>
              <a:defRPr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13" Type="http://schemas.openxmlformats.org/officeDocument/2006/relationships/image" Target="../media/image7.png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5" y="304800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5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8" y="6505079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0">
                <a:solidFill>
                  <a:schemeClr val="tx2"/>
                </a:solidFill>
              </a:defRPr>
            </a:lvl1pPr>
          </a:lstStyle>
          <a:p>
            <a:pPr defTabSz="685800"/>
            <a:fld id="{9D3B9702-7FBF-4720-8670-571C5E7EEDDE}" type="datetime1">
              <a:rPr lang="en-US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65" y="6505079"/>
            <a:ext cx="68764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0">
                <a:solidFill>
                  <a:schemeClr val="tx2"/>
                </a:solidFill>
              </a:defRPr>
            </a:lvl1pPr>
          </a:lstStyle>
          <a:p>
            <a:pPr defTabSz="685800"/>
            <a:endParaRPr lang="en-US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9" y="6280300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0" b="1">
                <a:solidFill>
                  <a:srgbClr val="AB3C19"/>
                </a:solidFill>
              </a:defRPr>
            </a:lvl1pPr>
          </a:lstStyle>
          <a:p>
            <a:pPr defTabSz="685800"/>
            <a:fld id="{8FDBFFB2-86D9-4B8F-A59A-553A60B94BBE}" type="slidenum">
              <a:rPr lang="en-US" smtClean="0">
                <a:cs typeface="Arial" panose="020B0604020202020204"/>
                <a:sym typeface="Arial" panose="020B0604020202020204"/>
              </a:rPr>
            </a:fld>
            <a:endParaRPr lang="en-US"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28270" algn="l" defTabSz="514350" rtl="0" eaLnBrk="1" latinLnBrk="0" hangingPunct="1">
        <a:lnSpc>
          <a:spcPct val="90000"/>
        </a:lnSpc>
        <a:spcBef>
          <a:spcPts val="1015"/>
        </a:spcBef>
        <a:buSzPct val="80000"/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34010" indent="-128270" algn="l" defTabSz="514350" rtl="0" eaLnBrk="1" latinLnBrk="0" hangingPunct="1">
        <a:lnSpc>
          <a:spcPct val="90000"/>
        </a:lnSpc>
        <a:spcBef>
          <a:spcPts val="565"/>
        </a:spcBef>
        <a:buSzPct val="80000"/>
        <a:buFont typeface="Wingdings" panose="05000000000000000000" pitchFamily="2" charset="2"/>
        <a:buChar char="§"/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4055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4pPr>
      <a:lvl5pPr marL="874395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5pPr>
      <a:lvl6pPr marL="1054100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414145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594485" indent="-128270" algn="l" defTabSz="514350" rtl="0" eaLnBrk="1" latinLnBrk="0" hangingPunct="1">
        <a:lnSpc>
          <a:spcPct val="9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2786" y="1699501"/>
            <a:ext cx="5907167" cy="19631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513715">
              <a:defRPr/>
            </a:pPr>
            <a:r>
              <a: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Thảo luận N4 </a:t>
            </a:r>
            <a:endParaRPr lang="en-US" sz="27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513715">
              <a:defRPr/>
            </a:pPr>
            <a:r>
              <a: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và giải nghĩa từ khó hiểu</a:t>
            </a:r>
            <a:endParaRPr lang="en-US" sz="27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513715">
              <a:defRPr/>
            </a:pPr>
            <a:r>
              <a: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và luyện đọc từ khó phát âm</a:t>
            </a:r>
            <a:endParaRPr lang="en-US" sz="27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513715">
              <a:defRPr/>
            </a:pPr>
            <a:r>
              <a: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Tìm câu dài và cách ngắt câu dài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Đồng Hồ Đếm Ngược 3 Phút - Countdown timer 3 minutes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72883" y="3662604"/>
            <a:ext cx="2571751" cy="144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/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oogle Shape;378;p32"/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 sz="1865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/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3.2|3.1"/>
</p:tagLst>
</file>

<file path=ppt/tags/tag2.xml><?xml version="1.0" encoding="utf-8"?>
<p:tagLst xmlns:p="http://schemas.openxmlformats.org/presentationml/2006/main">
  <p:tag name="TIMING" val="|0.8|2.3|2"/>
</p:tagLst>
</file>

<file path=ppt/tags/tag3.xml><?xml version="1.0" encoding="utf-8"?>
<p:tagLst xmlns:p="http://schemas.openxmlformats.org/presentationml/2006/main">
  <p:tag name="TIMING" val="|1.2"/>
</p:tagLst>
</file>

<file path=ppt/tags/tag4.xml><?xml version="1.0" encoding="utf-8"?>
<p:tagLst xmlns:p="http://schemas.openxmlformats.org/presentationml/2006/main">
  <p:tag name="TIMING" val="|1.2"/>
</p:tagLst>
</file>

<file path=ppt/tags/tag5.xml><?xml version="1.0" encoding="utf-8"?>
<p:tagLst xmlns:p="http://schemas.openxmlformats.org/presentationml/2006/main">
  <p:tag name="TIMING" val="|0.8"/>
</p:tagLst>
</file>

<file path=ppt/tags/tag6.xml><?xml version="1.0" encoding="utf-8"?>
<p:tagLst xmlns:p="http://schemas.openxmlformats.org/presentationml/2006/main">
  <p:tag name="TIMING" val="|0.8"/>
</p:tagLst>
</file>

<file path=ppt/tags/tag7.xml><?xml version="1.0" encoding="utf-8"?>
<p:tagLst xmlns:p="http://schemas.openxmlformats.org/presentationml/2006/main">
  <p:tag name="TIMING" val="|1.3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WPS Slides</Application>
  <PresentationFormat>Widescreen</PresentationFormat>
  <Paragraphs>45</Paragraphs>
  <Slides>8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SimSun</vt:lpstr>
      <vt:lpstr>Wingdings</vt:lpstr>
      <vt:lpstr>Just Another Hand</vt:lpstr>
      <vt:lpstr>Segoe Print</vt:lpstr>
      <vt:lpstr>Nunito</vt:lpstr>
      <vt:lpstr>Arial</vt:lpstr>
      <vt:lpstr>Montserrat</vt:lpstr>
      <vt:lpstr>Livvic</vt:lpstr>
      <vt:lpstr>Roboto Condensed Light</vt:lpstr>
      <vt:lpstr>Roboto</vt:lpstr>
      <vt:lpstr>Montserrat Medium</vt:lpstr>
      <vt:lpstr>Montserrat</vt:lpstr>
      <vt:lpstr>Roboto</vt:lpstr>
      <vt:lpstr>Times New Roman</vt:lpstr>
      <vt:lpstr>Microsoft YaHei</vt:lpstr>
      <vt:lpstr>Arial Unicode MS</vt:lpstr>
      <vt:lpstr>Calibri</vt:lpstr>
      <vt:lpstr>Volicy Bulletin Board Thesis by Slidesgo</vt:lpstr>
      <vt:lpstr>Children Playing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Phạm Thảo</cp:lastModifiedBy>
  <cp:revision>107</cp:revision>
  <dcterms:created xsi:type="dcterms:W3CDTF">2021-06-19T10:18:00Z</dcterms:created>
  <dcterms:modified xsi:type="dcterms:W3CDTF">2025-05-04T12:03:41Z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0EE16DE927B54408B6C155705D674424_13</vt:lpwstr>
  </property>
  <property fmtid="{D5CDD505-2E9C-101B-9397-08002B2CF9AE}" pid="3" name="KSOProductBuildVer">
    <vt:lpwstr>1033-12.2.0.20795</vt:lpwstr>
  </property>
</Properties>
</file>