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m4a" ContentType="audio/mp4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6" r:id="rId3"/>
    <p:sldId id="529" r:id="rId5"/>
    <p:sldId id="298" r:id="rId6"/>
    <p:sldId id="531" r:id="rId7"/>
    <p:sldId id="30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FFFF"/>
    <a:srgbClr val="0099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2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37D24-1B7C-4484-868B-EF08D1053E00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AA8A9-21EC-4DA7-AFE0-2CDE06AC70A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g54319fdea8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7" name="Google Shape;777;g54319fdea8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g54319fdea8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7" name="Google Shape;777;g54319fdea8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g54319fdea8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7" name="Google Shape;777;g54319fdea8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g54319fdea8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7" name="Google Shape;777;g54319fdea8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3" name="Google Shape;1663;g54319fdea8_0_3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4" name="Google Shape;1664;g54319fdea8_0_3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4" Type="http://schemas.openxmlformats.org/officeDocument/2006/relationships/hyperlink" Target="https://www.freepik.com/" TargetMode="External"/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954533" y="807531"/>
            <a:ext cx="10696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1_Title only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954533" y="807531"/>
            <a:ext cx="10696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>
            <a:spLocks noGrp="1"/>
          </p:cNvSpPr>
          <p:nvPr>
            <p:ph type="body" idx="1"/>
          </p:nvPr>
        </p:nvSpPr>
        <p:spPr>
          <a:xfrm rot="-367551">
            <a:off x="6383725" y="3353297"/>
            <a:ext cx="3459756" cy="15154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Montserrat" panose="02000505000000020004"/>
              <a:buChar char="●"/>
              <a:defRPr/>
            </a:lvl1pPr>
            <a:lvl2pPr marL="1219200" lvl="1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2pPr>
            <a:lvl3pPr marL="1828800" lvl="2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3pPr>
            <a:lvl4pPr marL="2438400" lvl="3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●"/>
              <a:defRPr/>
            </a:lvl4pPr>
            <a:lvl5pPr marL="3048000" lvl="4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5pPr>
            <a:lvl6pPr marL="3657600" lvl="5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6pPr>
            <a:lvl7pPr marL="4267200" lvl="6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●"/>
              <a:defRPr/>
            </a:lvl7pPr>
            <a:lvl8pPr marL="4876800" lvl="7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8pPr>
            <a:lvl9pPr marL="5486400" lvl="8" indent="-42354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9pPr>
          </a:lstStyle>
          <a:p/>
        </p:txBody>
      </p:sp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 rot="-367475">
            <a:off x="6324874" y="2706023"/>
            <a:ext cx="3404231" cy="6774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936400" y="806967"/>
            <a:ext cx="570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6600800" y="1944133"/>
            <a:ext cx="3958800" cy="38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1400"/>
              <a:buFont typeface="Montserrat" panose="02000505000000020004"/>
              <a:buChar char="●"/>
              <a:defRPr/>
            </a:lvl1pPr>
            <a:lvl2pPr marL="1219200" lvl="1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2pPr>
            <a:lvl3pPr marL="1828800" lvl="2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3pPr>
            <a:lvl4pPr marL="2438400" lvl="3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●"/>
              <a:defRPr/>
            </a:lvl4pPr>
            <a:lvl5pPr marL="3048000" lvl="4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5pPr>
            <a:lvl6pPr marL="3657600" lvl="5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6pPr>
            <a:lvl7pPr marL="4267200" lvl="6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●"/>
              <a:defRPr/>
            </a:lvl7pPr>
            <a:lvl8pPr marL="4876800" lvl="7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○"/>
              <a:defRPr/>
            </a:lvl8pPr>
            <a:lvl9pPr marL="5486400" lvl="8" indent="-42354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 panose="02000505000000020004"/>
              <a:buChar char="■"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>
            <a:spLocks noGrp="1"/>
          </p:cNvSpPr>
          <p:nvPr>
            <p:ph type="title"/>
          </p:nvPr>
        </p:nvSpPr>
        <p:spPr>
          <a:xfrm flipH="1">
            <a:off x="791583" y="769067"/>
            <a:ext cx="1034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  <p:sp>
        <p:nvSpPr>
          <p:cNvPr id="125" name="Google Shape;125;p21"/>
          <p:cNvSpPr txBox="1">
            <a:spLocks noGrp="1"/>
          </p:cNvSpPr>
          <p:nvPr>
            <p:ph type="body" idx="1"/>
          </p:nvPr>
        </p:nvSpPr>
        <p:spPr>
          <a:xfrm flipH="1">
            <a:off x="4498399" y="2521733"/>
            <a:ext cx="6288400" cy="31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/>
            </a:lvl1pPr>
            <a:lvl2pPr marL="1219200" lvl="1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800" lvl="2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400" lvl="3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8000" lvl="4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600" lvl="5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200" lvl="6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800" lvl="7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400" lvl="8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ctrTitle"/>
          </p:nvPr>
        </p:nvSpPr>
        <p:spPr>
          <a:xfrm rot="-665216">
            <a:off x="915997" y="2742513"/>
            <a:ext cx="5260580" cy="1275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9pPr>
          </a:lstStyle>
          <a:p/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6360000" y="2564367"/>
            <a:ext cx="4566800" cy="12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9200" lvl="1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6" name="Google Shape;136;p23"/>
          <p:cNvSpPr txBox="1"/>
          <p:nvPr/>
        </p:nvSpPr>
        <p:spPr>
          <a:xfrm>
            <a:off x="6585600" y="4051100"/>
            <a:ext cx="4115600" cy="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465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CREDITS: This presentation template was created by </a:t>
            </a:r>
            <a:r>
              <a:rPr lang="en-GB" sz="1465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2"/>
              </a:rPr>
              <a:t>Slidesgo</a:t>
            </a:r>
            <a:r>
              <a:rPr lang="en-GB" sz="1465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 including icons by </a:t>
            </a:r>
            <a:r>
              <a:rPr lang="en-GB" sz="1465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3"/>
              </a:rPr>
              <a:t>Flaticon</a:t>
            </a:r>
            <a:r>
              <a:rPr lang="en-GB" sz="1465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 infographics &amp; images by </a:t>
            </a:r>
            <a:r>
              <a:rPr lang="en-GB" sz="1465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/>
              </a:rPr>
              <a:t>Freepik</a:t>
            </a:r>
            <a:r>
              <a:rPr lang="en-GB" sz="1465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 sz="1465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7" name="Google Shape;137;p23"/>
          <p:cNvSpPr txBox="1">
            <a:spLocks noGrp="1"/>
          </p:cNvSpPr>
          <p:nvPr>
            <p:ph type="subTitle" idx="2"/>
          </p:nvPr>
        </p:nvSpPr>
        <p:spPr>
          <a:xfrm>
            <a:off x="6680200" y="4802733"/>
            <a:ext cx="3926400" cy="5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465"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848200" y="2293367"/>
            <a:ext cx="6495600" cy="25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16935" b="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 flipH="1">
            <a:off x="791583" y="769067"/>
            <a:ext cx="1034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 flipH="1">
            <a:off x="4498399" y="2521733"/>
            <a:ext cx="6288400" cy="31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/>
            </a:lvl1pPr>
            <a:lvl2pPr marL="1219200" lvl="1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800" lvl="2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400" lvl="3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8000" lvl="4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600" lvl="5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200" lvl="6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800" lvl="7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400" lvl="8" indent="-4064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 hasCustomPrompt="1"/>
          </p:nvPr>
        </p:nvSpPr>
        <p:spPr>
          <a:xfrm>
            <a:off x="2537133" y="2651967"/>
            <a:ext cx="7276000" cy="115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53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2115400" y="4106533"/>
            <a:ext cx="7961200" cy="5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665"/>
            </a:lvl1pPr>
            <a:lvl2pPr marL="1219200" lvl="1" indent="-423545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noFill/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">
  <p:cSld name="Table of contents 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subTitle" idx="1"/>
          </p:nvPr>
        </p:nvSpPr>
        <p:spPr>
          <a:xfrm>
            <a:off x="2576800" y="2151000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42" name="Google Shape;42;p13"/>
          <p:cNvSpPr txBox="1">
            <a:spLocks noGrp="1"/>
          </p:cNvSpPr>
          <p:nvPr>
            <p:ph type="subTitle" idx="2"/>
          </p:nvPr>
        </p:nvSpPr>
        <p:spPr>
          <a:xfrm>
            <a:off x="2576800" y="2651051"/>
            <a:ext cx="317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3" name="Google Shape;43;p13"/>
          <p:cNvSpPr txBox="1">
            <a:spLocks noGrp="1"/>
          </p:cNvSpPr>
          <p:nvPr>
            <p:ph type="subTitle" idx="3"/>
          </p:nvPr>
        </p:nvSpPr>
        <p:spPr>
          <a:xfrm>
            <a:off x="7897227" y="2151000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44" name="Google Shape;44;p13"/>
          <p:cNvSpPr txBox="1">
            <a:spLocks noGrp="1"/>
          </p:cNvSpPr>
          <p:nvPr>
            <p:ph type="subTitle" idx="4"/>
          </p:nvPr>
        </p:nvSpPr>
        <p:spPr>
          <a:xfrm>
            <a:off x="7897227" y="2651051"/>
            <a:ext cx="317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5" name="Google Shape;45;p13"/>
          <p:cNvSpPr txBox="1">
            <a:spLocks noGrp="1"/>
          </p:cNvSpPr>
          <p:nvPr>
            <p:ph type="subTitle" idx="5"/>
          </p:nvPr>
        </p:nvSpPr>
        <p:spPr>
          <a:xfrm>
            <a:off x="2576800" y="4360533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46" name="Google Shape;46;p13"/>
          <p:cNvSpPr txBox="1">
            <a:spLocks noGrp="1"/>
          </p:cNvSpPr>
          <p:nvPr>
            <p:ph type="subTitle" idx="6"/>
          </p:nvPr>
        </p:nvSpPr>
        <p:spPr>
          <a:xfrm>
            <a:off x="2576800" y="4855451"/>
            <a:ext cx="317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7" name="Google Shape;47;p13"/>
          <p:cNvSpPr txBox="1">
            <a:spLocks noGrp="1"/>
          </p:cNvSpPr>
          <p:nvPr>
            <p:ph type="subTitle" idx="7"/>
          </p:nvPr>
        </p:nvSpPr>
        <p:spPr>
          <a:xfrm>
            <a:off x="7897227" y="4360533"/>
            <a:ext cx="3174800" cy="53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48" name="Google Shape;48;p13"/>
          <p:cNvSpPr txBox="1">
            <a:spLocks noGrp="1"/>
          </p:cNvSpPr>
          <p:nvPr>
            <p:ph type="subTitle" idx="8"/>
          </p:nvPr>
        </p:nvSpPr>
        <p:spPr>
          <a:xfrm>
            <a:off x="7897227" y="4855451"/>
            <a:ext cx="3174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13"/>
          <p:cNvSpPr txBox="1">
            <a:spLocks noGrp="1"/>
          </p:cNvSpPr>
          <p:nvPr>
            <p:ph type="title" hasCustomPrompt="1"/>
          </p:nvPr>
        </p:nvSpPr>
        <p:spPr>
          <a:xfrm>
            <a:off x="1476304" y="2601879"/>
            <a:ext cx="13728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3"/>
          <p:cNvSpPr txBox="1">
            <a:spLocks noGrp="1"/>
          </p:cNvSpPr>
          <p:nvPr>
            <p:ph type="title" idx="9" hasCustomPrompt="1"/>
          </p:nvPr>
        </p:nvSpPr>
        <p:spPr>
          <a:xfrm>
            <a:off x="1476304" y="4758663"/>
            <a:ext cx="13728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13" hasCustomPrompt="1"/>
          </p:nvPr>
        </p:nvSpPr>
        <p:spPr>
          <a:xfrm>
            <a:off x="6764137" y="2601879"/>
            <a:ext cx="13728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14" hasCustomPrompt="1"/>
          </p:nvPr>
        </p:nvSpPr>
        <p:spPr>
          <a:xfrm>
            <a:off x="6764137" y="4758663"/>
            <a:ext cx="13728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 idx="15"/>
          </p:nvPr>
        </p:nvSpPr>
        <p:spPr>
          <a:xfrm>
            <a:off x="954533" y="807533"/>
            <a:ext cx="7313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subTitle" idx="1"/>
          </p:nvPr>
        </p:nvSpPr>
        <p:spPr>
          <a:xfrm rot="282725">
            <a:off x="1310567" y="2622913"/>
            <a:ext cx="3174731" cy="5390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56" name="Google Shape;56;p14"/>
          <p:cNvSpPr txBox="1">
            <a:spLocks noGrp="1"/>
          </p:cNvSpPr>
          <p:nvPr>
            <p:ph type="subTitle" idx="2"/>
          </p:nvPr>
        </p:nvSpPr>
        <p:spPr>
          <a:xfrm rot="282799">
            <a:off x="1452696" y="3113689"/>
            <a:ext cx="2799065" cy="6959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7" name="Google Shape;57;p14"/>
          <p:cNvSpPr txBox="1">
            <a:spLocks noGrp="1"/>
          </p:cNvSpPr>
          <p:nvPr>
            <p:ph type="subTitle" idx="3"/>
          </p:nvPr>
        </p:nvSpPr>
        <p:spPr>
          <a:xfrm rot="-224091">
            <a:off x="4469514" y="2514475"/>
            <a:ext cx="3174743" cy="5391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58" name="Google Shape;58;p14"/>
          <p:cNvSpPr txBox="1">
            <a:spLocks noGrp="1"/>
          </p:cNvSpPr>
          <p:nvPr>
            <p:ph type="subTitle" idx="4"/>
          </p:nvPr>
        </p:nvSpPr>
        <p:spPr>
          <a:xfrm rot="-224172">
            <a:off x="4706096" y="3007628"/>
            <a:ext cx="2799149" cy="6958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9" name="Google Shape;59;p14"/>
          <p:cNvSpPr txBox="1">
            <a:spLocks noGrp="1"/>
          </p:cNvSpPr>
          <p:nvPr>
            <p:ph type="subTitle" idx="5"/>
          </p:nvPr>
        </p:nvSpPr>
        <p:spPr>
          <a:xfrm>
            <a:off x="7650369" y="2418200"/>
            <a:ext cx="3174800" cy="5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60" name="Google Shape;60;p14"/>
          <p:cNvSpPr txBox="1">
            <a:spLocks noGrp="1"/>
          </p:cNvSpPr>
          <p:nvPr>
            <p:ph type="subTitle" idx="6"/>
          </p:nvPr>
        </p:nvSpPr>
        <p:spPr>
          <a:xfrm>
            <a:off x="7838169" y="2907467"/>
            <a:ext cx="2799200" cy="6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1" name="Google Shape;61;p14"/>
          <p:cNvSpPr txBox="1">
            <a:spLocks noGrp="1"/>
          </p:cNvSpPr>
          <p:nvPr>
            <p:ph type="subTitle" idx="7"/>
          </p:nvPr>
        </p:nvSpPr>
        <p:spPr>
          <a:xfrm rot="-189372">
            <a:off x="1303376" y="4912767"/>
            <a:ext cx="3174816" cy="5392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62" name="Google Shape;62;p14"/>
          <p:cNvSpPr txBox="1">
            <a:spLocks noGrp="1"/>
          </p:cNvSpPr>
          <p:nvPr>
            <p:ph type="subTitle" idx="8"/>
          </p:nvPr>
        </p:nvSpPr>
        <p:spPr>
          <a:xfrm rot="-189236">
            <a:off x="1526267" y="5416133"/>
            <a:ext cx="2799040" cy="6958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3" name="Google Shape;63;p14"/>
          <p:cNvSpPr txBox="1">
            <a:spLocks noGrp="1"/>
          </p:cNvSpPr>
          <p:nvPr>
            <p:ph type="subTitle" idx="9"/>
          </p:nvPr>
        </p:nvSpPr>
        <p:spPr>
          <a:xfrm>
            <a:off x="4474039" y="4924833"/>
            <a:ext cx="3174800" cy="5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64" name="Google Shape;64;p14"/>
          <p:cNvSpPr txBox="1">
            <a:spLocks noGrp="1"/>
          </p:cNvSpPr>
          <p:nvPr>
            <p:ph type="subTitle" idx="13"/>
          </p:nvPr>
        </p:nvSpPr>
        <p:spPr>
          <a:xfrm>
            <a:off x="4663372" y="5414667"/>
            <a:ext cx="2799200" cy="6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5" name="Google Shape;65;p14"/>
          <p:cNvSpPr txBox="1">
            <a:spLocks noGrp="1"/>
          </p:cNvSpPr>
          <p:nvPr>
            <p:ph type="subTitle" idx="14"/>
          </p:nvPr>
        </p:nvSpPr>
        <p:spPr>
          <a:xfrm rot="208906">
            <a:off x="7648802" y="4912667"/>
            <a:ext cx="3174660" cy="5393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5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5"/>
            </a:lvl9pPr>
          </a:lstStyle>
          <a:p/>
        </p:txBody>
      </p:sp>
      <p:sp>
        <p:nvSpPr>
          <p:cNvPr id="66" name="Google Shape;66;p14"/>
          <p:cNvSpPr txBox="1">
            <a:spLocks noGrp="1"/>
          </p:cNvSpPr>
          <p:nvPr>
            <p:ph type="subTitle" idx="15"/>
          </p:nvPr>
        </p:nvSpPr>
        <p:spPr>
          <a:xfrm rot="208911">
            <a:off x="7792133" y="5413294"/>
            <a:ext cx="2799167" cy="6960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65" b="0"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67" name="Google Shape;67;p14"/>
          <p:cNvGrpSpPr/>
          <p:nvPr/>
        </p:nvGrpSpPr>
        <p:grpSpPr>
          <a:xfrm>
            <a:off x="8693734" y="6322745"/>
            <a:ext cx="600431" cy="599847"/>
            <a:chOff x="4887569" y="4595026"/>
            <a:chExt cx="381145" cy="381032"/>
          </a:xfrm>
        </p:grpSpPr>
        <p:sp>
          <p:nvSpPr>
            <p:cNvPr id="68" name="Google Shape;68;p14"/>
            <p:cNvSpPr/>
            <p:nvPr/>
          </p:nvSpPr>
          <p:spPr>
            <a:xfrm>
              <a:off x="5162374" y="4614573"/>
              <a:ext cx="94000" cy="103505"/>
            </a:xfrm>
            <a:custGeom>
              <a:avLst/>
              <a:gdLst/>
              <a:ahLst/>
              <a:cxnLst/>
              <a:rect l="l" t="t" r="r" b="b"/>
              <a:pathLst>
                <a:path w="7526" h="8287" extrusionOk="0">
                  <a:moveTo>
                    <a:pt x="1" y="0"/>
                  </a:moveTo>
                  <a:lnTo>
                    <a:pt x="7526" y="8287"/>
                  </a:lnTo>
                  <a:cubicBezTo>
                    <a:pt x="7347" y="7811"/>
                    <a:pt x="7145" y="7358"/>
                    <a:pt x="6918" y="6906"/>
                  </a:cubicBezTo>
                  <a:lnTo>
                    <a:pt x="1322" y="738"/>
                  </a:lnTo>
                  <a:cubicBezTo>
                    <a:pt x="894" y="464"/>
                    <a:pt x="453" y="226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69" name="Google Shape;69;p14"/>
            <p:cNvSpPr/>
            <p:nvPr/>
          </p:nvSpPr>
          <p:spPr>
            <a:xfrm>
              <a:off x="5125791" y="4601034"/>
              <a:ext cx="140550" cy="154814"/>
            </a:xfrm>
            <a:custGeom>
              <a:avLst/>
              <a:gdLst/>
              <a:ahLst/>
              <a:cxnLst/>
              <a:rect l="l" t="t" r="r" b="b"/>
              <a:pathLst>
                <a:path w="11253" h="12395" extrusionOk="0">
                  <a:moveTo>
                    <a:pt x="1" y="1"/>
                  </a:moveTo>
                  <a:lnTo>
                    <a:pt x="11252" y="12395"/>
                  </a:lnTo>
                  <a:cubicBezTo>
                    <a:pt x="11205" y="12097"/>
                    <a:pt x="11157" y="11800"/>
                    <a:pt x="11086" y="11502"/>
                  </a:cubicBezTo>
                  <a:lnTo>
                    <a:pt x="870" y="251"/>
                  </a:lnTo>
                  <a:cubicBezTo>
                    <a:pt x="596" y="155"/>
                    <a:pt x="299" y="72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0" name="Google Shape;70;p14"/>
            <p:cNvSpPr/>
            <p:nvPr/>
          </p:nvSpPr>
          <p:spPr>
            <a:xfrm>
              <a:off x="5096802" y="4595976"/>
              <a:ext cx="171912" cy="189323"/>
            </a:xfrm>
            <a:custGeom>
              <a:avLst/>
              <a:gdLst/>
              <a:ahLst/>
              <a:cxnLst/>
              <a:rect l="l" t="t" r="r" b="b"/>
              <a:pathLst>
                <a:path w="13764" h="15158" extrusionOk="0">
                  <a:moveTo>
                    <a:pt x="0" y="1"/>
                  </a:moveTo>
                  <a:lnTo>
                    <a:pt x="13764" y="15157"/>
                  </a:lnTo>
                  <a:cubicBezTo>
                    <a:pt x="13764" y="14907"/>
                    <a:pt x="13752" y="14669"/>
                    <a:pt x="13740" y="14419"/>
                  </a:cubicBezTo>
                  <a:lnTo>
                    <a:pt x="726" y="84"/>
                  </a:lnTo>
                  <a:cubicBezTo>
                    <a:pt x="488" y="48"/>
                    <a:pt x="238" y="2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1" name="Google Shape;71;p14"/>
            <p:cNvSpPr/>
            <p:nvPr/>
          </p:nvSpPr>
          <p:spPr>
            <a:xfrm>
              <a:off x="5071659" y="4595026"/>
              <a:ext cx="196318" cy="215253"/>
            </a:xfrm>
            <a:custGeom>
              <a:avLst/>
              <a:gdLst/>
              <a:ahLst/>
              <a:cxnLst/>
              <a:rect l="l" t="t" r="r" b="b"/>
              <a:pathLst>
                <a:path w="15718" h="17234" extrusionOk="0">
                  <a:moveTo>
                    <a:pt x="430" y="0"/>
                  </a:moveTo>
                  <a:cubicBezTo>
                    <a:pt x="287" y="0"/>
                    <a:pt x="144" y="5"/>
                    <a:pt x="1" y="5"/>
                  </a:cubicBezTo>
                  <a:lnTo>
                    <a:pt x="15646" y="17234"/>
                  </a:lnTo>
                  <a:cubicBezTo>
                    <a:pt x="15670" y="17019"/>
                    <a:pt x="15693" y="16805"/>
                    <a:pt x="15717" y="16591"/>
                  </a:cubicBezTo>
                  <a:lnTo>
                    <a:pt x="644" y="5"/>
                  </a:lnTo>
                  <a:cubicBezTo>
                    <a:pt x="572" y="1"/>
                    <a:pt x="501" y="0"/>
                    <a:pt x="430" y="0"/>
                  </a:cubicBez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2" name="Google Shape;72;p14"/>
            <p:cNvSpPr/>
            <p:nvPr/>
          </p:nvSpPr>
          <p:spPr>
            <a:xfrm>
              <a:off x="5049215" y="4596275"/>
              <a:ext cx="215190" cy="236161"/>
            </a:xfrm>
            <a:custGeom>
              <a:avLst/>
              <a:gdLst/>
              <a:ahLst/>
              <a:cxnLst/>
              <a:rect l="l" t="t" r="r" b="b"/>
              <a:pathLst>
                <a:path w="17229" h="18908" extrusionOk="0">
                  <a:moveTo>
                    <a:pt x="584" y="1"/>
                  </a:moveTo>
                  <a:cubicBezTo>
                    <a:pt x="393" y="24"/>
                    <a:pt x="191" y="48"/>
                    <a:pt x="0" y="72"/>
                  </a:cubicBezTo>
                  <a:lnTo>
                    <a:pt x="17098" y="18908"/>
                  </a:lnTo>
                  <a:cubicBezTo>
                    <a:pt x="17145" y="18717"/>
                    <a:pt x="17193" y="18527"/>
                    <a:pt x="17228" y="18336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3" name="Google Shape;73;p14"/>
            <p:cNvSpPr/>
            <p:nvPr/>
          </p:nvSpPr>
          <p:spPr>
            <a:xfrm>
              <a:off x="5028694" y="4599848"/>
              <a:ext cx="230203" cy="252523"/>
            </a:xfrm>
            <a:custGeom>
              <a:avLst/>
              <a:gdLst/>
              <a:ahLst/>
              <a:cxnLst/>
              <a:rect l="l" t="t" r="r" b="b"/>
              <a:pathLst>
                <a:path w="18431" h="20218" extrusionOk="0">
                  <a:moveTo>
                    <a:pt x="536" y="0"/>
                  </a:moveTo>
                  <a:cubicBezTo>
                    <a:pt x="357" y="36"/>
                    <a:pt x="179" y="84"/>
                    <a:pt x="0" y="131"/>
                  </a:cubicBezTo>
                  <a:lnTo>
                    <a:pt x="18240" y="20217"/>
                  </a:lnTo>
                  <a:cubicBezTo>
                    <a:pt x="18312" y="20050"/>
                    <a:pt x="18371" y="19884"/>
                    <a:pt x="18431" y="19717"/>
                  </a:cubicBezTo>
                  <a:lnTo>
                    <a:pt x="536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4" name="Google Shape;74;p14"/>
            <p:cNvSpPr/>
            <p:nvPr/>
          </p:nvSpPr>
          <p:spPr>
            <a:xfrm>
              <a:off x="5009946" y="4605343"/>
              <a:ext cx="241519" cy="265163"/>
            </a:xfrm>
            <a:custGeom>
              <a:avLst/>
              <a:gdLst/>
              <a:ahLst/>
              <a:cxnLst/>
              <a:rect l="l" t="t" r="r" b="b"/>
              <a:pathLst>
                <a:path w="19337" h="21230" extrusionOk="0">
                  <a:moveTo>
                    <a:pt x="489" y="1"/>
                  </a:moveTo>
                  <a:cubicBezTo>
                    <a:pt x="322" y="60"/>
                    <a:pt x="168" y="120"/>
                    <a:pt x="1" y="179"/>
                  </a:cubicBezTo>
                  <a:lnTo>
                    <a:pt x="19110" y="21230"/>
                  </a:lnTo>
                  <a:cubicBezTo>
                    <a:pt x="19194" y="21075"/>
                    <a:pt x="19265" y="20920"/>
                    <a:pt x="19337" y="20765"/>
                  </a:cubicBezTo>
                  <a:lnTo>
                    <a:pt x="489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4992548" y="4612487"/>
              <a:ext cx="250150" cy="274680"/>
            </a:xfrm>
            <a:custGeom>
              <a:avLst/>
              <a:gdLst/>
              <a:ahLst/>
              <a:cxnLst/>
              <a:rect l="l" t="t" r="r" b="b"/>
              <a:pathLst>
                <a:path w="20028" h="21992" extrusionOk="0">
                  <a:moveTo>
                    <a:pt x="453" y="0"/>
                  </a:moveTo>
                  <a:cubicBezTo>
                    <a:pt x="299" y="72"/>
                    <a:pt x="156" y="143"/>
                    <a:pt x="1" y="227"/>
                  </a:cubicBezTo>
                  <a:lnTo>
                    <a:pt x="19765" y="21991"/>
                  </a:lnTo>
                  <a:cubicBezTo>
                    <a:pt x="19849" y="21848"/>
                    <a:pt x="19932" y="21705"/>
                    <a:pt x="20027" y="21563"/>
                  </a:cubicBezTo>
                  <a:lnTo>
                    <a:pt x="45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4976486" y="4621106"/>
              <a:ext cx="255945" cy="281075"/>
            </a:xfrm>
            <a:custGeom>
              <a:avLst/>
              <a:gdLst/>
              <a:ahLst/>
              <a:cxnLst/>
              <a:rect l="l" t="t" r="r" b="b"/>
              <a:pathLst>
                <a:path w="20492" h="22504" extrusionOk="0">
                  <a:moveTo>
                    <a:pt x="418" y="1"/>
                  </a:moveTo>
                  <a:cubicBezTo>
                    <a:pt x="275" y="84"/>
                    <a:pt x="144" y="179"/>
                    <a:pt x="1" y="263"/>
                  </a:cubicBezTo>
                  <a:lnTo>
                    <a:pt x="20194" y="22504"/>
                  </a:lnTo>
                  <a:cubicBezTo>
                    <a:pt x="20301" y="22373"/>
                    <a:pt x="20396" y="22254"/>
                    <a:pt x="20492" y="22111"/>
                  </a:cubicBezTo>
                  <a:lnTo>
                    <a:pt x="41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4961623" y="4631222"/>
              <a:ext cx="259355" cy="284784"/>
            </a:xfrm>
            <a:custGeom>
              <a:avLst/>
              <a:gdLst/>
              <a:ahLst/>
              <a:cxnLst/>
              <a:rect l="l" t="t" r="r" b="b"/>
              <a:pathLst>
                <a:path w="20765" h="22801" extrusionOk="0">
                  <a:moveTo>
                    <a:pt x="393" y="1"/>
                  </a:moveTo>
                  <a:cubicBezTo>
                    <a:pt x="250" y="96"/>
                    <a:pt x="131" y="191"/>
                    <a:pt x="0" y="286"/>
                  </a:cubicBezTo>
                  <a:lnTo>
                    <a:pt x="20443" y="22801"/>
                  </a:lnTo>
                  <a:cubicBezTo>
                    <a:pt x="20551" y="22682"/>
                    <a:pt x="20658" y="22563"/>
                    <a:pt x="20765" y="2244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4947934" y="4642526"/>
              <a:ext cx="260404" cy="285984"/>
            </a:xfrm>
            <a:custGeom>
              <a:avLst/>
              <a:gdLst/>
              <a:ahLst/>
              <a:cxnLst/>
              <a:rect l="l" t="t" r="r" b="b"/>
              <a:pathLst>
                <a:path w="20849" h="22897" extrusionOk="0">
                  <a:moveTo>
                    <a:pt x="358" y="0"/>
                  </a:moveTo>
                  <a:cubicBezTo>
                    <a:pt x="287" y="48"/>
                    <a:pt x="227" y="96"/>
                    <a:pt x="168" y="155"/>
                  </a:cubicBezTo>
                  <a:cubicBezTo>
                    <a:pt x="108" y="215"/>
                    <a:pt x="61" y="262"/>
                    <a:pt x="1" y="322"/>
                  </a:cubicBezTo>
                  <a:lnTo>
                    <a:pt x="20504" y="22896"/>
                  </a:lnTo>
                  <a:cubicBezTo>
                    <a:pt x="20563" y="22848"/>
                    <a:pt x="20623" y="22801"/>
                    <a:pt x="20682" y="22741"/>
                  </a:cubicBezTo>
                  <a:cubicBezTo>
                    <a:pt x="20742" y="22682"/>
                    <a:pt x="20801" y="22634"/>
                    <a:pt x="20849" y="22575"/>
                  </a:cubicBezTo>
                  <a:lnTo>
                    <a:pt x="358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4935294" y="4655016"/>
              <a:ext cx="259367" cy="284784"/>
            </a:xfrm>
            <a:custGeom>
              <a:avLst/>
              <a:gdLst/>
              <a:ahLst/>
              <a:cxnLst/>
              <a:rect l="l" t="t" r="r" b="b"/>
              <a:pathLst>
                <a:path w="20766" h="22801" extrusionOk="0">
                  <a:moveTo>
                    <a:pt x="322" y="1"/>
                  </a:moveTo>
                  <a:cubicBezTo>
                    <a:pt x="215" y="120"/>
                    <a:pt x="108" y="239"/>
                    <a:pt x="1" y="358"/>
                  </a:cubicBezTo>
                  <a:lnTo>
                    <a:pt x="20384" y="22801"/>
                  </a:lnTo>
                  <a:cubicBezTo>
                    <a:pt x="20515" y="22706"/>
                    <a:pt x="20634" y="22610"/>
                    <a:pt x="20765" y="22515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4923853" y="4668842"/>
              <a:ext cx="255933" cy="281075"/>
            </a:xfrm>
            <a:custGeom>
              <a:avLst/>
              <a:gdLst/>
              <a:ahLst/>
              <a:cxnLst/>
              <a:rect l="l" t="t" r="r" b="b"/>
              <a:pathLst>
                <a:path w="20491" h="22504" extrusionOk="0">
                  <a:moveTo>
                    <a:pt x="298" y="1"/>
                  </a:moveTo>
                  <a:cubicBezTo>
                    <a:pt x="191" y="132"/>
                    <a:pt x="95" y="263"/>
                    <a:pt x="0" y="394"/>
                  </a:cubicBezTo>
                  <a:lnTo>
                    <a:pt x="20074" y="22504"/>
                  </a:lnTo>
                  <a:cubicBezTo>
                    <a:pt x="20217" y="22420"/>
                    <a:pt x="20360" y="22337"/>
                    <a:pt x="20491" y="22242"/>
                  </a:cubicBezTo>
                  <a:lnTo>
                    <a:pt x="298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4913586" y="4684018"/>
              <a:ext cx="250137" cy="274530"/>
            </a:xfrm>
            <a:custGeom>
              <a:avLst/>
              <a:gdLst/>
              <a:ahLst/>
              <a:cxnLst/>
              <a:rect l="l" t="t" r="r" b="b"/>
              <a:pathLst>
                <a:path w="20027" h="21980" extrusionOk="0">
                  <a:moveTo>
                    <a:pt x="263" y="0"/>
                  </a:moveTo>
                  <a:cubicBezTo>
                    <a:pt x="179" y="131"/>
                    <a:pt x="96" y="274"/>
                    <a:pt x="1" y="417"/>
                  </a:cubicBezTo>
                  <a:lnTo>
                    <a:pt x="19575" y="21979"/>
                  </a:lnTo>
                  <a:cubicBezTo>
                    <a:pt x="19729" y="21908"/>
                    <a:pt x="19884" y="21836"/>
                    <a:pt x="20027" y="21753"/>
                  </a:cubicBezTo>
                  <a:lnTo>
                    <a:pt x="263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4904818" y="4700517"/>
              <a:ext cx="241507" cy="265163"/>
            </a:xfrm>
            <a:custGeom>
              <a:avLst/>
              <a:gdLst/>
              <a:ahLst/>
              <a:cxnLst/>
              <a:rect l="l" t="t" r="r" b="b"/>
              <a:pathLst>
                <a:path w="19336" h="21230" extrusionOk="0">
                  <a:moveTo>
                    <a:pt x="226" y="1"/>
                  </a:moveTo>
                  <a:cubicBezTo>
                    <a:pt x="143" y="156"/>
                    <a:pt x="72" y="310"/>
                    <a:pt x="0" y="465"/>
                  </a:cubicBezTo>
                  <a:lnTo>
                    <a:pt x="18848" y="21230"/>
                  </a:lnTo>
                  <a:cubicBezTo>
                    <a:pt x="19014" y="21182"/>
                    <a:pt x="19181" y="21111"/>
                    <a:pt x="19336" y="21051"/>
                  </a:cubicBezTo>
                  <a:lnTo>
                    <a:pt x="226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4897524" y="4718665"/>
              <a:ext cx="230066" cy="252523"/>
            </a:xfrm>
            <a:custGeom>
              <a:avLst/>
              <a:gdLst/>
              <a:ahLst/>
              <a:cxnLst/>
              <a:rect l="l" t="t" r="r" b="b"/>
              <a:pathLst>
                <a:path w="18420" h="20218" extrusionOk="0">
                  <a:moveTo>
                    <a:pt x="179" y="0"/>
                  </a:moveTo>
                  <a:cubicBezTo>
                    <a:pt x="108" y="167"/>
                    <a:pt x="48" y="346"/>
                    <a:pt x="1" y="512"/>
                  </a:cubicBezTo>
                  <a:lnTo>
                    <a:pt x="17884" y="20217"/>
                  </a:lnTo>
                  <a:cubicBezTo>
                    <a:pt x="18063" y="20181"/>
                    <a:pt x="18241" y="20134"/>
                    <a:pt x="18420" y="20086"/>
                  </a:cubicBezTo>
                  <a:lnTo>
                    <a:pt x="179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4891878" y="4738587"/>
              <a:ext cx="215340" cy="236161"/>
            </a:xfrm>
            <a:custGeom>
              <a:avLst/>
              <a:gdLst/>
              <a:ahLst/>
              <a:cxnLst/>
              <a:rect l="l" t="t" r="r" b="b"/>
              <a:pathLst>
                <a:path w="17241" h="18908" extrusionOk="0">
                  <a:moveTo>
                    <a:pt x="131" y="1"/>
                  </a:moveTo>
                  <a:cubicBezTo>
                    <a:pt x="84" y="191"/>
                    <a:pt x="36" y="382"/>
                    <a:pt x="0" y="572"/>
                  </a:cubicBezTo>
                  <a:lnTo>
                    <a:pt x="16645" y="18908"/>
                  </a:lnTo>
                  <a:cubicBezTo>
                    <a:pt x="16848" y="18896"/>
                    <a:pt x="17038" y="18872"/>
                    <a:pt x="17241" y="18836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5" name="Google Shape;85;p14"/>
            <p:cNvSpPr/>
            <p:nvPr/>
          </p:nvSpPr>
          <p:spPr>
            <a:xfrm>
              <a:off x="4888456" y="4760744"/>
              <a:ext cx="196155" cy="215315"/>
            </a:xfrm>
            <a:custGeom>
              <a:avLst/>
              <a:gdLst/>
              <a:ahLst/>
              <a:cxnLst/>
              <a:rect l="l" t="t" r="r" b="b"/>
              <a:pathLst>
                <a:path w="15705" h="17239" extrusionOk="0">
                  <a:moveTo>
                    <a:pt x="60" y="1"/>
                  </a:moveTo>
                  <a:cubicBezTo>
                    <a:pt x="36" y="215"/>
                    <a:pt x="12" y="429"/>
                    <a:pt x="0" y="644"/>
                  </a:cubicBezTo>
                  <a:lnTo>
                    <a:pt x="15062" y="17229"/>
                  </a:lnTo>
                  <a:cubicBezTo>
                    <a:pt x="15169" y="17235"/>
                    <a:pt x="15276" y="17238"/>
                    <a:pt x="15383" y="17238"/>
                  </a:cubicBezTo>
                  <a:cubicBezTo>
                    <a:pt x="15491" y="17238"/>
                    <a:pt x="15598" y="17235"/>
                    <a:pt x="15705" y="17229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4887569" y="4785736"/>
              <a:ext cx="171912" cy="189461"/>
            </a:xfrm>
            <a:custGeom>
              <a:avLst/>
              <a:gdLst/>
              <a:ahLst/>
              <a:cxnLst/>
              <a:rect l="l" t="t" r="r" b="b"/>
              <a:pathLst>
                <a:path w="13764" h="15169" extrusionOk="0">
                  <a:moveTo>
                    <a:pt x="0" y="0"/>
                  </a:moveTo>
                  <a:cubicBezTo>
                    <a:pt x="0" y="250"/>
                    <a:pt x="12" y="500"/>
                    <a:pt x="24" y="738"/>
                  </a:cubicBezTo>
                  <a:lnTo>
                    <a:pt x="13037" y="15073"/>
                  </a:lnTo>
                  <a:cubicBezTo>
                    <a:pt x="13276" y="15109"/>
                    <a:pt x="13526" y="15133"/>
                    <a:pt x="13764" y="1516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4889942" y="4815175"/>
              <a:ext cx="140537" cy="154963"/>
            </a:xfrm>
            <a:custGeom>
              <a:avLst/>
              <a:gdLst/>
              <a:ahLst/>
              <a:cxnLst/>
              <a:rect l="l" t="t" r="r" b="b"/>
              <a:pathLst>
                <a:path w="11252" h="12407" extrusionOk="0">
                  <a:moveTo>
                    <a:pt x="1" y="1"/>
                  </a:moveTo>
                  <a:cubicBezTo>
                    <a:pt x="48" y="310"/>
                    <a:pt x="108" y="608"/>
                    <a:pt x="167" y="905"/>
                  </a:cubicBezTo>
                  <a:lnTo>
                    <a:pt x="10371" y="12145"/>
                  </a:lnTo>
                  <a:cubicBezTo>
                    <a:pt x="10669" y="12240"/>
                    <a:pt x="10954" y="12323"/>
                    <a:pt x="11252" y="1240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  <p:sp>
          <p:nvSpPr>
            <p:cNvPr id="88" name="Google Shape;88;p14"/>
            <p:cNvSpPr/>
            <p:nvPr/>
          </p:nvSpPr>
          <p:spPr>
            <a:xfrm>
              <a:off x="4899909" y="4852945"/>
              <a:ext cx="93987" cy="103517"/>
            </a:xfrm>
            <a:custGeom>
              <a:avLst/>
              <a:gdLst/>
              <a:ahLst/>
              <a:cxnLst/>
              <a:rect l="l" t="t" r="r" b="b"/>
              <a:pathLst>
                <a:path w="7525" h="8288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477"/>
                    <a:pt x="381" y="929"/>
                    <a:pt x="607" y="1382"/>
                  </a:cubicBezTo>
                  <a:lnTo>
                    <a:pt x="6203" y="7549"/>
                  </a:lnTo>
                  <a:cubicBezTo>
                    <a:pt x="6632" y="7823"/>
                    <a:pt x="7073" y="8061"/>
                    <a:pt x="7525" y="828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>
                <a:alpha val="151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accent5"/>
                </a:solidFill>
              </a:endParaRPr>
            </a:p>
          </p:txBody>
        </p:sp>
      </p:grpSp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>
            <a:off x="936400" y="806967"/>
            <a:ext cx="1034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subTitle" idx="1"/>
          </p:nvPr>
        </p:nvSpPr>
        <p:spPr>
          <a:xfrm rot="-201010">
            <a:off x="4567510" y="2130260"/>
            <a:ext cx="3798892" cy="7613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92" name="Google Shape;92;p15"/>
          <p:cNvSpPr txBox="1">
            <a:spLocks noGrp="1"/>
          </p:cNvSpPr>
          <p:nvPr>
            <p:ph type="subTitle" idx="2"/>
          </p:nvPr>
        </p:nvSpPr>
        <p:spPr>
          <a:xfrm>
            <a:off x="4568263" y="3631225"/>
            <a:ext cx="3798000" cy="76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93" name="Google Shape;93;p15"/>
          <p:cNvSpPr txBox="1">
            <a:spLocks noGrp="1"/>
          </p:cNvSpPr>
          <p:nvPr>
            <p:ph type="ctrTitle"/>
          </p:nvPr>
        </p:nvSpPr>
        <p:spPr>
          <a:xfrm rot="-185413">
            <a:off x="4551046" y="1879377"/>
            <a:ext cx="1929205" cy="443849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665" b="0">
                <a:latin typeface="Nunito SemiBold"/>
                <a:ea typeface="Nunito SemiBold"/>
                <a:cs typeface="Nunito SemiBold"/>
                <a:sym typeface="Nunito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9pPr>
          </a:lstStyle>
          <a:p/>
        </p:txBody>
      </p:sp>
      <p:sp>
        <p:nvSpPr>
          <p:cNvPr id="94" name="Google Shape;94;p15"/>
          <p:cNvSpPr txBox="1">
            <a:spLocks noGrp="1"/>
          </p:cNvSpPr>
          <p:nvPr>
            <p:ph type="ctrTitle" idx="3"/>
          </p:nvPr>
        </p:nvSpPr>
        <p:spPr>
          <a:xfrm>
            <a:off x="4567667" y="3343015"/>
            <a:ext cx="1929200" cy="444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665" b="0">
                <a:latin typeface="Nunito SemiBold"/>
                <a:ea typeface="Nunito SemiBold"/>
                <a:cs typeface="Nunito SemiBold"/>
                <a:sym typeface="Nunito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9pPr>
          </a:lstStyle>
          <a:p/>
        </p:txBody>
      </p:sp>
      <p:sp>
        <p:nvSpPr>
          <p:cNvPr id="95" name="Google Shape;95;p15"/>
          <p:cNvSpPr txBox="1">
            <a:spLocks noGrp="1"/>
          </p:cNvSpPr>
          <p:nvPr>
            <p:ph type="subTitle" idx="4"/>
          </p:nvPr>
        </p:nvSpPr>
        <p:spPr>
          <a:xfrm rot="-273526">
            <a:off x="4488490" y="5036135"/>
            <a:ext cx="3799621" cy="7613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" panose="02000000000000000000"/>
              <a:buNone/>
              <a:defRPr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/>
        </p:txBody>
      </p:sp>
      <p:sp>
        <p:nvSpPr>
          <p:cNvPr id="96" name="Google Shape;96;p15"/>
          <p:cNvSpPr txBox="1">
            <a:spLocks noGrp="1"/>
          </p:cNvSpPr>
          <p:nvPr>
            <p:ph type="ctrTitle" idx="5"/>
          </p:nvPr>
        </p:nvSpPr>
        <p:spPr>
          <a:xfrm rot="-251841">
            <a:off x="4455622" y="4825113"/>
            <a:ext cx="1929175" cy="443984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665" b="0">
                <a:latin typeface="Nunito SemiBold"/>
                <a:ea typeface="Nunito SemiBold"/>
                <a:cs typeface="Nunito SemiBold"/>
                <a:sym typeface="Nunito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9pPr>
          </a:lstStyle>
          <a:p/>
        </p:txBody>
      </p:sp>
      <p:sp>
        <p:nvSpPr>
          <p:cNvPr id="97" name="Google Shape;97;p15"/>
          <p:cNvSpPr txBox="1">
            <a:spLocks noGrp="1"/>
          </p:cNvSpPr>
          <p:nvPr>
            <p:ph type="title" idx="6"/>
          </p:nvPr>
        </p:nvSpPr>
        <p:spPr>
          <a:xfrm>
            <a:off x="936400" y="806967"/>
            <a:ext cx="1034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">
  <p:cSld name="Title and four columns 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ctrTitle"/>
          </p:nvPr>
        </p:nvSpPr>
        <p:spPr>
          <a:xfrm>
            <a:off x="2807849" y="2436767"/>
            <a:ext cx="2429200" cy="5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1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  <p:sp>
        <p:nvSpPr>
          <p:cNvPr id="100" name="Google Shape;100;p16"/>
          <p:cNvSpPr txBox="1">
            <a:spLocks noGrp="1"/>
          </p:cNvSpPr>
          <p:nvPr>
            <p:ph type="subTitle" idx="1"/>
          </p:nvPr>
        </p:nvSpPr>
        <p:spPr>
          <a:xfrm>
            <a:off x="2539049" y="2855184"/>
            <a:ext cx="2966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/>
        </p:txBody>
      </p:sp>
      <p:sp>
        <p:nvSpPr>
          <p:cNvPr id="101" name="Google Shape;101;p16"/>
          <p:cNvSpPr txBox="1">
            <a:spLocks noGrp="1"/>
          </p:cNvSpPr>
          <p:nvPr>
            <p:ph type="ctrTitle" idx="2"/>
          </p:nvPr>
        </p:nvSpPr>
        <p:spPr>
          <a:xfrm>
            <a:off x="6853351" y="2436767"/>
            <a:ext cx="2429200" cy="5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1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  <p:sp>
        <p:nvSpPr>
          <p:cNvPr id="102" name="Google Shape;102;p16"/>
          <p:cNvSpPr txBox="1">
            <a:spLocks noGrp="1"/>
          </p:cNvSpPr>
          <p:nvPr>
            <p:ph type="subTitle" idx="3"/>
          </p:nvPr>
        </p:nvSpPr>
        <p:spPr>
          <a:xfrm>
            <a:off x="6584551" y="2855184"/>
            <a:ext cx="2966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/>
        </p:txBody>
      </p:sp>
      <p:sp>
        <p:nvSpPr>
          <p:cNvPr id="103" name="Google Shape;103;p16"/>
          <p:cNvSpPr txBox="1">
            <a:spLocks noGrp="1"/>
          </p:cNvSpPr>
          <p:nvPr>
            <p:ph type="ctrTitle" idx="4"/>
          </p:nvPr>
        </p:nvSpPr>
        <p:spPr>
          <a:xfrm>
            <a:off x="2807849" y="4504851"/>
            <a:ext cx="2429200" cy="5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1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  <p:sp>
        <p:nvSpPr>
          <p:cNvPr id="104" name="Google Shape;104;p16"/>
          <p:cNvSpPr txBox="1">
            <a:spLocks noGrp="1"/>
          </p:cNvSpPr>
          <p:nvPr>
            <p:ph type="subTitle" idx="5"/>
          </p:nvPr>
        </p:nvSpPr>
        <p:spPr>
          <a:xfrm>
            <a:off x="2539049" y="4931304"/>
            <a:ext cx="2966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/>
        </p:txBody>
      </p:sp>
      <p:sp>
        <p:nvSpPr>
          <p:cNvPr id="105" name="Google Shape;105;p16"/>
          <p:cNvSpPr txBox="1">
            <a:spLocks noGrp="1"/>
          </p:cNvSpPr>
          <p:nvPr>
            <p:ph type="ctrTitle" idx="6"/>
          </p:nvPr>
        </p:nvSpPr>
        <p:spPr>
          <a:xfrm>
            <a:off x="6853351" y="4504851"/>
            <a:ext cx="2429200" cy="544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1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1294A"/>
              </a:buClr>
              <a:buSzPts val="2000"/>
              <a:buFont typeface="Montserrat Medium"/>
              <a:buNone/>
              <a:defRPr sz="2665" b="0">
                <a:solidFill>
                  <a:srgbClr val="41294A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  <p:sp>
        <p:nvSpPr>
          <p:cNvPr id="106" name="Google Shape;106;p16"/>
          <p:cNvSpPr txBox="1">
            <a:spLocks noGrp="1"/>
          </p:cNvSpPr>
          <p:nvPr>
            <p:ph type="subTitle" idx="7"/>
          </p:nvPr>
        </p:nvSpPr>
        <p:spPr>
          <a:xfrm>
            <a:off x="6584551" y="4931304"/>
            <a:ext cx="29668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 sz="1865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" panose="02000505000000020004"/>
              <a:buNone/>
              <a:defRPr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/>
        </p:txBody>
      </p:sp>
      <p:sp>
        <p:nvSpPr>
          <p:cNvPr id="107" name="Google Shape;107;p16"/>
          <p:cNvSpPr txBox="1">
            <a:spLocks noGrp="1"/>
          </p:cNvSpPr>
          <p:nvPr>
            <p:ph type="title" idx="8"/>
          </p:nvPr>
        </p:nvSpPr>
        <p:spPr>
          <a:xfrm>
            <a:off x="936400" y="806967"/>
            <a:ext cx="10344400" cy="5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5"/>
            </a:lvl9pPr>
          </a:lstStyle>
          <a:p/>
        </p:txBody>
      </p:sp>
      <p:sp>
        <p:nvSpPr>
          <p:cNvPr id="108" name="Google Shape;108;p16"/>
          <p:cNvSpPr txBox="1">
            <a:spLocks noGrp="1"/>
          </p:cNvSpPr>
          <p:nvPr>
            <p:ph type="title" idx="9" hasCustomPrompt="1"/>
          </p:nvPr>
        </p:nvSpPr>
        <p:spPr>
          <a:xfrm>
            <a:off x="3441449" y="1903567"/>
            <a:ext cx="11620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 idx="13" hasCustomPrompt="1"/>
          </p:nvPr>
        </p:nvSpPr>
        <p:spPr>
          <a:xfrm>
            <a:off x="3441449" y="3968767"/>
            <a:ext cx="11620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 idx="14" hasCustomPrompt="1"/>
          </p:nvPr>
        </p:nvSpPr>
        <p:spPr>
          <a:xfrm>
            <a:off x="7486951" y="1903567"/>
            <a:ext cx="11620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1" name="Google Shape;111;p16"/>
          <p:cNvSpPr txBox="1">
            <a:spLocks noGrp="1"/>
          </p:cNvSpPr>
          <p:nvPr>
            <p:ph type="title" idx="15" hasCustomPrompt="1"/>
          </p:nvPr>
        </p:nvSpPr>
        <p:spPr>
          <a:xfrm>
            <a:off x="7486951" y="3968767"/>
            <a:ext cx="1162000" cy="5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6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1.jpe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5"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10833" y="800767"/>
            <a:ext cx="9144000" cy="7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Just Another Hand"/>
              <a:buNone/>
              <a:defRPr sz="3600">
                <a:solidFill>
                  <a:schemeClr val="dk1"/>
                </a:solidFill>
                <a:latin typeface="Just Another Hand"/>
                <a:ea typeface="Just Another Hand"/>
                <a:cs typeface="Just Another Hand"/>
                <a:sym typeface="Just Another Hand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73667" y="3662900"/>
            <a:ext cx="9776000" cy="23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8.xml"/><Relationship Id="rId3" Type="http://schemas.openxmlformats.org/officeDocument/2006/relationships/image" Target="../media/image2.png"/><Relationship Id="rId2" Type="http://schemas.microsoft.com/office/2007/relationships/media" Target="../media/media1.m4a"/><Relationship Id="rId1" Type="http://schemas.openxmlformats.org/officeDocument/2006/relationships/audio" Target="../media/media1.m4a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8.xml"/><Relationship Id="rId3" Type="http://schemas.openxmlformats.org/officeDocument/2006/relationships/image" Target="../media/image2.png"/><Relationship Id="rId2" Type="http://schemas.microsoft.com/office/2007/relationships/media" Target="../media/media1.m4a"/><Relationship Id="rId1" Type="http://schemas.openxmlformats.org/officeDocument/2006/relationships/audio" Target="../media/media1.m4a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8.xml"/><Relationship Id="rId3" Type="http://schemas.openxmlformats.org/officeDocument/2006/relationships/image" Target="../media/image2.png"/><Relationship Id="rId2" Type="http://schemas.microsoft.com/office/2007/relationships/media" Target="../media/media2.m4a"/><Relationship Id="rId1" Type="http://schemas.openxmlformats.org/officeDocument/2006/relationships/audio" Target="../media/media2.m4a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8.xml"/><Relationship Id="rId3" Type="http://schemas.openxmlformats.org/officeDocument/2006/relationships/image" Target="../media/image2.png"/><Relationship Id="rId2" Type="http://schemas.microsoft.com/office/2007/relationships/media" Target="../media/media2.m4a"/><Relationship Id="rId1" Type="http://schemas.openxmlformats.org/officeDocument/2006/relationships/audio" Target="../media/media2.m4a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378;p32"/>
          <p:cNvGrpSpPr/>
          <p:nvPr/>
        </p:nvGrpSpPr>
        <p:grpSpPr>
          <a:xfrm>
            <a:off x="2154184" y="526551"/>
            <a:ext cx="6887969" cy="1669729"/>
            <a:chOff x="589295" y="2199196"/>
            <a:chExt cx="2577800" cy="446948"/>
          </a:xfrm>
        </p:grpSpPr>
        <p:sp>
          <p:nvSpPr>
            <p:cNvPr id="70" name="Google Shape;379;p32"/>
            <p:cNvSpPr/>
            <p:nvPr/>
          </p:nvSpPr>
          <p:spPr>
            <a:xfrm>
              <a:off x="589295" y="2337204"/>
              <a:ext cx="2577800" cy="191900"/>
            </a:xfrm>
            <a:custGeom>
              <a:avLst/>
              <a:gdLst/>
              <a:ahLst/>
              <a:cxnLst/>
              <a:rect l="l" t="t" r="r" b="b"/>
              <a:pathLst>
                <a:path w="103112" h="7676" extrusionOk="0">
                  <a:moveTo>
                    <a:pt x="68689" y="0"/>
                  </a:moveTo>
                  <a:cubicBezTo>
                    <a:pt x="68006" y="0"/>
                    <a:pt x="67325" y="39"/>
                    <a:pt x="66659" y="122"/>
                  </a:cubicBezTo>
                  <a:cubicBezTo>
                    <a:pt x="65933" y="183"/>
                    <a:pt x="64838" y="202"/>
                    <a:pt x="63559" y="202"/>
                  </a:cubicBezTo>
                  <a:cubicBezTo>
                    <a:pt x="61490" y="202"/>
                    <a:pt x="58940" y="153"/>
                    <a:pt x="56701" y="153"/>
                  </a:cubicBezTo>
                  <a:cubicBezTo>
                    <a:pt x="55317" y="153"/>
                    <a:pt x="54051" y="172"/>
                    <a:pt x="53091" y="233"/>
                  </a:cubicBezTo>
                  <a:cubicBezTo>
                    <a:pt x="52810" y="253"/>
                    <a:pt x="52614" y="261"/>
                    <a:pt x="52472" y="261"/>
                  </a:cubicBezTo>
                  <a:cubicBezTo>
                    <a:pt x="51814" y="261"/>
                    <a:pt x="52362" y="85"/>
                    <a:pt x="51205" y="85"/>
                  </a:cubicBezTo>
                  <a:cubicBezTo>
                    <a:pt x="50650" y="85"/>
                    <a:pt x="48580" y="122"/>
                    <a:pt x="45770" y="159"/>
                  </a:cubicBezTo>
                  <a:cubicBezTo>
                    <a:pt x="34074" y="411"/>
                    <a:pt x="26612" y="643"/>
                    <a:pt x="23595" y="643"/>
                  </a:cubicBezTo>
                  <a:cubicBezTo>
                    <a:pt x="22636" y="643"/>
                    <a:pt x="22126" y="619"/>
                    <a:pt x="22072" y="566"/>
                  </a:cubicBezTo>
                  <a:cubicBezTo>
                    <a:pt x="22049" y="537"/>
                    <a:pt x="22015" y="525"/>
                    <a:pt x="21972" y="525"/>
                  </a:cubicBezTo>
                  <a:cubicBezTo>
                    <a:pt x="21774" y="525"/>
                    <a:pt x="21400" y="777"/>
                    <a:pt x="21177" y="777"/>
                  </a:cubicBezTo>
                  <a:cubicBezTo>
                    <a:pt x="21137" y="777"/>
                    <a:pt x="21102" y="769"/>
                    <a:pt x="21074" y="751"/>
                  </a:cubicBezTo>
                  <a:cubicBezTo>
                    <a:pt x="12013" y="1258"/>
                    <a:pt x="5487" y="1610"/>
                    <a:pt x="3815" y="1610"/>
                  </a:cubicBezTo>
                  <a:cubicBezTo>
                    <a:pt x="3659" y="1610"/>
                    <a:pt x="3545" y="1607"/>
                    <a:pt x="3476" y="1601"/>
                  </a:cubicBezTo>
                  <a:cubicBezTo>
                    <a:pt x="3243" y="1568"/>
                    <a:pt x="3047" y="1551"/>
                    <a:pt x="2878" y="1551"/>
                  </a:cubicBezTo>
                  <a:cubicBezTo>
                    <a:pt x="2484" y="1551"/>
                    <a:pt x="2241" y="1642"/>
                    <a:pt x="2034" y="1823"/>
                  </a:cubicBezTo>
                  <a:cubicBezTo>
                    <a:pt x="1221" y="2599"/>
                    <a:pt x="1" y="7442"/>
                    <a:pt x="925" y="7664"/>
                  </a:cubicBezTo>
                  <a:cubicBezTo>
                    <a:pt x="979" y="7672"/>
                    <a:pt x="1071" y="7675"/>
                    <a:pt x="1197" y="7675"/>
                  </a:cubicBezTo>
                  <a:cubicBezTo>
                    <a:pt x="3026" y="7675"/>
                    <a:pt x="12055" y="6926"/>
                    <a:pt x="16854" y="6926"/>
                  </a:cubicBezTo>
                  <a:cubicBezTo>
                    <a:pt x="18119" y="6926"/>
                    <a:pt x="19090" y="6978"/>
                    <a:pt x="19558" y="7109"/>
                  </a:cubicBezTo>
                  <a:cubicBezTo>
                    <a:pt x="22240" y="6905"/>
                    <a:pt x="30321" y="6242"/>
                    <a:pt x="35306" y="6242"/>
                  </a:cubicBezTo>
                  <a:cubicBezTo>
                    <a:pt x="36644" y="6242"/>
                    <a:pt x="37759" y="6290"/>
                    <a:pt x="38487" y="6407"/>
                  </a:cubicBezTo>
                  <a:cubicBezTo>
                    <a:pt x="39300" y="6074"/>
                    <a:pt x="43626" y="6000"/>
                    <a:pt x="45327" y="6000"/>
                  </a:cubicBezTo>
                  <a:cubicBezTo>
                    <a:pt x="46783" y="5990"/>
                    <a:pt x="47769" y="5986"/>
                    <a:pt x="48537" y="5986"/>
                  </a:cubicBezTo>
                  <a:cubicBezTo>
                    <a:pt x="50634" y="5986"/>
                    <a:pt x="51099" y="6020"/>
                    <a:pt x="55050" y="6074"/>
                  </a:cubicBezTo>
                  <a:cubicBezTo>
                    <a:pt x="56788" y="6074"/>
                    <a:pt x="58008" y="6074"/>
                    <a:pt x="58156" y="6037"/>
                  </a:cubicBezTo>
                  <a:cubicBezTo>
                    <a:pt x="58465" y="5944"/>
                    <a:pt x="59242" y="5903"/>
                    <a:pt x="60073" y="5903"/>
                  </a:cubicBezTo>
                  <a:cubicBezTo>
                    <a:pt x="61225" y="5903"/>
                    <a:pt x="62482" y="5982"/>
                    <a:pt x="62740" y="6111"/>
                  </a:cubicBezTo>
                  <a:cubicBezTo>
                    <a:pt x="63078" y="6286"/>
                    <a:pt x="63481" y="6341"/>
                    <a:pt x="63892" y="6341"/>
                  </a:cubicBezTo>
                  <a:cubicBezTo>
                    <a:pt x="64610" y="6341"/>
                    <a:pt x="65357" y="6173"/>
                    <a:pt x="65839" y="6173"/>
                  </a:cubicBezTo>
                  <a:cubicBezTo>
                    <a:pt x="66018" y="6173"/>
                    <a:pt x="66161" y="6196"/>
                    <a:pt x="66252" y="6259"/>
                  </a:cubicBezTo>
                  <a:cubicBezTo>
                    <a:pt x="68041" y="6144"/>
                    <a:pt x="68659" y="6018"/>
                    <a:pt x="71435" y="6018"/>
                  </a:cubicBezTo>
                  <a:cubicBezTo>
                    <a:pt x="73993" y="6018"/>
                    <a:pt x="78384" y="6125"/>
                    <a:pt x="87215" y="6444"/>
                  </a:cubicBezTo>
                  <a:lnTo>
                    <a:pt x="90283" y="6555"/>
                  </a:lnTo>
                  <a:cubicBezTo>
                    <a:pt x="90895" y="6498"/>
                    <a:pt x="91521" y="6475"/>
                    <a:pt x="92148" y="6475"/>
                  </a:cubicBezTo>
                  <a:cubicBezTo>
                    <a:pt x="94856" y="6475"/>
                    <a:pt x="97587" y="6904"/>
                    <a:pt x="99283" y="6904"/>
                  </a:cubicBezTo>
                  <a:cubicBezTo>
                    <a:pt x="100019" y="6904"/>
                    <a:pt x="100560" y="6823"/>
                    <a:pt x="100820" y="6592"/>
                  </a:cubicBezTo>
                  <a:cubicBezTo>
                    <a:pt x="101781" y="5742"/>
                    <a:pt x="103112" y="2044"/>
                    <a:pt x="102779" y="1120"/>
                  </a:cubicBezTo>
                  <a:cubicBezTo>
                    <a:pt x="102704" y="895"/>
                    <a:pt x="98934" y="805"/>
                    <a:pt x="96381" y="805"/>
                  </a:cubicBezTo>
                  <a:cubicBezTo>
                    <a:pt x="95163" y="805"/>
                    <a:pt x="94222" y="826"/>
                    <a:pt x="94091" y="861"/>
                  </a:cubicBezTo>
                  <a:cubicBezTo>
                    <a:pt x="94040" y="879"/>
                    <a:pt x="93986" y="886"/>
                    <a:pt x="93934" y="886"/>
                  </a:cubicBezTo>
                  <a:cubicBezTo>
                    <a:pt x="93761" y="886"/>
                    <a:pt x="93602" y="807"/>
                    <a:pt x="93573" y="751"/>
                  </a:cubicBezTo>
                  <a:cubicBezTo>
                    <a:pt x="93573" y="714"/>
                    <a:pt x="89802" y="492"/>
                    <a:pt x="89729" y="492"/>
                  </a:cubicBezTo>
                  <a:cubicBezTo>
                    <a:pt x="89433" y="455"/>
                    <a:pt x="86179" y="270"/>
                    <a:pt x="85884" y="270"/>
                  </a:cubicBezTo>
                  <a:cubicBezTo>
                    <a:pt x="85884" y="198"/>
                    <a:pt x="85791" y="157"/>
                    <a:pt x="85646" y="157"/>
                  </a:cubicBezTo>
                  <a:cubicBezTo>
                    <a:pt x="85566" y="157"/>
                    <a:pt x="85471" y="170"/>
                    <a:pt x="85366" y="196"/>
                  </a:cubicBezTo>
                  <a:cubicBezTo>
                    <a:pt x="84886" y="309"/>
                    <a:pt x="83003" y="357"/>
                    <a:pt x="80740" y="357"/>
                  </a:cubicBezTo>
                  <a:cubicBezTo>
                    <a:pt x="80041" y="357"/>
                    <a:pt x="79305" y="353"/>
                    <a:pt x="78563" y="344"/>
                  </a:cubicBezTo>
                  <a:cubicBezTo>
                    <a:pt x="75421" y="344"/>
                    <a:pt x="72204" y="270"/>
                    <a:pt x="71169" y="159"/>
                  </a:cubicBezTo>
                  <a:cubicBezTo>
                    <a:pt x="70357" y="57"/>
                    <a:pt x="69522" y="0"/>
                    <a:pt x="68689" y="0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1" name="Google Shape;380;p32"/>
            <p:cNvSpPr/>
            <p:nvPr/>
          </p:nvSpPr>
          <p:spPr>
            <a:xfrm>
              <a:off x="961850" y="2466994"/>
              <a:ext cx="1943775" cy="179150"/>
            </a:xfrm>
            <a:custGeom>
              <a:avLst/>
              <a:gdLst/>
              <a:ahLst/>
              <a:cxnLst/>
              <a:rect l="l" t="t" r="r" b="b"/>
              <a:pathLst>
                <a:path w="77751" h="7166" extrusionOk="0">
                  <a:moveTo>
                    <a:pt x="64615" y="1"/>
                  </a:moveTo>
                  <a:cubicBezTo>
                    <a:pt x="64546" y="1"/>
                    <a:pt x="64460" y="21"/>
                    <a:pt x="64367" y="68"/>
                  </a:cubicBezTo>
                  <a:cubicBezTo>
                    <a:pt x="63663" y="321"/>
                    <a:pt x="58750" y="489"/>
                    <a:pt x="55765" y="489"/>
                  </a:cubicBezTo>
                  <a:cubicBezTo>
                    <a:pt x="54833" y="489"/>
                    <a:pt x="54089" y="472"/>
                    <a:pt x="53719" y="437"/>
                  </a:cubicBezTo>
                  <a:cubicBezTo>
                    <a:pt x="53172" y="349"/>
                    <a:pt x="52625" y="303"/>
                    <a:pt x="52083" y="303"/>
                  </a:cubicBezTo>
                  <a:cubicBezTo>
                    <a:pt x="51488" y="303"/>
                    <a:pt x="50898" y="358"/>
                    <a:pt x="50318" y="474"/>
                  </a:cubicBezTo>
                  <a:cubicBezTo>
                    <a:pt x="48359" y="733"/>
                    <a:pt x="42739" y="511"/>
                    <a:pt x="40151" y="733"/>
                  </a:cubicBezTo>
                  <a:cubicBezTo>
                    <a:pt x="39958" y="751"/>
                    <a:pt x="39816" y="758"/>
                    <a:pt x="39710" y="758"/>
                  </a:cubicBezTo>
                  <a:cubicBezTo>
                    <a:pt x="39142" y="758"/>
                    <a:pt x="39581" y="548"/>
                    <a:pt x="38709" y="548"/>
                  </a:cubicBezTo>
                  <a:cubicBezTo>
                    <a:pt x="37484" y="575"/>
                    <a:pt x="26790" y="851"/>
                    <a:pt x="20802" y="851"/>
                  </a:cubicBezTo>
                  <a:cubicBezTo>
                    <a:pt x="18482" y="851"/>
                    <a:pt x="16868" y="810"/>
                    <a:pt x="16786" y="696"/>
                  </a:cubicBezTo>
                  <a:cubicBezTo>
                    <a:pt x="16773" y="665"/>
                    <a:pt x="16750" y="653"/>
                    <a:pt x="16719" y="653"/>
                  </a:cubicBezTo>
                  <a:cubicBezTo>
                    <a:pt x="16587" y="653"/>
                    <a:pt x="16313" y="873"/>
                    <a:pt x="16137" y="873"/>
                  </a:cubicBezTo>
                  <a:cubicBezTo>
                    <a:pt x="16102" y="873"/>
                    <a:pt x="16071" y="864"/>
                    <a:pt x="16046" y="844"/>
                  </a:cubicBezTo>
                  <a:cubicBezTo>
                    <a:pt x="16046" y="844"/>
                    <a:pt x="8469" y="1095"/>
                    <a:pt x="4755" y="1095"/>
                  </a:cubicBezTo>
                  <a:cubicBezTo>
                    <a:pt x="3742" y="1095"/>
                    <a:pt x="3017" y="1076"/>
                    <a:pt x="2811" y="1029"/>
                  </a:cubicBezTo>
                  <a:cubicBezTo>
                    <a:pt x="2594" y="991"/>
                    <a:pt x="2425" y="970"/>
                    <a:pt x="2288" y="970"/>
                  </a:cubicBezTo>
                  <a:cubicBezTo>
                    <a:pt x="2029" y="970"/>
                    <a:pt x="1884" y="1044"/>
                    <a:pt x="1739" y="1214"/>
                  </a:cubicBezTo>
                  <a:cubicBezTo>
                    <a:pt x="1073" y="1916"/>
                    <a:pt x="1" y="6722"/>
                    <a:pt x="703" y="6981"/>
                  </a:cubicBezTo>
                  <a:cubicBezTo>
                    <a:pt x="822" y="7012"/>
                    <a:pt x="1152" y="7024"/>
                    <a:pt x="1636" y="7024"/>
                  </a:cubicBezTo>
                  <a:cubicBezTo>
                    <a:pt x="3438" y="7024"/>
                    <a:pt x="7375" y="6855"/>
                    <a:pt x="10514" y="6855"/>
                  </a:cubicBezTo>
                  <a:cubicBezTo>
                    <a:pt x="12564" y="6855"/>
                    <a:pt x="14273" y="6927"/>
                    <a:pt x="14826" y="7166"/>
                  </a:cubicBezTo>
                  <a:cubicBezTo>
                    <a:pt x="16483" y="7055"/>
                    <a:pt x="22288" y="6615"/>
                    <a:pt x="26120" y="6615"/>
                  </a:cubicBezTo>
                  <a:cubicBezTo>
                    <a:pt x="27418" y="6615"/>
                    <a:pt x="28489" y="6665"/>
                    <a:pt x="29097" y="6796"/>
                  </a:cubicBezTo>
                  <a:cubicBezTo>
                    <a:pt x="29642" y="6539"/>
                    <a:pt x="32150" y="6474"/>
                    <a:pt x="34955" y="6474"/>
                  </a:cubicBezTo>
                  <a:cubicBezTo>
                    <a:pt x="37844" y="6474"/>
                    <a:pt x="41049" y="6543"/>
                    <a:pt x="42752" y="6543"/>
                  </a:cubicBezTo>
                  <a:cubicBezTo>
                    <a:pt x="43436" y="6543"/>
                    <a:pt x="43878" y="6532"/>
                    <a:pt x="43959" y="6500"/>
                  </a:cubicBezTo>
                  <a:cubicBezTo>
                    <a:pt x="44243" y="6376"/>
                    <a:pt x="44981" y="6320"/>
                    <a:pt x="45707" y="6320"/>
                  </a:cubicBezTo>
                  <a:cubicBezTo>
                    <a:pt x="46491" y="6320"/>
                    <a:pt x="47262" y="6385"/>
                    <a:pt x="47434" y="6500"/>
                  </a:cubicBezTo>
                  <a:cubicBezTo>
                    <a:pt x="47673" y="6656"/>
                    <a:pt x="47958" y="6707"/>
                    <a:pt x="48252" y="6707"/>
                  </a:cubicBezTo>
                  <a:cubicBezTo>
                    <a:pt x="48810" y="6707"/>
                    <a:pt x="49402" y="6525"/>
                    <a:pt x="49782" y="6525"/>
                  </a:cubicBezTo>
                  <a:cubicBezTo>
                    <a:pt x="49918" y="6525"/>
                    <a:pt x="50026" y="6548"/>
                    <a:pt x="50096" y="6611"/>
                  </a:cubicBezTo>
                  <a:lnTo>
                    <a:pt x="53313" y="6242"/>
                  </a:lnTo>
                  <a:lnTo>
                    <a:pt x="68286" y="6242"/>
                  </a:lnTo>
                  <a:cubicBezTo>
                    <a:pt x="69090" y="6094"/>
                    <a:pt x="69945" y="6048"/>
                    <a:pt x="70786" y="6048"/>
                  </a:cubicBezTo>
                  <a:cubicBezTo>
                    <a:pt x="72188" y="6048"/>
                    <a:pt x="73551" y="6176"/>
                    <a:pt x="74576" y="6176"/>
                  </a:cubicBezTo>
                  <a:cubicBezTo>
                    <a:pt x="75396" y="6176"/>
                    <a:pt x="76000" y="6094"/>
                    <a:pt x="76234" y="5798"/>
                  </a:cubicBezTo>
                  <a:cubicBezTo>
                    <a:pt x="76937" y="4874"/>
                    <a:pt x="77750" y="1103"/>
                    <a:pt x="77455" y="178"/>
                  </a:cubicBezTo>
                  <a:cubicBezTo>
                    <a:pt x="77426" y="102"/>
                    <a:pt x="77000" y="73"/>
                    <a:pt x="76377" y="73"/>
                  </a:cubicBezTo>
                  <a:cubicBezTo>
                    <a:pt x="74582" y="73"/>
                    <a:pt x="71158" y="318"/>
                    <a:pt x="70911" y="400"/>
                  </a:cubicBezTo>
                  <a:cubicBezTo>
                    <a:pt x="70874" y="425"/>
                    <a:pt x="70829" y="437"/>
                    <a:pt x="70782" y="437"/>
                  </a:cubicBezTo>
                  <a:cubicBezTo>
                    <a:pt x="70689" y="437"/>
                    <a:pt x="70590" y="388"/>
                    <a:pt x="70541" y="289"/>
                  </a:cubicBezTo>
                  <a:cubicBezTo>
                    <a:pt x="70504" y="215"/>
                    <a:pt x="64774" y="142"/>
                    <a:pt x="64774" y="105"/>
                  </a:cubicBezTo>
                  <a:cubicBezTo>
                    <a:pt x="64774" y="40"/>
                    <a:pt x="64711" y="1"/>
                    <a:pt x="64615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2" name="Google Shape;381;p32"/>
            <p:cNvSpPr/>
            <p:nvPr/>
          </p:nvSpPr>
          <p:spPr>
            <a:xfrm>
              <a:off x="1085712" y="2199196"/>
              <a:ext cx="1696050" cy="207250"/>
            </a:xfrm>
            <a:custGeom>
              <a:avLst/>
              <a:gdLst/>
              <a:ahLst/>
              <a:cxnLst/>
              <a:rect l="l" t="t" r="r" b="b"/>
              <a:pathLst>
                <a:path w="67842" h="8290" extrusionOk="0">
                  <a:moveTo>
                    <a:pt x="66961" y="1"/>
                  </a:moveTo>
                  <a:cubicBezTo>
                    <a:pt x="65549" y="1"/>
                    <a:pt x="62061" y="407"/>
                    <a:pt x="61852" y="526"/>
                  </a:cubicBezTo>
                  <a:cubicBezTo>
                    <a:pt x="61813" y="552"/>
                    <a:pt x="61769" y="564"/>
                    <a:pt x="61725" y="564"/>
                  </a:cubicBezTo>
                  <a:cubicBezTo>
                    <a:pt x="61646" y="564"/>
                    <a:pt x="61567" y="524"/>
                    <a:pt x="61520" y="452"/>
                  </a:cubicBezTo>
                  <a:cubicBezTo>
                    <a:pt x="61501" y="415"/>
                    <a:pt x="60882" y="406"/>
                    <a:pt x="60258" y="406"/>
                  </a:cubicBezTo>
                  <a:cubicBezTo>
                    <a:pt x="59634" y="406"/>
                    <a:pt x="59006" y="415"/>
                    <a:pt x="58969" y="415"/>
                  </a:cubicBezTo>
                  <a:lnTo>
                    <a:pt x="56455" y="415"/>
                  </a:lnTo>
                  <a:cubicBezTo>
                    <a:pt x="56455" y="351"/>
                    <a:pt x="56405" y="311"/>
                    <a:pt x="56326" y="311"/>
                  </a:cubicBezTo>
                  <a:cubicBezTo>
                    <a:pt x="56270" y="311"/>
                    <a:pt x="56199" y="332"/>
                    <a:pt x="56122" y="378"/>
                  </a:cubicBezTo>
                  <a:cubicBezTo>
                    <a:pt x="55434" y="706"/>
                    <a:pt x="49756" y="1062"/>
                    <a:pt x="47543" y="1062"/>
                  </a:cubicBezTo>
                  <a:cubicBezTo>
                    <a:pt x="47258" y="1062"/>
                    <a:pt x="47031" y="1056"/>
                    <a:pt x="46879" y="1044"/>
                  </a:cubicBezTo>
                  <a:cubicBezTo>
                    <a:pt x="46480" y="984"/>
                    <a:pt x="46081" y="955"/>
                    <a:pt x="45681" y="955"/>
                  </a:cubicBezTo>
                  <a:cubicBezTo>
                    <a:pt x="45082" y="955"/>
                    <a:pt x="44483" y="1021"/>
                    <a:pt x="43884" y="1154"/>
                  </a:cubicBezTo>
                  <a:cubicBezTo>
                    <a:pt x="42184" y="1487"/>
                    <a:pt x="37267" y="1339"/>
                    <a:pt x="35048" y="1598"/>
                  </a:cubicBezTo>
                  <a:cubicBezTo>
                    <a:pt x="34831" y="1628"/>
                    <a:pt x="34687" y="1640"/>
                    <a:pt x="34587" y="1640"/>
                  </a:cubicBezTo>
                  <a:cubicBezTo>
                    <a:pt x="34225" y="1640"/>
                    <a:pt x="34458" y="1484"/>
                    <a:pt x="33934" y="1484"/>
                  </a:cubicBezTo>
                  <a:cubicBezTo>
                    <a:pt x="33892" y="1484"/>
                    <a:pt x="33844" y="1485"/>
                    <a:pt x="33791" y="1487"/>
                  </a:cubicBezTo>
                  <a:cubicBezTo>
                    <a:pt x="33015" y="1487"/>
                    <a:pt x="28357" y="1709"/>
                    <a:pt x="23772" y="1857"/>
                  </a:cubicBezTo>
                  <a:cubicBezTo>
                    <a:pt x="21499" y="1912"/>
                    <a:pt x="19253" y="1949"/>
                    <a:pt x="17561" y="1949"/>
                  </a:cubicBezTo>
                  <a:cubicBezTo>
                    <a:pt x="15870" y="1949"/>
                    <a:pt x="14733" y="1912"/>
                    <a:pt x="14678" y="1820"/>
                  </a:cubicBezTo>
                  <a:cubicBezTo>
                    <a:pt x="14665" y="1789"/>
                    <a:pt x="14644" y="1777"/>
                    <a:pt x="14616" y="1777"/>
                  </a:cubicBezTo>
                  <a:cubicBezTo>
                    <a:pt x="14499" y="1777"/>
                    <a:pt x="14268" y="1997"/>
                    <a:pt x="14123" y="1997"/>
                  </a:cubicBezTo>
                  <a:cubicBezTo>
                    <a:pt x="14094" y="1997"/>
                    <a:pt x="14069" y="1988"/>
                    <a:pt x="14049" y="1968"/>
                  </a:cubicBezTo>
                  <a:cubicBezTo>
                    <a:pt x="13238" y="2024"/>
                    <a:pt x="7539" y="2228"/>
                    <a:pt x="4444" y="2228"/>
                  </a:cubicBezTo>
                  <a:cubicBezTo>
                    <a:pt x="3448" y="2228"/>
                    <a:pt x="2721" y="2207"/>
                    <a:pt x="2514" y="2153"/>
                  </a:cubicBezTo>
                  <a:cubicBezTo>
                    <a:pt x="2324" y="2102"/>
                    <a:pt x="2173" y="2077"/>
                    <a:pt x="2049" y="2077"/>
                  </a:cubicBezTo>
                  <a:cubicBezTo>
                    <a:pt x="1812" y="2077"/>
                    <a:pt x="1674" y="2168"/>
                    <a:pt x="1553" y="2338"/>
                  </a:cubicBezTo>
                  <a:cubicBezTo>
                    <a:pt x="961" y="3003"/>
                    <a:pt x="0" y="7809"/>
                    <a:pt x="629" y="8105"/>
                  </a:cubicBezTo>
                  <a:cubicBezTo>
                    <a:pt x="748" y="8138"/>
                    <a:pt x="1069" y="8150"/>
                    <a:pt x="1533" y="8150"/>
                  </a:cubicBezTo>
                  <a:cubicBezTo>
                    <a:pt x="3158" y="8150"/>
                    <a:pt x="6544" y="7995"/>
                    <a:pt x="9240" y="7995"/>
                  </a:cubicBezTo>
                  <a:cubicBezTo>
                    <a:pt x="11028" y="7995"/>
                    <a:pt x="12512" y="8063"/>
                    <a:pt x="12977" y="8290"/>
                  </a:cubicBezTo>
                  <a:cubicBezTo>
                    <a:pt x="14473" y="8177"/>
                    <a:pt x="19764" y="7676"/>
                    <a:pt x="23120" y="7676"/>
                  </a:cubicBezTo>
                  <a:cubicBezTo>
                    <a:pt x="24159" y="7676"/>
                    <a:pt x="25012" y="7724"/>
                    <a:pt x="25510" y="7846"/>
                  </a:cubicBezTo>
                  <a:cubicBezTo>
                    <a:pt x="26102" y="7513"/>
                    <a:pt x="29244" y="7439"/>
                    <a:pt x="32276" y="7439"/>
                  </a:cubicBezTo>
                  <a:cubicBezTo>
                    <a:pt x="35344" y="7403"/>
                    <a:pt x="38302" y="7403"/>
                    <a:pt x="38524" y="7329"/>
                  </a:cubicBezTo>
                  <a:cubicBezTo>
                    <a:pt x="38781" y="7190"/>
                    <a:pt x="39547" y="7115"/>
                    <a:pt x="40249" y="7115"/>
                  </a:cubicBezTo>
                  <a:cubicBezTo>
                    <a:pt x="40858" y="7115"/>
                    <a:pt x="41418" y="7171"/>
                    <a:pt x="41555" y="7292"/>
                  </a:cubicBezTo>
                  <a:cubicBezTo>
                    <a:pt x="41753" y="7424"/>
                    <a:pt x="41980" y="7469"/>
                    <a:pt x="42214" y="7469"/>
                  </a:cubicBezTo>
                  <a:cubicBezTo>
                    <a:pt x="42731" y="7469"/>
                    <a:pt x="43282" y="7246"/>
                    <a:pt x="43626" y="7246"/>
                  </a:cubicBezTo>
                  <a:cubicBezTo>
                    <a:pt x="43736" y="7246"/>
                    <a:pt x="43825" y="7269"/>
                    <a:pt x="43884" y="7329"/>
                  </a:cubicBezTo>
                  <a:cubicBezTo>
                    <a:pt x="47397" y="6774"/>
                    <a:pt x="45363" y="6922"/>
                    <a:pt x="53238" y="6663"/>
                  </a:cubicBezTo>
                  <a:cubicBezTo>
                    <a:pt x="56492" y="6552"/>
                    <a:pt x="59782" y="6441"/>
                    <a:pt x="59782" y="6441"/>
                  </a:cubicBezTo>
                  <a:cubicBezTo>
                    <a:pt x="60732" y="6201"/>
                    <a:pt x="61778" y="6151"/>
                    <a:pt x="62766" y="6151"/>
                  </a:cubicBezTo>
                  <a:cubicBezTo>
                    <a:pt x="63460" y="6151"/>
                    <a:pt x="64127" y="6175"/>
                    <a:pt x="64711" y="6175"/>
                  </a:cubicBezTo>
                  <a:cubicBezTo>
                    <a:pt x="65721" y="6175"/>
                    <a:pt x="66486" y="6102"/>
                    <a:pt x="66732" y="5702"/>
                  </a:cubicBezTo>
                  <a:cubicBezTo>
                    <a:pt x="67287" y="4778"/>
                    <a:pt x="67842" y="970"/>
                    <a:pt x="67546" y="82"/>
                  </a:cubicBezTo>
                  <a:cubicBezTo>
                    <a:pt x="67524" y="25"/>
                    <a:pt x="67304" y="1"/>
                    <a:pt x="66961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786" name="Google Shape;786;p36"/>
          <p:cNvGrpSpPr/>
          <p:nvPr/>
        </p:nvGrpSpPr>
        <p:grpSpPr>
          <a:xfrm rot="-10790939">
            <a:off x="1490140" y="2352319"/>
            <a:ext cx="9662377" cy="1564701"/>
            <a:chOff x="1881479" y="1597500"/>
            <a:chExt cx="1106346" cy="402847"/>
          </a:xfrm>
        </p:grpSpPr>
        <p:sp>
          <p:nvSpPr>
            <p:cNvPr id="787" name="Google Shape;787;p36"/>
            <p:cNvSpPr/>
            <p:nvPr/>
          </p:nvSpPr>
          <p:spPr>
            <a:xfrm>
              <a:off x="1881479" y="1598638"/>
              <a:ext cx="1103790" cy="401708"/>
            </a:xfrm>
            <a:custGeom>
              <a:avLst/>
              <a:gdLst/>
              <a:ahLst/>
              <a:cxnLst/>
              <a:rect l="l" t="t" r="r" b="b"/>
              <a:pathLst>
                <a:path w="74167" h="26992" extrusionOk="0">
                  <a:moveTo>
                    <a:pt x="72981" y="1"/>
                  </a:moveTo>
                  <a:lnTo>
                    <a:pt x="10974" y="3101"/>
                  </a:lnTo>
                  <a:lnTo>
                    <a:pt x="1" y="15806"/>
                  </a:lnTo>
                  <a:lnTo>
                    <a:pt x="12159" y="26992"/>
                  </a:lnTo>
                  <a:lnTo>
                    <a:pt x="74166" y="23922"/>
                  </a:lnTo>
                  <a:lnTo>
                    <a:pt x="7298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8" name="Google Shape;788;p36"/>
            <p:cNvSpPr/>
            <p:nvPr/>
          </p:nvSpPr>
          <p:spPr>
            <a:xfrm>
              <a:off x="2833025" y="1597500"/>
              <a:ext cx="154800" cy="363825"/>
            </a:xfrm>
            <a:custGeom>
              <a:avLst/>
              <a:gdLst/>
              <a:ahLst/>
              <a:cxnLst/>
              <a:rect l="l" t="t" r="r" b="b"/>
              <a:pathLst>
                <a:path w="6192" h="14553" extrusionOk="0">
                  <a:moveTo>
                    <a:pt x="0" y="271"/>
                  </a:moveTo>
                  <a:lnTo>
                    <a:pt x="5378" y="0"/>
                  </a:lnTo>
                  <a:lnTo>
                    <a:pt x="6192" y="14282"/>
                  </a:lnTo>
                  <a:lnTo>
                    <a:pt x="903" y="14553"/>
                  </a:lnTo>
                  <a:close/>
                </a:path>
              </a:pathLst>
            </a:custGeom>
            <a:solidFill>
              <a:srgbClr val="FCB8B8"/>
            </a:solidFill>
            <a:ln>
              <a:noFill/>
            </a:ln>
          </p:spPr>
        </p:sp>
      </p:grpSp>
      <p:sp>
        <p:nvSpPr>
          <p:cNvPr id="792" name="Google Shape;792;p36"/>
          <p:cNvSpPr txBox="1">
            <a:spLocks noGrp="1"/>
          </p:cNvSpPr>
          <p:nvPr>
            <p:ph type="subTitle" idx="1"/>
          </p:nvPr>
        </p:nvSpPr>
        <p:spPr>
          <a:xfrm>
            <a:off x="2708368" y="2792050"/>
            <a:ext cx="7202809" cy="76134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dúi nói với hai vợ chồng điều gì?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Google Shape;386;p32"/>
          <p:cNvSpPr txBox="1"/>
          <p:nvPr/>
        </p:nvSpPr>
        <p:spPr>
          <a:xfrm>
            <a:off x="2062968" y="632699"/>
            <a:ext cx="7070400" cy="10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>
            <a:pPr marL="0" indent="0"/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  <a:endParaRPr lang="en-US" sz="3200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510429" y="2529073"/>
            <a:ext cx="1235133" cy="1206833"/>
            <a:chOff x="1187619" y="2049661"/>
            <a:chExt cx="1235133" cy="1206833"/>
          </a:xfrm>
        </p:grpSpPr>
        <p:sp>
          <p:nvSpPr>
            <p:cNvPr id="808" name="Google Shape;808;p36"/>
            <p:cNvSpPr/>
            <p:nvPr/>
          </p:nvSpPr>
          <p:spPr>
            <a:xfrm>
              <a:off x="1187619" y="2049661"/>
              <a:ext cx="1235133" cy="1206833"/>
            </a:xfrm>
            <a:custGeom>
              <a:avLst/>
              <a:gdLst/>
              <a:ahLst/>
              <a:cxnLst/>
              <a:rect l="l" t="t" r="r" b="b"/>
              <a:pathLst>
                <a:path w="37054" h="36205" extrusionOk="0">
                  <a:moveTo>
                    <a:pt x="20171" y="2897"/>
                  </a:moveTo>
                  <a:cubicBezTo>
                    <a:pt x="13692" y="2897"/>
                    <a:pt x="4629" y="3248"/>
                    <a:pt x="1730" y="9043"/>
                  </a:cubicBezTo>
                  <a:cubicBezTo>
                    <a:pt x="-53" y="12607"/>
                    <a:pt x="-138" y="17159"/>
                    <a:pt x="1007" y="20976"/>
                  </a:cubicBezTo>
                  <a:cubicBezTo>
                    <a:pt x="4030" y="31052"/>
                    <a:pt x="25605" y="39758"/>
                    <a:pt x="31018" y="30738"/>
                  </a:cubicBezTo>
                  <a:cubicBezTo>
                    <a:pt x="35128" y="23889"/>
                    <a:pt x="35698" y="10984"/>
                    <a:pt x="28849" y="6874"/>
                  </a:cubicBezTo>
                  <a:cubicBezTo>
                    <a:pt x="23310" y="3550"/>
                    <a:pt x="15464" y="1093"/>
                    <a:pt x="9685" y="3981"/>
                  </a:cubicBezTo>
                  <a:cubicBezTo>
                    <a:pt x="4809" y="6417"/>
                    <a:pt x="1259" y="11997"/>
                    <a:pt x="284" y="17360"/>
                  </a:cubicBezTo>
                  <a:cubicBezTo>
                    <a:pt x="-548" y="21937"/>
                    <a:pt x="728" y="27711"/>
                    <a:pt x="4261" y="30738"/>
                  </a:cubicBezTo>
                  <a:cubicBezTo>
                    <a:pt x="11500" y="36942"/>
                    <a:pt x="25587" y="38389"/>
                    <a:pt x="32826" y="32185"/>
                  </a:cubicBezTo>
                  <a:cubicBezTo>
                    <a:pt x="38778" y="27085"/>
                    <a:pt x="37895" y="15205"/>
                    <a:pt x="33549" y="8682"/>
                  </a:cubicBezTo>
                  <a:cubicBezTo>
                    <a:pt x="28537" y="1160"/>
                    <a:pt x="16090" y="-1774"/>
                    <a:pt x="7516" y="1089"/>
                  </a:cubicBezTo>
                </a:path>
              </a:pathLst>
            </a:cu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" name="TextBox 3"/>
            <p:cNvSpPr txBox="1"/>
            <p:nvPr/>
          </p:nvSpPr>
          <p:spPr>
            <a:xfrm>
              <a:off x="1488095" y="2237578"/>
              <a:ext cx="7086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3" cstate="print"/>
          <a:stretch>
            <a:fillRect/>
          </a:stretch>
        </p:blipFill>
        <p:spPr>
          <a:xfrm>
            <a:off x="11633200" y="6299200"/>
            <a:ext cx="406400" cy="406400"/>
          </a:xfrm>
          <a:prstGeom prst="rect">
            <a:avLst/>
          </a:prstGeom>
        </p:spPr>
      </p:pic>
      <p:sp>
        <p:nvSpPr>
          <p:cNvPr id="2" name="Rectangle: Rounded Corners 1"/>
          <p:cNvSpPr/>
          <p:nvPr/>
        </p:nvSpPr>
        <p:spPr>
          <a:xfrm>
            <a:off x="1071563" y="4499840"/>
            <a:ext cx="10048874" cy="1038225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dúi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378;p32"/>
          <p:cNvGrpSpPr/>
          <p:nvPr/>
        </p:nvGrpSpPr>
        <p:grpSpPr>
          <a:xfrm>
            <a:off x="2154184" y="526551"/>
            <a:ext cx="6887969" cy="1669729"/>
            <a:chOff x="589295" y="2199196"/>
            <a:chExt cx="2577800" cy="446948"/>
          </a:xfrm>
        </p:grpSpPr>
        <p:sp>
          <p:nvSpPr>
            <p:cNvPr id="70" name="Google Shape;379;p32"/>
            <p:cNvSpPr/>
            <p:nvPr/>
          </p:nvSpPr>
          <p:spPr>
            <a:xfrm>
              <a:off x="589295" y="2337204"/>
              <a:ext cx="2577800" cy="191900"/>
            </a:xfrm>
            <a:custGeom>
              <a:avLst/>
              <a:gdLst/>
              <a:ahLst/>
              <a:cxnLst/>
              <a:rect l="l" t="t" r="r" b="b"/>
              <a:pathLst>
                <a:path w="103112" h="7676" extrusionOk="0">
                  <a:moveTo>
                    <a:pt x="68689" y="0"/>
                  </a:moveTo>
                  <a:cubicBezTo>
                    <a:pt x="68006" y="0"/>
                    <a:pt x="67325" y="39"/>
                    <a:pt x="66659" y="122"/>
                  </a:cubicBezTo>
                  <a:cubicBezTo>
                    <a:pt x="65933" y="183"/>
                    <a:pt x="64838" y="202"/>
                    <a:pt x="63559" y="202"/>
                  </a:cubicBezTo>
                  <a:cubicBezTo>
                    <a:pt x="61490" y="202"/>
                    <a:pt x="58940" y="153"/>
                    <a:pt x="56701" y="153"/>
                  </a:cubicBezTo>
                  <a:cubicBezTo>
                    <a:pt x="55317" y="153"/>
                    <a:pt x="54051" y="172"/>
                    <a:pt x="53091" y="233"/>
                  </a:cubicBezTo>
                  <a:cubicBezTo>
                    <a:pt x="52810" y="253"/>
                    <a:pt x="52614" y="261"/>
                    <a:pt x="52472" y="261"/>
                  </a:cubicBezTo>
                  <a:cubicBezTo>
                    <a:pt x="51814" y="261"/>
                    <a:pt x="52362" y="85"/>
                    <a:pt x="51205" y="85"/>
                  </a:cubicBezTo>
                  <a:cubicBezTo>
                    <a:pt x="50650" y="85"/>
                    <a:pt x="48580" y="122"/>
                    <a:pt x="45770" y="159"/>
                  </a:cubicBezTo>
                  <a:cubicBezTo>
                    <a:pt x="34074" y="411"/>
                    <a:pt x="26612" y="643"/>
                    <a:pt x="23595" y="643"/>
                  </a:cubicBezTo>
                  <a:cubicBezTo>
                    <a:pt x="22636" y="643"/>
                    <a:pt x="22126" y="619"/>
                    <a:pt x="22072" y="566"/>
                  </a:cubicBezTo>
                  <a:cubicBezTo>
                    <a:pt x="22049" y="537"/>
                    <a:pt x="22015" y="525"/>
                    <a:pt x="21972" y="525"/>
                  </a:cubicBezTo>
                  <a:cubicBezTo>
                    <a:pt x="21774" y="525"/>
                    <a:pt x="21400" y="777"/>
                    <a:pt x="21177" y="777"/>
                  </a:cubicBezTo>
                  <a:cubicBezTo>
                    <a:pt x="21137" y="777"/>
                    <a:pt x="21102" y="769"/>
                    <a:pt x="21074" y="751"/>
                  </a:cubicBezTo>
                  <a:cubicBezTo>
                    <a:pt x="12013" y="1258"/>
                    <a:pt x="5487" y="1610"/>
                    <a:pt x="3815" y="1610"/>
                  </a:cubicBezTo>
                  <a:cubicBezTo>
                    <a:pt x="3659" y="1610"/>
                    <a:pt x="3545" y="1607"/>
                    <a:pt x="3476" y="1601"/>
                  </a:cubicBezTo>
                  <a:cubicBezTo>
                    <a:pt x="3243" y="1568"/>
                    <a:pt x="3047" y="1551"/>
                    <a:pt x="2878" y="1551"/>
                  </a:cubicBezTo>
                  <a:cubicBezTo>
                    <a:pt x="2484" y="1551"/>
                    <a:pt x="2241" y="1642"/>
                    <a:pt x="2034" y="1823"/>
                  </a:cubicBezTo>
                  <a:cubicBezTo>
                    <a:pt x="1221" y="2599"/>
                    <a:pt x="1" y="7442"/>
                    <a:pt x="925" y="7664"/>
                  </a:cubicBezTo>
                  <a:cubicBezTo>
                    <a:pt x="979" y="7672"/>
                    <a:pt x="1071" y="7675"/>
                    <a:pt x="1197" y="7675"/>
                  </a:cubicBezTo>
                  <a:cubicBezTo>
                    <a:pt x="3026" y="7675"/>
                    <a:pt x="12055" y="6926"/>
                    <a:pt x="16854" y="6926"/>
                  </a:cubicBezTo>
                  <a:cubicBezTo>
                    <a:pt x="18119" y="6926"/>
                    <a:pt x="19090" y="6978"/>
                    <a:pt x="19558" y="7109"/>
                  </a:cubicBezTo>
                  <a:cubicBezTo>
                    <a:pt x="22240" y="6905"/>
                    <a:pt x="30321" y="6242"/>
                    <a:pt x="35306" y="6242"/>
                  </a:cubicBezTo>
                  <a:cubicBezTo>
                    <a:pt x="36644" y="6242"/>
                    <a:pt x="37759" y="6290"/>
                    <a:pt x="38487" y="6407"/>
                  </a:cubicBezTo>
                  <a:cubicBezTo>
                    <a:pt x="39300" y="6074"/>
                    <a:pt x="43626" y="6000"/>
                    <a:pt x="45327" y="6000"/>
                  </a:cubicBezTo>
                  <a:cubicBezTo>
                    <a:pt x="46783" y="5990"/>
                    <a:pt x="47769" y="5986"/>
                    <a:pt x="48537" y="5986"/>
                  </a:cubicBezTo>
                  <a:cubicBezTo>
                    <a:pt x="50634" y="5986"/>
                    <a:pt x="51099" y="6020"/>
                    <a:pt x="55050" y="6074"/>
                  </a:cubicBezTo>
                  <a:cubicBezTo>
                    <a:pt x="56788" y="6074"/>
                    <a:pt x="58008" y="6074"/>
                    <a:pt x="58156" y="6037"/>
                  </a:cubicBezTo>
                  <a:cubicBezTo>
                    <a:pt x="58465" y="5944"/>
                    <a:pt x="59242" y="5903"/>
                    <a:pt x="60073" y="5903"/>
                  </a:cubicBezTo>
                  <a:cubicBezTo>
                    <a:pt x="61225" y="5903"/>
                    <a:pt x="62482" y="5982"/>
                    <a:pt x="62740" y="6111"/>
                  </a:cubicBezTo>
                  <a:cubicBezTo>
                    <a:pt x="63078" y="6286"/>
                    <a:pt x="63481" y="6341"/>
                    <a:pt x="63892" y="6341"/>
                  </a:cubicBezTo>
                  <a:cubicBezTo>
                    <a:pt x="64610" y="6341"/>
                    <a:pt x="65357" y="6173"/>
                    <a:pt x="65839" y="6173"/>
                  </a:cubicBezTo>
                  <a:cubicBezTo>
                    <a:pt x="66018" y="6173"/>
                    <a:pt x="66161" y="6196"/>
                    <a:pt x="66252" y="6259"/>
                  </a:cubicBezTo>
                  <a:cubicBezTo>
                    <a:pt x="68041" y="6144"/>
                    <a:pt x="68659" y="6018"/>
                    <a:pt x="71435" y="6018"/>
                  </a:cubicBezTo>
                  <a:cubicBezTo>
                    <a:pt x="73993" y="6018"/>
                    <a:pt x="78384" y="6125"/>
                    <a:pt x="87215" y="6444"/>
                  </a:cubicBezTo>
                  <a:lnTo>
                    <a:pt x="90283" y="6555"/>
                  </a:lnTo>
                  <a:cubicBezTo>
                    <a:pt x="90895" y="6498"/>
                    <a:pt x="91521" y="6475"/>
                    <a:pt x="92148" y="6475"/>
                  </a:cubicBezTo>
                  <a:cubicBezTo>
                    <a:pt x="94856" y="6475"/>
                    <a:pt x="97587" y="6904"/>
                    <a:pt x="99283" y="6904"/>
                  </a:cubicBezTo>
                  <a:cubicBezTo>
                    <a:pt x="100019" y="6904"/>
                    <a:pt x="100560" y="6823"/>
                    <a:pt x="100820" y="6592"/>
                  </a:cubicBezTo>
                  <a:cubicBezTo>
                    <a:pt x="101781" y="5742"/>
                    <a:pt x="103112" y="2044"/>
                    <a:pt x="102779" y="1120"/>
                  </a:cubicBezTo>
                  <a:cubicBezTo>
                    <a:pt x="102704" y="895"/>
                    <a:pt x="98934" y="805"/>
                    <a:pt x="96381" y="805"/>
                  </a:cubicBezTo>
                  <a:cubicBezTo>
                    <a:pt x="95163" y="805"/>
                    <a:pt x="94222" y="826"/>
                    <a:pt x="94091" y="861"/>
                  </a:cubicBezTo>
                  <a:cubicBezTo>
                    <a:pt x="94040" y="879"/>
                    <a:pt x="93986" y="886"/>
                    <a:pt x="93934" y="886"/>
                  </a:cubicBezTo>
                  <a:cubicBezTo>
                    <a:pt x="93761" y="886"/>
                    <a:pt x="93602" y="807"/>
                    <a:pt x="93573" y="751"/>
                  </a:cubicBezTo>
                  <a:cubicBezTo>
                    <a:pt x="93573" y="714"/>
                    <a:pt x="89802" y="492"/>
                    <a:pt x="89729" y="492"/>
                  </a:cubicBezTo>
                  <a:cubicBezTo>
                    <a:pt x="89433" y="455"/>
                    <a:pt x="86179" y="270"/>
                    <a:pt x="85884" y="270"/>
                  </a:cubicBezTo>
                  <a:cubicBezTo>
                    <a:pt x="85884" y="198"/>
                    <a:pt x="85791" y="157"/>
                    <a:pt x="85646" y="157"/>
                  </a:cubicBezTo>
                  <a:cubicBezTo>
                    <a:pt x="85566" y="157"/>
                    <a:pt x="85471" y="170"/>
                    <a:pt x="85366" y="196"/>
                  </a:cubicBezTo>
                  <a:cubicBezTo>
                    <a:pt x="84886" y="309"/>
                    <a:pt x="83003" y="357"/>
                    <a:pt x="80740" y="357"/>
                  </a:cubicBezTo>
                  <a:cubicBezTo>
                    <a:pt x="80041" y="357"/>
                    <a:pt x="79305" y="353"/>
                    <a:pt x="78563" y="344"/>
                  </a:cubicBezTo>
                  <a:cubicBezTo>
                    <a:pt x="75421" y="344"/>
                    <a:pt x="72204" y="270"/>
                    <a:pt x="71169" y="159"/>
                  </a:cubicBezTo>
                  <a:cubicBezTo>
                    <a:pt x="70357" y="57"/>
                    <a:pt x="69522" y="0"/>
                    <a:pt x="68689" y="0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1" name="Google Shape;380;p32"/>
            <p:cNvSpPr/>
            <p:nvPr/>
          </p:nvSpPr>
          <p:spPr>
            <a:xfrm>
              <a:off x="961850" y="2466994"/>
              <a:ext cx="1943775" cy="179150"/>
            </a:xfrm>
            <a:custGeom>
              <a:avLst/>
              <a:gdLst/>
              <a:ahLst/>
              <a:cxnLst/>
              <a:rect l="l" t="t" r="r" b="b"/>
              <a:pathLst>
                <a:path w="77751" h="7166" extrusionOk="0">
                  <a:moveTo>
                    <a:pt x="64615" y="1"/>
                  </a:moveTo>
                  <a:cubicBezTo>
                    <a:pt x="64546" y="1"/>
                    <a:pt x="64460" y="21"/>
                    <a:pt x="64367" y="68"/>
                  </a:cubicBezTo>
                  <a:cubicBezTo>
                    <a:pt x="63663" y="321"/>
                    <a:pt x="58750" y="489"/>
                    <a:pt x="55765" y="489"/>
                  </a:cubicBezTo>
                  <a:cubicBezTo>
                    <a:pt x="54833" y="489"/>
                    <a:pt x="54089" y="472"/>
                    <a:pt x="53719" y="437"/>
                  </a:cubicBezTo>
                  <a:cubicBezTo>
                    <a:pt x="53172" y="349"/>
                    <a:pt x="52625" y="303"/>
                    <a:pt x="52083" y="303"/>
                  </a:cubicBezTo>
                  <a:cubicBezTo>
                    <a:pt x="51488" y="303"/>
                    <a:pt x="50898" y="358"/>
                    <a:pt x="50318" y="474"/>
                  </a:cubicBezTo>
                  <a:cubicBezTo>
                    <a:pt x="48359" y="733"/>
                    <a:pt x="42739" y="511"/>
                    <a:pt x="40151" y="733"/>
                  </a:cubicBezTo>
                  <a:cubicBezTo>
                    <a:pt x="39958" y="751"/>
                    <a:pt x="39816" y="758"/>
                    <a:pt x="39710" y="758"/>
                  </a:cubicBezTo>
                  <a:cubicBezTo>
                    <a:pt x="39142" y="758"/>
                    <a:pt x="39581" y="548"/>
                    <a:pt x="38709" y="548"/>
                  </a:cubicBezTo>
                  <a:cubicBezTo>
                    <a:pt x="37484" y="575"/>
                    <a:pt x="26790" y="851"/>
                    <a:pt x="20802" y="851"/>
                  </a:cubicBezTo>
                  <a:cubicBezTo>
                    <a:pt x="18482" y="851"/>
                    <a:pt x="16868" y="810"/>
                    <a:pt x="16786" y="696"/>
                  </a:cubicBezTo>
                  <a:cubicBezTo>
                    <a:pt x="16773" y="665"/>
                    <a:pt x="16750" y="653"/>
                    <a:pt x="16719" y="653"/>
                  </a:cubicBezTo>
                  <a:cubicBezTo>
                    <a:pt x="16587" y="653"/>
                    <a:pt x="16313" y="873"/>
                    <a:pt x="16137" y="873"/>
                  </a:cubicBezTo>
                  <a:cubicBezTo>
                    <a:pt x="16102" y="873"/>
                    <a:pt x="16071" y="864"/>
                    <a:pt x="16046" y="844"/>
                  </a:cubicBezTo>
                  <a:cubicBezTo>
                    <a:pt x="16046" y="844"/>
                    <a:pt x="8469" y="1095"/>
                    <a:pt x="4755" y="1095"/>
                  </a:cubicBezTo>
                  <a:cubicBezTo>
                    <a:pt x="3742" y="1095"/>
                    <a:pt x="3017" y="1076"/>
                    <a:pt x="2811" y="1029"/>
                  </a:cubicBezTo>
                  <a:cubicBezTo>
                    <a:pt x="2594" y="991"/>
                    <a:pt x="2425" y="970"/>
                    <a:pt x="2288" y="970"/>
                  </a:cubicBezTo>
                  <a:cubicBezTo>
                    <a:pt x="2029" y="970"/>
                    <a:pt x="1884" y="1044"/>
                    <a:pt x="1739" y="1214"/>
                  </a:cubicBezTo>
                  <a:cubicBezTo>
                    <a:pt x="1073" y="1916"/>
                    <a:pt x="1" y="6722"/>
                    <a:pt x="703" y="6981"/>
                  </a:cubicBezTo>
                  <a:cubicBezTo>
                    <a:pt x="822" y="7012"/>
                    <a:pt x="1152" y="7024"/>
                    <a:pt x="1636" y="7024"/>
                  </a:cubicBezTo>
                  <a:cubicBezTo>
                    <a:pt x="3438" y="7024"/>
                    <a:pt x="7375" y="6855"/>
                    <a:pt x="10514" y="6855"/>
                  </a:cubicBezTo>
                  <a:cubicBezTo>
                    <a:pt x="12564" y="6855"/>
                    <a:pt x="14273" y="6927"/>
                    <a:pt x="14826" y="7166"/>
                  </a:cubicBezTo>
                  <a:cubicBezTo>
                    <a:pt x="16483" y="7055"/>
                    <a:pt x="22288" y="6615"/>
                    <a:pt x="26120" y="6615"/>
                  </a:cubicBezTo>
                  <a:cubicBezTo>
                    <a:pt x="27418" y="6615"/>
                    <a:pt x="28489" y="6665"/>
                    <a:pt x="29097" y="6796"/>
                  </a:cubicBezTo>
                  <a:cubicBezTo>
                    <a:pt x="29642" y="6539"/>
                    <a:pt x="32150" y="6474"/>
                    <a:pt x="34955" y="6474"/>
                  </a:cubicBezTo>
                  <a:cubicBezTo>
                    <a:pt x="37844" y="6474"/>
                    <a:pt x="41049" y="6543"/>
                    <a:pt x="42752" y="6543"/>
                  </a:cubicBezTo>
                  <a:cubicBezTo>
                    <a:pt x="43436" y="6543"/>
                    <a:pt x="43878" y="6532"/>
                    <a:pt x="43959" y="6500"/>
                  </a:cubicBezTo>
                  <a:cubicBezTo>
                    <a:pt x="44243" y="6376"/>
                    <a:pt x="44981" y="6320"/>
                    <a:pt x="45707" y="6320"/>
                  </a:cubicBezTo>
                  <a:cubicBezTo>
                    <a:pt x="46491" y="6320"/>
                    <a:pt x="47262" y="6385"/>
                    <a:pt x="47434" y="6500"/>
                  </a:cubicBezTo>
                  <a:cubicBezTo>
                    <a:pt x="47673" y="6656"/>
                    <a:pt x="47958" y="6707"/>
                    <a:pt x="48252" y="6707"/>
                  </a:cubicBezTo>
                  <a:cubicBezTo>
                    <a:pt x="48810" y="6707"/>
                    <a:pt x="49402" y="6525"/>
                    <a:pt x="49782" y="6525"/>
                  </a:cubicBezTo>
                  <a:cubicBezTo>
                    <a:pt x="49918" y="6525"/>
                    <a:pt x="50026" y="6548"/>
                    <a:pt x="50096" y="6611"/>
                  </a:cubicBezTo>
                  <a:lnTo>
                    <a:pt x="53313" y="6242"/>
                  </a:lnTo>
                  <a:lnTo>
                    <a:pt x="68286" y="6242"/>
                  </a:lnTo>
                  <a:cubicBezTo>
                    <a:pt x="69090" y="6094"/>
                    <a:pt x="69945" y="6048"/>
                    <a:pt x="70786" y="6048"/>
                  </a:cubicBezTo>
                  <a:cubicBezTo>
                    <a:pt x="72188" y="6048"/>
                    <a:pt x="73551" y="6176"/>
                    <a:pt x="74576" y="6176"/>
                  </a:cubicBezTo>
                  <a:cubicBezTo>
                    <a:pt x="75396" y="6176"/>
                    <a:pt x="76000" y="6094"/>
                    <a:pt x="76234" y="5798"/>
                  </a:cubicBezTo>
                  <a:cubicBezTo>
                    <a:pt x="76937" y="4874"/>
                    <a:pt x="77750" y="1103"/>
                    <a:pt x="77455" y="178"/>
                  </a:cubicBezTo>
                  <a:cubicBezTo>
                    <a:pt x="77426" y="102"/>
                    <a:pt x="77000" y="73"/>
                    <a:pt x="76377" y="73"/>
                  </a:cubicBezTo>
                  <a:cubicBezTo>
                    <a:pt x="74582" y="73"/>
                    <a:pt x="71158" y="318"/>
                    <a:pt x="70911" y="400"/>
                  </a:cubicBezTo>
                  <a:cubicBezTo>
                    <a:pt x="70874" y="425"/>
                    <a:pt x="70829" y="437"/>
                    <a:pt x="70782" y="437"/>
                  </a:cubicBezTo>
                  <a:cubicBezTo>
                    <a:pt x="70689" y="437"/>
                    <a:pt x="70590" y="388"/>
                    <a:pt x="70541" y="289"/>
                  </a:cubicBezTo>
                  <a:cubicBezTo>
                    <a:pt x="70504" y="215"/>
                    <a:pt x="64774" y="142"/>
                    <a:pt x="64774" y="105"/>
                  </a:cubicBezTo>
                  <a:cubicBezTo>
                    <a:pt x="64774" y="40"/>
                    <a:pt x="64711" y="1"/>
                    <a:pt x="64615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2" name="Google Shape;381;p32"/>
            <p:cNvSpPr/>
            <p:nvPr/>
          </p:nvSpPr>
          <p:spPr>
            <a:xfrm>
              <a:off x="1085712" y="2199196"/>
              <a:ext cx="1696050" cy="207250"/>
            </a:xfrm>
            <a:custGeom>
              <a:avLst/>
              <a:gdLst/>
              <a:ahLst/>
              <a:cxnLst/>
              <a:rect l="l" t="t" r="r" b="b"/>
              <a:pathLst>
                <a:path w="67842" h="8290" extrusionOk="0">
                  <a:moveTo>
                    <a:pt x="66961" y="1"/>
                  </a:moveTo>
                  <a:cubicBezTo>
                    <a:pt x="65549" y="1"/>
                    <a:pt x="62061" y="407"/>
                    <a:pt x="61852" y="526"/>
                  </a:cubicBezTo>
                  <a:cubicBezTo>
                    <a:pt x="61813" y="552"/>
                    <a:pt x="61769" y="564"/>
                    <a:pt x="61725" y="564"/>
                  </a:cubicBezTo>
                  <a:cubicBezTo>
                    <a:pt x="61646" y="564"/>
                    <a:pt x="61567" y="524"/>
                    <a:pt x="61520" y="452"/>
                  </a:cubicBezTo>
                  <a:cubicBezTo>
                    <a:pt x="61501" y="415"/>
                    <a:pt x="60882" y="406"/>
                    <a:pt x="60258" y="406"/>
                  </a:cubicBezTo>
                  <a:cubicBezTo>
                    <a:pt x="59634" y="406"/>
                    <a:pt x="59006" y="415"/>
                    <a:pt x="58969" y="415"/>
                  </a:cubicBezTo>
                  <a:lnTo>
                    <a:pt x="56455" y="415"/>
                  </a:lnTo>
                  <a:cubicBezTo>
                    <a:pt x="56455" y="351"/>
                    <a:pt x="56405" y="311"/>
                    <a:pt x="56326" y="311"/>
                  </a:cubicBezTo>
                  <a:cubicBezTo>
                    <a:pt x="56270" y="311"/>
                    <a:pt x="56199" y="332"/>
                    <a:pt x="56122" y="378"/>
                  </a:cubicBezTo>
                  <a:cubicBezTo>
                    <a:pt x="55434" y="706"/>
                    <a:pt x="49756" y="1062"/>
                    <a:pt x="47543" y="1062"/>
                  </a:cubicBezTo>
                  <a:cubicBezTo>
                    <a:pt x="47258" y="1062"/>
                    <a:pt x="47031" y="1056"/>
                    <a:pt x="46879" y="1044"/>
                  </a:cubicBezTo>
                  <a:cubicBezTo>
                    <a:pt x="46480" y="984"/>
                    <a:pt x="46081" y="955"/>
                    <a:pt x="45681" y="955"/>
                  </a:cubicBezTo>
                  <a:cubicBezTo>
                    <a:pt x="45082" y="955"/>
                    <a:pt x="44483" y="1021"/>
                    <a:pt x="43884" y="1154"/>
                  </a:cubicBezTo>
                  <a:cubicBezTo>
                    <a:pt x="42184" y="1487"/>
                    <a:pt x="37267" y="1339"/>
                    <a:pt x="35048" y="1598"/>
                  </a:cubicBezTo>
                  <a:cubicBezTo>
                    <a:pt x="34831" y="1628"/>
                    <a:pt x="34687" y="1640"/>
                    <a:pt x="34587" y="1640"/>
                  </a:cubicBezTo>
                  <a:cubicBezTo>
                    <a:pt x="34225" y="1640"/>
                    <a:pt x="34458" y="1484"/>
                    <a:pt x="33934" y="1484"/>
                  </a:cubicBezTo>
                  <a:cubicBezTo>
                    <a:pt x="33892" y="1484"/>
                    <a:pt x="33844" y="1485"/>
                    <a:pt x="33791" y="1487"/>
                  </a:cubicBezTo>
                  <a:cubicBezTo>
                    <a:pt x="33015" y="1487"/>
                    <a:pt x="28357" y="1709"/>
                    <a:pt x="23772" y="1857"/>
                  </a:cubicBezTo>
                  <a:cubicBezTo>
                    <a:pt x="21499" y="1912"/>
                    <a:pt x="19253" y="1949"/>
                    <a:pt x="17561" y="1949"/>
                  </a:cubicBezTo>
                  <a:cubicBezTo>
                    <a:pt x="15870" y="1949"/>
                    <a:pt x="14733" y="1912"/>
                    <a:pt x="14678" y="1820"/>
                  </a:cubicBezTo>
                  <a:cubicBezTo>
                    <a:pt x="14665" y="1789"/>
                    <a:pt x="14644" y="1777"/>
                    <a:pt x="14616" y="1777"/>
                  </a:cubicBezTo>
                  <a:cubicBezTo>
                    <a:pt x="14499" y="1777"/>
                    <a:pt x="14268" y="1997"/>
                    <a:pt x="14123" y="1997"/>
                  </a:cubicBezTo>
                  <a:cubicBezTo>
                    <a:pt x="14094" y="1997"/>
                    <a:pt x="14069" y="1988"/>
                    <a:pt x="14049" y="1968"/>
                  </a:cubicBezTo>
                  <a:cubicBezTo>
                    <a:pt x="13238" y="2024"/>
                    <a:pt x="7539" y="2228"/>
                    <a:pt x="4444" y="2228"/>
                  </a:cubicBezTo>
                  <a:cubicBezTo>
                    <a:pt x="3448" y="2228"/>
                    <a:pt x="2721" y="2207"/>
                    <a:pt x="2514" y="2153"/>
                  </a:cubicBezTo>
                  <a:cubicBezTo>
                    <a:pt x="2324" y="2102"/>
                    <a:pt x="2173" y="2077"/>
                    <a:pt x="2049" y="2077"/>
                  </a:cubicBezTo>
                  <a:cubicBezTo>
                    <a:pt x="1812" y="2077"/>
                    <a:pt x="1674" y="2168"/>
                    <a:pt x="1553" y="2338"/>
                  </a:cubicBezTo>
                  <a:cubicBezTo>
                    <a:pt x="961" y="3003"/>
                    <a:pt x="0" y="7809"/>
                    <a:pt x="629" y="8105"/>
                  </a:cubicBezTo>
                  <a:cubicBezTo>
                    <a:pt x="748" y="8138"/>
                    <a:pt x="1069" y="8150"/>
                    <a:pt x="1533" y="8150"/>
                  </a:cubicBezTo>
                  <a:cubicBezTo>
                    <a:pt x="3158" y="8150"/>
                    <a:pt x="6544" y="7995"/>
                    <a:pt x="9240" y="7995"/>
                  </a:cubicBezTo>
                  <a:cubicBezTo>
                    <a:pt x="11028" y="7995"/>
                    <a:pt x="12512" y="8063"/>
                    <a:pt x="12977" y="8290"/>
                  </a:cubicBezTo>
                  <a:cubicBezTo>
                    <a:pt x="14473" y="8177"/>
                    <a:pt x="19764" y="7676"/>
                    <a:pt x="23120" y="7676"/>
                  </a:cubicBezTo>
                  <a:cubicBezTo>
                    <a:pt x="24159" y="7676"/>
                    <a:pt x="25012" y="7724"/>
                    <a:pt x="25510" y="7846"/>
                  </a:cubicBezTo>
                  <a:cubicBezTo>
                    <a:pt x="26102" y="7513"/>
                    <a:pt x="29244" y="7439"/>
                    <a:pt x="32276" y="7439"/>
                  </a:cubicBezTo>
                  <a:cubicBezTo>
                    <a:pt x="35344" y="7403"/>
                    <a:pt x="38302" y="7403"/>
                    <a:pt x="38524" y="7329"/>
                  </a:cubicBezTo>
                  <a:cubicBezTo>
                    <a:pt x="38781" y="7190"/>
                    <a:pt x="39547" y="7115"/>
                    <a:pt x="40249" y="7115"/>
                  </a:cubicBezTo>
                  <a:cubicBezTo>
                    <a:pt x="40858" y="7115"/>
                    <a:pt x="41418" y="7171"/>
                    <a:pt x="41555" y="7292"/>
                  </a:cubicBezTo>
                  <a:cubicBezTo>
                    <a:pt x="41753" y="7424"/>
                    <a:pt x="41980" y="7469"/>
                    <a:pt x="42214" y="7469"/>
                  </a:cubicBezTo>
                  <a:cubicBezTo>
                    <a:pt x="42731" y="7469"/>
                    <a:pt x="43282" y="7246"/>
                    <a:pt x="43626" y="7246"/>
                  </a:cubicBezTo>
                  <a:cubicBezTo>
                    <a:pt x="43736" y="7246"/>
                    <a:pt x="43825" y="7269"/>
                    <a:pt x="43884" y="7329"/>
                  </a:cubicBezTo>
                  <a:cubicBezTo>
                    <a:pt x="47397" y="6774"/>
                    <a:pt x="45363" y="6922"/>
                    <a:pt x="53238" y="6663"/>
                  </a:cubicBezTo>
                  <a:cubicBezTo>
                    <a:pt x="56492" y="6552"/>
                    <a:pt x="59782" y="6441"/>
                    <a:pt x="59782" y="6441"/>
                  </a:cubicBezTo>
                  <a:cubicBezTo>
                    <a:pt x="60732" y="6201"/>
                    <a:pt x="61778" y="6151"/>
                    <a:pt x="62766" y="6151"/>
                  </a:cubicBezTo>
                  <a:cubicBezTo>
                    <a:pt x="63460" y="6151"/>
                    <a:pt x="64127" y="6175"/>
                    <a:pt x="64711" y="6175"/>
                  </a:cubicBezTo>
                  <a:cubicBezTo>
                    <a:pt x="65721" y="6175"/>
                    <a:pt x="66486" y="6102"/>
                    <a:pt x="66732" y="5702"/>
                  </a:cubicBezTo>
                  <a:cubicBezTo>
                    <a:pt x="67287" y="4778"/>
                    <a:pt x="67842" y="970"/>
                    <a:pt x="67546" y="82"/>
                  </a:cubicBezTo>
                  <a:cubicBezTo>
                    <a:pt x="67524" y="25"/>
                    <a:pt x="67304" y="1"/>
                    <a:pt x="66961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" name="Google Shape;786;p36"/>
          <p:cNvGrpSpPr/>
          <p:nvPr/>
        </p:nvGrpSpPr>
        <p:grpSpPr>
          <a:xfrm rot="-10790939">
            <a:off x="1490140" y="2352319"/>
            <a:ext cx="9662377" cy="1564701"/>
            <a:chOff x="1881479" y="1597500"/>
            <a:chExt cx="1106346" cy="402847"/>
          </a:xfrm>
        </p:grpSpPr>
        <p:sp>
          <p:nvSpPr>
            <p:cNvPr id="787" name="Google Shape;787;p36"/>
            <p:cNvSpPr/>
            <p:nvPr/>
          </p:nvSpPr>
          <p:spPr>
            <a:xfrm>
              <a:off x="1881479" y="1598638"/>
              <a:ext cx="1103790" cy="401708"/>
            </a:xfrm>
            <a:custGeom>
              <a:avLst/>
              <a:gdLst/>
              <a:ahLst/>
              <a:cxnLst/>
              <a:rect l="l" t="t" r="r" b="b"/>
              <a:pathLst>
                <a:path w="74167" h="26992" extrusionOk="0">
                  <a:moveTo>
                    <a:pt x="72981" y="1"/>
                  </a:moveTo>
                  <a:lnTo>
                    <a:pt x="10974" y="3101"/>
                  </a:lnTo>
                  <a:lnTo>
                    <a:pt x="1" y="15806"/>
                  </a:lnTo>
                  <a:lnTo>
                    <a:pt x="12159" y="26992"/>
                  </a:lnTo>
                  <a:lnTo>
                    <a:pt x="74166" y="23922"/>
                  </a:lnTo>
                  <a:lnTo>
                    <a:pt x="7298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88" name="Google Shape;788;p36"/>
            <p:cNvSpPr/>
            <p:nvPr/>
          </p:nvSpPr>
          <p:spPr>
            <a:xfrm>
              <a:off x="2833025" y="1597500"/>
              <a:ext cx="154800" cy="363825"/>
            </a:xfrm>
            <a:custGeom>
              <a:avLst/>
              <a:gdLst/>
              <a:ahLst/>
              <a:cxnLst/>
              <a:rect l="l" t="t" r="r" b="b"/>
              <a:pathLst>
                <a:path w="6192" h="14553" extrusionOk="0">
                  <a:moveTo>
                    <a:pt x="0" y="271"/>
                  </a:moveTo>
                  <a:lnTo>
                    <a:pt x="5378" y="0"/>
                  </a:lnTo>
                  <a:lnTo>
                    <a:pt x="6192" y="14282"/>
                  </a:lnTo>
                  <a:lnTo>
                    <a:pt x="903" y="14553"/>
                  </a:lnTo>
                  <a:close/>
                </a:path>
              </a:pathLst>
            </a:custGeom>
            <a:solidFill>
              <a:srgbClr val="FCB8B8"/>
            </a:solidFill>
            <a:ln>
              <a:noFill/>
            </a:ln>
          </p:spPr>
        </p:sp>
      </p:grpSp>
      <p:sp>
        <p:nvSpPr>
          <p:cNvPr id="792" name="Google Shape;792;p36"/>
          <p:cNvSpPr txBox="1">
            <a:spLocks noGrp="1"/>
          </p:cNvSpPr>
          <p:nvPr>
            <p:ph type="subTitle" idx="1"/>
          </p:nvPr>
        </p:nvSpPr>
        <p:spPr>
          <a:xfrm>
            <a:off x="2708368" y="2792050"/>
            <a:ext cx="7202809" cy="76134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Nhờ đâu hai vợ chồng thoát khỏi nạn lũ lụt?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Google Shape;386;p32"/>
          <p:cNvSpPr txBox="1"/>
          <p:nvPr/>
        </p:nvSpPr>
        <p:spPr>
          <a:xfrm>
            <a:off x="2062968" y="632699"/>
            <a:ext cx="7070400" cy="10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>
            <a:pPr marL="0" indent="0"/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  <a:endParaRPr lang="en-US" sz="32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17"/>
          <p:cNvGrpSpPr/>
          <p:nvPr/>
        </p:nvGrpSpPr>
        <p:grpSpPr>
          <a:xfrm>
            <a:off x="1510429" y="2529073"/>
            <a:ext cx="1235133" cy="1206833"/>
            <a:chOff x="1187619" y="2049661"/>
            <a:chExt cx="1235133" cy="1206833"/>
          </a:xfrm>
        </p:grpSpPr>
        <p:sp>
          <p:nvSpPr>
            <p:cNvPr id="808" name="Google Shape;808;p36"/>
            <p:cNvSpPr/>
            <p:nvPr/>
          </p:nvSpPr>
          <p:spPr>
            <a:xfrm>
              <a:off x="1187619" y="2049661"/>
              <a:ext cx="1235133" cy="1206833"/>
            </a:xfrm>
            <a:custGeom>
              <a:avLst/>
              <a:gdLst/>
              <a:ahLst/>
              <a:cxnLst/>
              <a:rect l="l" t="t" r="r" b="b"/>
              <a:pathLst>
                <a:path w="37054" h="36205" extrusionOk="0">
                  <a:moveTo>
                    <a:pt x="20171" y="2897"/>
                  </a:moveTo>
                  <a:cubicBezTo>
                    <a:pt x="13692" y="2897"/>
                    <a:pt x="4629" y="3248"/>
                    <a:pt x="1730" y="9043"/>
                  </a:cubicBezTo>
                  <a:cubicBezTo>
                    <a:pt x="-53" y="12607"/>
                    <a:pt x="-138" y="17159"/>
                    <a:pt x="1007" y="20976"/>
                  </a:cubicBezTo>
                  <a:cubicBezTo>
                    <a:pt x="4030" y="31052"/>
                    <a:pt x="25605" y="39758"/>
                    <a:pt x="31018" y="30738"/>
                  </a:cubicBezTo>
                  <a:cubicBezTo>
                    <a:pt x="35128" y="23889"/>
                    <a:pt x="35698" y="10984"/>
                    <a:pt x="28849" y="6874"/>
                  </a:cubicBezTo>
                  <a:cubicBezTo>
                    <a:pt x="23310" y="3550"/>
                    <a:pt x="15464" y="1093"/>
                    <a:pt x="9685" y="3981"/>
                  </a:cubicBezTo>
                  <a:cubicBezTo>
                    <a:pt x="4809" y="6417"/>
                    <a:pt x="1259" y="11997"/>
                    <a:pt x="284" y="17360"/>
                  </a:cubicBezTo>
                  <a:cubicBezTo>
                    <a:pt x="-548" y="21937"/>
                    <a:pt x="728" y="27711"/>
                    <a:pt x="4261" y="30738"/>
                  </a:cubicBezTo>
                  <a:cubicBezTo>
                    <a:pt x="11500" y="36942"/>
                    <a:pt x="25587" y="38389"/>
                    <a:pt x="32826" y="32185"/>
                  </a:cubicBezTo>
                  <a:cubicBezTo>
                    <a:pt x="38778" y="27085"/>
                    <a:pt x="37895" y="15205"/>
                    <a:pt x="33549" y="8682"/>
                  </a:cubicBezTo>
                  <a:cubicBezTo>
                    <a:pt x="28537" y="1160"/>
                    <a:pt x="16090" y="-1774"/>
                    <a:pt x="7516" y="1089"/>
                  </a:cubicBezTo>
                </a:path>
              </a:pathLst>
            </a:cu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" name="TextBox 3"/>
            <p:cNvSpPr txBox="1"/>
            <p:nvPr/>
          </p:nvSpPr>
          <p:spPr>
            <a:xfrm>
              <a:off x="1488095" y="2237578"/>
              <a:ext cx="7086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3" cstate="print"/>
          <a:stretch>
            <a:fillRect/>
          </a:stretch>
        </p:blipFill>
        <p:spPr>
          <a:xfrm>
            <a:off x="11633200" y="6299200"/>
            <a:ext cx="406400" cy="406400"/>
          </a:xfrm>
          <a:prstGeom prst="rect">
            <a:avLst/>
          </a:prstGeom>
        </p:spPr>
      </p:pic>
      <p:sp>
        <p:nvSpPr>
          <p:cNvPr id="2" name="Rectangle: Rounded Corners 1"/>
          <p:cNvSpPr/>
          <p:nvPr/>
        </p:nvSpPr>
        <p:spPr>
          <a:xfrm>
            <a:off x="1071563" y="4499840"/>
            <a:ext cx="10048874" cy="1208982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khoét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rỗng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789;p36"/>
          <p:cNvGrpSpPr/>
          <p:nvPr/>
        </p:nvGrpSpPr>
        <p:grpSpPr>
          <a:xfrm rot="-10790834">
            <a:off x="967271" y="2359030"/>
            <a:ext cx="10664050" cy="1423983"/>
            <a:chOff x="1881479" y="1597500"/>
            <a:chExt cx="1106346" cy="402847"/>
          </a:xfrm>
        </p:grpSpPr>
        <p:sp>
          <p:nvSpPr>
            <p:cNvPr id="27" name="Google Shape;790;p36"/>
            <p:cNvSpPr/>
            <p:nvPr/>
          </p:nvSpPr>
          <p:spPr>
            <a:xfrm>
              <a:off x="1881479" y="1598638"/>
              <a:ext cx="1103790" cy="401708"/>
            </a:xfrm>
            <a:custGeom>
              <a:avLst/>
              <a:gdLst/>
              <a:ahLst/>
              <a:cxnLst/>
              <a:rect l="l" t="t" r="r" b="b"/>
              <a:pathLst>
                <a:path w="74167" h="26992" extrusionOk="0">
                  <a:moveTo>
                    <a:pt x="72981" y="1"/>
                  </a:moveTo>
                  <a:lnTo>
                    <a:pt x="10974" y="3101"/>
                  </a:lnTo>
                  <a:lnTo>
                    <a:pt x="1" y="15806"/>
                  </a:lnTo>
                  <a:lnTo>
                    <a:pt x="12159" y="26992"/>
                  </a:lnTo>
                  <a:lnTo>
                    <a:pt x="74166" y="23922"/>
                  </a:lnTo>
                  <a:lnTo>
                    <a:pt x="7298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" name="Google Shape;791;p36"/>
            <p:cNvSpPr/>
            <p:nvPr/>
          </p:nvSpPr>
          <p:spPr>
            <a:xfrm>
              <a:off x="2833025" y="1597500"/>
              <a:ext cx="154800" cy="363825"/>
            </a:xfrm>
            <a:custGeom>
              <a:avLst/>
              <a:gdLst/>
              <a:ahLst/>
              <a:cxnLst/>
              <a:rect l="l" t="t" r="r" b="b"/>
              <a:pathLst>
                <a:path w="6192" h="14553" extrusionOk="0">
                  <a:moveTo>
                    <a:pt x="0" y="271"/>
                  </a:moveTo>
                  <a:lnTo>
                    <a:pt x="5378" y="0"/>
                  </a:lnTo>
                  <a:lnTo>
                    <a:pt x="6192" y="14282"/>
                  </a:lnTo>
                  <a:lnTo>
                    <a:pt x="903" y="14553"/>
                  </a:lnTo>
                  <a:close/>
                </a:path>
              </a:pathLst>
            </a:custGeom>
            <a:solidFill>
              <a:srgbClr val="E48800"/>
            </a:solidFill>
            <a:ln>
              <a:noFill/>
            </a:ln>
          </p:spPr>
        </p:sp>
      </p:grpSp>
      <p:grpSp>
        <p:nvGrpSpPr>
          <p:cNvPr id="29" name="Group 28"/>
          <p:cNvGrpSpPr/>
          <p:nvPr/>
        </p:nvGrpSpPr>
        <p:grpSpPr>
          <a:xfrm>
            <a:off x="1095593" y="2532033"/>
            <a:ext cx="1235133" cy="1206833"/>
            <a:chOff x="1092483" y="3885616"/>
            <a:chExt cx="1235133" cy="1206833"/>
          </a:xfrm>
        </p:grpSpPr>
        <p:sp>
          <p:nvSpPr>
            <p:cNvPr id="30" name="Google Shape;810;p36"/>
            <p:cNvSpPr/>
            <p:nvPr/>
          </p:nvSpPr>
          <p:spPr>
            <a:xfrm>
              <a:off x="1092483" y="3885616"/>
              <a:ext cx="1235133" cy="1206833"/>
            </a:xfrm>
            <a:custGeom>
              <a:avLst/>
              <a:gdLst/>
              <a:ahLst/>
              <a:cxnLst/>
              <a:rect l="l" t="t" r="r" b="b"/>
              <a:pathLst>
                <a:path w="37054" h="36205" extrusionOk="0">
                  <a:moveTo>
                    <a:pt x="20171" y="2897"/>
                  </a:moveTo>
                  <a:cubicBezTo>
                    <a:pt x="13692" y="2897"/>
                    <a:pt x="4629" y="3248"/>
                    <a:pt x="1730" y="9043"/>
                  </a:cubicBezTo>
                  <a:cubicBezTo>
                    <a:pt x="-53" y="12607"/>
                    <a:pt x="-138" y="17159"/>
                    <a:pt x="1007" y="20976"/>
                  </a:cubicBezTo>
                  <a:cubicBezTo>
                    <a:pt x="4030" y="31052"/>
                    <a:pt x="25605" y="39758"/>
                    <a:pt x="31018" y="30738"/>
                  </a:cubicBezTo>
                  <a:cubicBezTo>
                    <a:pt x="35128" y="23889"/>
                    <a:pt x="35698" y="10984"/>
                    <a:pt x="28849" y="6874"/>
                  </a:cubicBezTo>
                  <a:cubicBezTo>
                    <a:pt x="23310" y="3550"/>
                    <a:pt x="15464" y="1093"/>
                    <a:pt x="9685" y="3981"/>
                  </a:cubicBezTo>
                  <a:cubicBezTo>
                    <a:pt x="4809" y="6417"/>
                    <a:pt x="1259" y="11997"/>
                    <a:pt x="284" y="17360"/>
                  </a:cubicBezTo>
                  <a:cubicBezTo>
                    <a:pt x="-548" y="21937"/>
                    <a:pt x="728" y="27711"/>
                    <a:pt x="4261" y="30738"/>
                  </a:cubicBezTo>
                  <a:cubicBezTo>
                    <a:pt x="11500" y="36942"/>
                    <a:pt x="25587" y="38389"/>
                    <a:pt x="32826" y="32185"/>
                  </a:cubicBezTo>
                  <a:cubicBezTo>
                    <a:pt x="38778" y="27085"/>
                    <a:pt x="37895" y="15205"/>
                    <a:pt x="33549" y="8682"/>
                  </a:cubicBezTo>
                  <a:cubicBezTo>
                    <a:pt x="28537" y="1160"/>
                    <a:pt x="16090" y="-1774"/>
                    <a:pt x="7516" y="1089"/>
                  </a:cubicBezTo>
                </a:path>
              </a:pathLst>
            </a:custGeom>
            <a:noFill/>
            <a:ln w="2857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1" name="TextBox 30"/>
            <p:cNvSpPr txBox="1"/>
            <p:nvPr/>
          </p:nvSpPr>
          <p:spPr>
            <a:xfrm>
              <a:off x="1355738" y="4049899"/>
              <a:ext cx="7086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Google Shape;792;p36"/>
          <p:cNvSpPr txBox="1"/>
          <p:nvPr/>
        </p:nvSpPr>
        <p:spPr>
          <a:xfrm>
            <a:off x="2330725" y="2553698"/>
            <a:ext cx="7980844" cy="1066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>
            <a:pPr marL="0" indent="0" algn="just"/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vợ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oogle Shape;378;p32"/>
          <p:cNvGrpSpPr/>
          <p:nvPr/>
        </p:nvGrpSpPr>
        <p:grpSpPr>
          <a:xfrm>
            <a:off x="2121903" y="448889"/>
            <a:ext cx="6887969" cy="1669729"/>
            <a:chOff x="589295" y="2199196"/>
            <a:chExt cx="2577800" cy="446948"/>
          </a:xfrm>
        </p:grpSpPr>
        <p:sp>
          <p:nvSpPr>
            <p:cNvPr id="33" name="Google Shape;379;p32"/>
            <p:cNvSpPr/>
            <p:nvPr/>
          </p:nvSpPr>
          <p:spPr>
            <a:xfrm>
              <a:off x="589295" y="2337204"/>
              <a:ext cx="2577800" cy="191900"/>
            </a:xfrm>
            <a:custGeom>
              <a:avLst/>
              <a:gdLst/>
              <a:ahLst/>
              <a:cxnLst/>
              <a:rect l="l" t="t" r="r" b="b"/>
              <a:pathLst>
                <a:path w="103112" h="7676" extrusionOk="0">
                  <a:moveTo>
                    <a:pt x="68689" y="0"/>
                  </a:moveTo>
                  <a:cubicBezTo>
                    <a:pt x="68006" y="0"/>
                    <a:pt x="67325" y="39"/>
                    <a:pt x="66659" y="122"/>
                  </a:cubicBezTo>
                  <a:cubicBezTo>
                    <a:pt x="65933" y="183"/>
                    <a:pt x="64838" y="202"/>
                    <a:pt x="63559" y="202"/>
                  </a:cubicBezTo>
                  <a:cubicBezTo>
                    <a:pt x="61490" y="202"/>
                    <a:pt x="58940" y="153"/>
                    <a:pt x="56701" y="153"/>
                  </a:cubicBezTo>
                  <a:cubicBezTo>
                    <a:pt x="55317" y="153"/>
                    <a:pt x="54051" y="172"/>
                    <a:pt x="53091" y="233"/>
                  </a:cubicBezTo>
                  <a:cubicBezTo>
                    <a:pt x="52810" y="253"/>
                    <a:pt x="52614" y="261"/>
                    <a:pt x="52472" y="261"/>
                  </a:cubicBezTo>
                  <a:cubicBezTo>
                    <a:pt x="51814" y="261"/>
                    <a:pt x="52362" y="85"/>
                    <a:pt x="51205" y="85"/>
                  </a:cubicBezTo>
                  <a:cubicBezTo>
                    <a:pt x="50650" y="85"/>
                    <a:pt x="48580" y="122"/>
                    <a:pt x="45770" y="159"/>
                  </a:cubicBezTo>
                  <a:cubicBezTo>
                    <a:pt x="34074" y="411"/>
                    <a:pt x="26612" y="643"/>
                    <a:pt x="23595" y="643"/>
                  </a:cubicBezTo>
                  <a:cubicBezTo>
                    <a:pt x="22636" y="643"/>
                    <a:pt x="22126" y="619"/>
                    <a:pt x="22072" y="566"/>
                  </a:cubicBezTo>
                  <a:cubicBezTo>
                    <a:pt x="22049" y="537"/>
                    <a:pt x="22015" y="525"/>
                    <a:pt x="21972" y="525"/>
                  </a:cubicBezTo>
                  <a:cubicBezTo>
                    <a:pt x="21774" y="525"/>
                    <a:pt x="21400" y="777"/>
                    <a:pt x="21177" y="777"/>
                  </a:cubicBezTo>
                  <a:cubicBezTo>
                    <a:pt x="21137" y="777"/>
                    <a:pt x="21102" y="769"/>
                    <a:pt x="21074" y="751"/>
                  </a:cubicBezTo>
                  <a:cubicBezTo>
                    <a:pt x="12013" y="1258"/>
                    <a:pt x="5487" y="1610"/>
                    <a:pt x="3815" y="1610"/>
                  </a:cubicBezTo>
                  <a:cubicBezTo>
                    <a:pt x="3659" y="1610"/>
                    <a:pt x="3545" y="1607"/>
                    <a:pt x="3476" y="1601"/>
                  </a:cubicBezTo>
                  <a:cubicBezTo>
                    <a:pt x="3243" y="1568"/>
                    <a:pt x="3047" y="1551"/>
                    <a:pt x="2878" y="1551"/>
                  </a:cubicBezTo>
                  <a:cubicBezTo>
                    <a:pt x="2484" y="1551"/>
                    <a:pt x="2241" y="1642"/>
                    <a:pt x="2034" y="1823"/>
                  </a:cubicBezTo>
                  <a:cubicBezTo>
                    <a:pt x="1221" y="2599"/>
                    <a:pt x="1" y="7442"/>
                    <a:pt x="925" y="7664"/>
                  </a:cubicBezTo>
                  <a:cubicBezTo>
                    <a:pt x="979" y="7672"/>
                    <a:pt x="1071" y="7675"/>
                    <a:pt x="1197" y="7675"/>
                  </a:cubicBezTo>
                  <a:cubicBezTo>
                    <a:pt x="3026" y="7675"/>
                    <a:pt x="12055" y="6926"/>
                    <a:pt x="16854" y="6926"/>
                  </a:cubicBezTo>
                  <a:cubicBezTo>
                    <a:pt x="18119" y="6926"/>
                    <a:pt x="19090" y="6978"/>
                    <a:pt x="19558" y="7109"/>
                  </a:cubicBezTo>
                  <a:cubicBezTo>
                    <a:pt x="22240" y="6905"/>
                    <a:pt x="30321" y="6242"/>
                    <a:pt x="35306" y="6242"/>
                  </a:cubicBezTo>
                  <a:cubicBezTo>
                    <a:pt x="36644" y="6242"/>
                    <a:pt x="37759" y="6290"/>
                    <a:pt x="38487" y="6407"/>
                  </a:cubicBezTo>
                  <a:cubicBezTo>
                    <a:pt x="39300" y="6074"/>
                    <a:pt x="43626" y="6000"/>
                    <a:pt x="45327" y="6000"/>
                  </a:cubicBezTo>
                  <a:cubicBezTo>
                    <a:pt x="46783" y="5990"/>
                    <a:pt x="47769" y="5986"/>
                    <a:pt x="48537" y="5986"/>
                  </a:cubicBezTo>
                  <a:cubicBezTo>
                    <a:pt x="50634" y="5986"/>
                    <a:pt x="51099" y="6020"/>
                    <a:pt x="55050" y="6074"/>
                  </a:cubicBezTo>
                  <a:cubicBezTo>
                    <a:pt x="56788" y="6074"/>
                    <a:pt x="58008" y="6074"/>
                    <a:pt x="58156" y="6037"/>
                  </a:cubicBezTo>
                  <a:cubicBezTo>
                    <a:pt x="58465" y="5944"/>
                    <a:pt x="59242" y="5903"/>
                    <a:pt x="60073" y="5903"/>
                  </a:cubicBezTo>
                  <a:cubicBezTo>
                    <a:pt x="61225" y="5903"/>
                    <a:pt x="62482" y="5982"/>
                    <a:pt x="62740" y="6111"/>
                  </a:cubicBezTo>
                  <a:cubicBezTo>
                    <a:pt x="63078" y="6286"/>
                    <a:pt x="63481" y="6341"/>
                    <a:pt x="63892" y="6341"/>
                  </a:cubicBezTo>
                  <a:cubicBezTo>
                    <a:pt x="64610" y="6341"/>
                    <a:pt x="65357" y="6173"/>
                    <a:pt x="65839" y="6173"/>
                  </a:cubicBezTo>
                  <a:cubicBezTo>
                    <a:pt x="66018" y="6173"/>
                    <a:pt x="66161" y="6196"/>
                    <a:pt x="66252" y="6259"/>
                  </a:cubicBezTo>
                  <a:cubicBezTo>
                    <a:pt x="68041" y="6144"/>
                    <a:pt x="68659" y="6018"/>
                    <a:pt x="71435" y="6018"/>
                  </a:cubicBezTo>
                  <a:cubicBezTo>
                    <a:pt x="73993" y="6018"/>
                    <a:pt x="78384" y="6125"/>
                    <a:pt x="87215" y="6444"/>
                  </a:cubicBezTo>
                  <a:lnTo>
                    <a:pt x="90283" y="6555"/>
                  </a:lnTo>
                  <a:cubicBezTo>
                    <a:pt x="90895" y="6498"/>
                    <a:pt x="91521" y="6475"/>
                    <a:pt x="92148" y="6475"/>
                  </a:cubicBezTo>
                  <a:cubicBezTo>
                    <a:pt x="94856" y="6475"/>
                    <a:pt x="97587" y="6904"/>
                    <a:pt x="99283" y="6904"/>
                  </a:cubicBezTo>
                  <a:cubicBezTo>
                    <a:pt x="100019" y="6904"/>
                    <a:pt x="100560" y="6823"/>
                    <a:pt x="100820" y="6592"/>
                  </a:cubicBezTo>
                  <a:cubicBezTo>
                    <a:pt x="101781" y="5742"/>
                    <a:pt x="103112" y="2044"/>
                    <a:pt x="102779" y="1120"/>
                  </a:cubicBezTo>
                  <a:cubicBezTo>
                    <a:pt x="102704" y="895"/>
                    <a:pt x="98934" y="805"/>
                    <a:pt x="96381" y="805"/>
                  </a:cubicBezTo>
                  <a:cubicBezTo>
                    <a:pt x="95163" y="805"/>
                    <a:pt x="94222" y="826"/>
                    <a:pt x="94091" y="861"/>
                  </a:cubicBezTo>
                  <a:cubicBezTo>
                    <a:pt x="94040" y="879"/>
                    <a:pt x="93986" y="886"/>
                    <a:pt x="93934" y="886"/>
                  </a:cubicBezTo>
                  <a:cubicBezTo>
                    <a:pt x="93761" y="886"/>
                    <a:pt x="93602" y="807"/>
                    <a:pt x="93573" y="751"/>
                  </a:cubicBezTo>
                  <a:cubicBezTo>
                    <a:pt x="93573" y="714"/>
                    <a:pt x="89802" y="492"/>
                    <a:pt x="89729" y="492"/>
                  </a:cubicBezTo>
                  <a:cubicBezTo>
                    <a:pt x="89433" y="455"/>
                    <a:pt x="86179" y="270"/>
                    <a:pt x="85884" y="270"/>
                  </a:cubicBezTo>
                  <a:cubicBezTo>
                    <a:pt x="85884" y="198"/>
                    <a:pt x="85791" y="157"/>
                    <a:pt x="85646" y="157"/>
                  </a:cubicBezTo>
                  <a:cubicBezTo>
                    <a:pt x="85566" y="157"/>
                    <a:pt x="85471" y="170"/>
                    <a:pt x="85366" y="196"/>
                  </a:cubicBezTo>
                  <a:cubicBezTo>
                    <a:pt x="84886" y="309"/>
                    <a:pt x="83003" y="357"/>
                    <a:pt x="80740" y="357"/>
                  </a:cubicBezTo>
                  <a:cubicBezTo>
                    <a:pt x="80041" y="357"/>
                    <a:pt x="79305" y="353"/>
                    <a:pt x="78563" y="344"/>
                  </a:cubicBezTo>
                  <a:cubicBezTo>
                    <a:pt x="75421" y="344"/>
                    <a:pt x="72204" y="270"/>
                    <a:pt x="71169" y="159"/>
                  </a:cubicBezTo>
                  <a:cubicBezTo>
                    <a:pt x="70357" y="57"/>
                    <a:pt x="69522" y="0"/>
                    <a:pt x="68689" y="0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" name="Google Shape;380;p32"/>
            <p:cNvSpPr/>
            <p:nvPr/>
          </p:nvSpPr>
          <p:spPr>
            <a:xfrm>
              <a:off x="961850" y="2466994"/>
              <a:ext cx="1943775" cy="179150"/>
            </a:xfrm>
            <a:custGeom>
              <a:avLst/>
              <a:gdLst/>
              <a:ahLst/>
              <a:cxnLst/>
              <a:rect l="l" t="t" r="r" b="b"/>
              <a:pathLst>
                <a:path w="77751" h="7166" extrusionOk="0">
                  <a:moveTo>
                    <a:pt x="64615" y="1"/>
                  </a:moveTo>
                  <a:cubicBezTo>
                    <a:pt x="64546" y="1"/>
                    <a:pt x="64460" y="21"/>
                    <a:pt x="64367" y="68"/>
                  </a:cubicBezTo>
                  <a:cubicBezTo>
                    <a:pt x="63663" y="321"/>
                    <a:pt x="58750" y="489"/>
                    <a:pt x="55765" y="489"/>
                  </a:cubicBezTo>
                  <a:cubicBezTo>
                    <a:pt x="54833" y="489"/>
                    <a:pt x="54089" y="472"/>
                    <a:pt x="53719" y="437"/>
                  </a:cubicBezTo>
                  <a:cubicBezTo>
                    <a:pt x="53172" y="349"/>
                    <a:pt x="52625" y="303"/>
                    <a:pt x="52083" y="303"/>
                  </a:cubicBezTo>
                  <a:cubicBezTo>
                    <a:pt x="51488" y="303"/>
                    <a:pt x="50898" y="358"/>
                    <a:pt x="50318" y="474"/>
                  </a:cubicBezTo>
                  <a:cubicBezTo>
                    <a:pt x="48359" y="733"/>
                    <a:pt x="42739" y="511"/>
                    <a:pt x="40151" y="733"/>
                  </a:cubicBezTo>
                  <a:cubicBezTo>
                    <a:pt x="39958" y="751"/>
                    <a:pt x="39816" y="758"/>
                    <a:pt x="39710" y="758"/>
                  </a:cubicBezTo>
                  <a:cubicBezTo>
                    <a:pt x="39142" y="758"/>
                    <a:pt x="39581" y="548"/>
                    <a:pt x="38709" y="548"/>
                  </a:cubicBezTo>
                  <a:cubicBezTo>
                    <a:pt x="37484" y="575"/>
                    <a:pt x="26790" y="851"/>
                    <a:pt x="20802" y="851"/>
                  </a:cubicBezTo>
                  <a:cubicBezTo>
                    <a:pt x="18482" y="851"/>
                    <a:pt x="16868" y="810"/>
                    <a:pt x="16786" y="696"/>
                  </a:cubicBezTo>
                  <a:cubicBezTo>
                    <a:pt x="16773" y="665"/>
                    <a:pt x="16750" y="653"/>
                    <a:pt x="16719" y="653"/>
                  </a:cubicBezTo>
                  <a:cubicBezTo>
                    <a:pt x="16587" y="653"/>
                    <a:pt x="16313" y="873"/>
                    <a:pt x="16137" y="873"/>
                  </a:cubicBezTo>
                  <a:cubicBezTo>
                    <a:pt x="16102" y="873"/>
                    <a:pt x="16071" y="864"/>
                    <a:pt x="16046" y="844"/>
                  </a:cubicBezTo>
                  <a:cubicBezTo>
                    <a:pt x="16046" y="844"/>
                    <a:pt x="8469" y="1095"/>
                    <a:pt x="4755" y="1095"/>
                  </a:cubicBezTo>
                  <a:cubicBezTo>
                    <a:pt x="3742" y="1095"/>
                    <a:pt x="3017" y="1076"/>
                    <a:pt x="2811" y="1029"/>
                  </a:cubicBezTo>
                  <a:cubicBezTo>
                    <a:pt x="2594" y="991"/>
                    <a:pt x="2425" y="970"/>
                    <a:pt x="2288" y="970"/>
                  </a:cubicBezTo>
                  <a:cubicBezTo>
                    <a:pt x="2029" y="970"/>
                    <a:pt x="1884" y="1044"/>
                    <a:pt x="1739" y="1214"/>
                  </a:cubicBezTo>
                  <a:cubicBezTo>
                    <a:pt x="1073" y="1916"/>
                    <a:pt x="1" y="6722"/>
                    <a:pt x="703" y="6981"/>
                  </a:cubicBezTo>
                  <a:cubicBezTo>
                    <a:pt x="822" y="7012"/>
                    <a:pt x="1152" y="7024"/>
                    <a:pt x="1636" y="7024"/>
                  </a:cubicBezTo>
                  <a:cubicBezTo>
                    <a:pt x="3438" y="7024"/>
                    <a:pt x="7375" y="6855"/>
                    <a:pt x="10514" y="6855"/>
                  </a:cubicBezTo>
                  <a:cubicBezTo>
                    <a:pt x="12564" y="6855"/>
                    <a:pt x="14273" y="6927"/>
                    <a:pt x="14826" y="7166"/>
                  </a:cubicBezTo>
                  <a:cubicBezTo>
                    <a:pt x="16483" y="7055"/>
                    <a:pt x="22288" y="6615"/>
                    <a:pt x="26120" y="6615"/>
                  </a:cubicBezTo>
                  <a:cubicBezTo>
                    <a:pt x="27418" y="6615"/>
                    <a:pt x="28489" y="6665"/>
                    <a:pt x="29097" y="6796"/>
                  </a:cubicBezTo>
                  <a:cubicBezTo>
                    <a:pt x="29642" y="6539"/>
                    <a:pt x="32150" y="6474"/>
                    <a:pt x="34955" y="6474"/>
                  </a:cubicBezTo>
                  <a:cubicBezTo>
                    <a:pt x="37844" y="6474"/>
                    <a:pt x="41049" y="6543"/>
                    <a:pt x="42752" y="6543"/>
                  </a:cubicBezTo>
                  <a:cubicBezTo>
                    <a:pt x="43436" y="6543"/>
                    <a:pt x="43878" y="6532"/>
                    <a:pt x="43959" y="6500"/>
                  </a:cubicBezTo>
                  <a:cubicBezTo>
                    <a:pt x="44243" y="6376"/>
                    <a:pt x="44981" y="6320"/>
                    <a:pt x="45707" y="6320"/>
                  </a:cubicBezTo>
                  <a:cubicBezTo>
                    <a:pt x="46491" y="6320"/>
                    <a:pt x="47262" y="6385"/>
                    <a:pt x="47434" y="6500"/>
                  </a:cubicBezTo>
                  <a:cubicBezTo>
                    <a:pt x="47673" y="6656"/>
                    <a:pt x="47958" y="6707"/>
                    <a:pt x="48252" y="6707"/>
                  </a:cubicBezTo>
                  <a:cubicBezTo>
                    <a:pt x="48810" y="6707"/>
                    <a:pt x="49402" y="6525"/>
                    <a:pt x="49782" y="6525"/>
                  </a:cubicBezTo>
                  <a:cubicBezTo>
                    <a:pt x="49918" y="6525"/>
                    <a:pt x="50026" y="6548"/>
                    <a:pt x="50096" y="6611"/>
                  </a:cubicBezTo>
                  <a:lnTo>
                    <a:pt x="53313" y="6242"/>
                  </a:lnTo>
                  <a:lnTo>
                    <a:pt x="68286" y="6242"/>
                  </a:lnTo>
                  <a:cubicBezTo>
                    <a:pt x="69090" y="6094"/>
                    <a:pt x="69945" y="6048"/>
                    <a:pt x="70786" y="6048"/>
                  </a:cubicBezTo>
                  <a:cubicBezTo>
                    <a:pt x="72188" y="6048"/>
                    <a:pt x="73551" y="6176"/>
                    <a:pt x="74576" y="6176"/>
                  </a:cubicBezTo>
                  <a:cubicBezTo>
                    <a:pt x="75396" y="6176"/>
                    <a:pt x="76000" y="6094"/>
                    <a:pt x="76234" y="5798"/>
                  </a:cubicBezTo>
                  <a:cubicBezTo>
                    <a:pt x="76937" y="4874"/>
                    <a:pt x="77750" y="1103"/>
                    <a:pt x="77455" y="178"/>
                  </a:cubicBezTo>
                  <a:cubicBezTo>
                    <a:pt x="77426" y="102"/>
                    <a:pt x="77000" y="73"/>
                    <a:pt x="76377" y="73"/>
                  </a:cubicBezTo>
                  <a:cubicBezTo>
                    <a:pt x="74582" y="73"/>
                    <a:pt x="71158" y="318"/>
                    <a:pt x="70911" y="400"/>
                  </a:cubicBezTo>
                  <a:cubicBezTo>
                    <a:pt x="70874" y="425"/>
                    <a:pt x="70829" y="437"/>
                    <a:pt x="70782" y="437"/>
                  </a:cubicBezTo>
                  <a:cubicBezTo>
                    <a:pt x="70689" y="437"/>
                    <a:pt x="70590" y="388"/>
                    <a:pt x="70541" y="289"/>
                  </a:cubicBezTo>
                  <a:cubicBezTo>
                    <a:pt x="70504" y="215"/>
                    <a:pt x="64774" y="142"/>
                    <a:pt x="64774" y="105"/>
                  </a:cubicBezTo>
                  <a:cubicBezTo>
                    <a:pt x="64774" y="40"/>
                    <a:pt x="64711" y="1"/>
                    <a:pt x="64615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" name="Google Shape;381;p32"/>
            <p:cNvSpPr/>
            <p:nvPr/>
          </p:nvSpPr>
          <p:spPr>
            <a:xfrm>
              <a:off x="1085712" y="2199196"/>
              <a:ext cx="1696050" cy="207250"/>
            </a:xfrm>
            <a:custGeom>
              <a:avLst/>
              <a:gdLst/>
              <a:ahLst/>
              <a:cxnLst/>
              <a:rect l="l" t="t" r="r" b="b"/>
              <a:pathLst>
                <a:path w="67842" h="8290" extrusionOk="0">
                  <a:moveTo>
                    <a:pt x="66961" y="1"/>
                  </a:moveTo>
                  <a:cubicBezTo>
                    <a:pt x="65549" y="1"/>
                    <a:pt x="62061" y="407"/>
                    <a:pt x="61852" y="526"/>
                  </a:cubicBezTo>
                  <a:cubicBezTo>
                    <a:pt x="61813" y="552"/>
                    <a:pt x="61769" y="564"/>
                    <a:pt x="61725" y="564"/>
                  </a:cubicBezTo>
                  <a:cubicBezTo>
                    <a:pt x="61646" y="564"/>
                    <a:pt x="61567" y="524"/>
                    <a:pt x="61520" y="452"/>
                  </a:cubicBezTo>
                  <a:cubicBezTo>
                    <a:pt x="61501" y="415"/>
                    <a:pt x="60882" y="406"/>
                    <a:pt x="60258" y="406"/>
                  </a:cubicBezTo>
                  <a:cubicBezTo>
                    <a:pt x="59634" y="406"/>
                    <a:pt x="59006" y="415"/>
                    <a:pt x="58969" y="415"/>
                  </a:cubicBezTo>
                  <a:lnTo>
                    <a:pt x="56455" y="415"/>
                  </a:lnTo>
                  <a:cubicBezTo>
                    <a:pt x="56455" y="351"/>
                    <a:pt x="56405" y="311"/>
                    <a:pt x="56326" y="311"/>
                  </a:cubicBezTo>
                  <a:cubicBezTo>
                    <a:pt x="56270" y="311"/>
                    <a:pt x="56199" y="332"/>
                    <a:pt x="56122" y="378"/>
                  </a:cubicBezTo>
                  <a:cubicBezTo>
                    <a:pt x="55434" y="706"/>
                    <a:pt x="49756" y="1062"/>
                    <a:pt x="47543" y="1062"/>
                  </a:cubicBezTo>
                  <a:cubicBezTo>
                    <a:pt x="47258" y="1062"/>
                    <a:pt x="47031" y="1056"/>
                    <a:pt x="46879" y="1044"/>
                  </a:cubicBezTo>
                  <a:cubicBezTo>
                    <a:pt x="46480" y="984"/>
                    <a:pt x="46081" y="955"/>
                    <a:pt x="45681" y="955"/>
                  </a:cubicBezTo>
                  <a:cubicBezTo>
                    <a:pt x="45082" y="955"/>
                    <a:pt x="44483" y="1021"/>
                    <a:pt x="43884" y="1154"/>
                  </a:cubicBezTo>
                  <a:cubicBezTo>
                    <a:pt x="42184" y="1487"/>
                    <a:pt x="37267" y="1339"/>
                    <a:pt x="35048" y="1598"/>
                  </a:cubicBezTo>
                  <a:cubicBezTo>
                    <a:pt x="34831" y="1628"/>
                    <a:pt x="34687" y="1640"/>
                    <a:pt x="34587" y="1640"/>
                  </a:cubicBezTo>
                  <a:cubicBezTo>
                    <a:pt x="34225" y="1640"/>
                    <a:pt x="34458" y="1484"/>
                    <a:pt x="33934" y="1484"/>
                  </a:cubicBezTo>
                  <a:cubicBezTo>
                    <a:pt x="33892" y="1484"/>
                    <a:pt x="33844" y="1485"/>
                    <a:pt x="33791" y="1487"/>
                  </a:cubicBezTo>
                  <a:cubicBezTo>
                    <a:pt x="33015" y="1487"/>
                    <a:pt x="28357" y="1709"/>
                    <a:pt x="23772" y="1857"/>
                  </a:cubicBezTo>
                  <a:cubicBezTo>
                    <a:pt x="21499" y="1912"/>
                    <a:pt x="19253" y="1949"/>
                    <a:pt x="17561" y="1949"/>
                  </a:cubicBezTo>
                  <a:cubicBezTo>
                    <a:pt x="15870" y="1949"/>
                    <a:pt x="14733" y="1912"/>
                    <a:pt x="14678" y="1820"/>
                  </a:cubicBezTo>
                  <a:cubicBezTo>
                    <a:pt x="14665" y="1789"/>
                    <a:pt x="14644" y="1777"/>
                    <a:pt x="14616" y="1777"/>
                  </a:cubicBezTo>
                  <a:cubicBezTo>
                    <a:pt x="14499" y="1777"/>
                    <a:pt x="14268" y="1997"/>
                    <a:pt x="14123" y="1997"/>
                  </a:cubicBezTo>
                  <a:cubicBezTo>
                    <a:pt x="14094" y="1997"/>
                    <a:pt x="14069" y="1988"/>
                    <a:pt x="14049" y="1968"/>
                  </a:cubicBezTo>
                  <a:cubicBezTo>
                    <a:pt x="13238" y="2024"/>
                    <a:pt x="7539" y="2228"/>
                    <a:pt x="4444" y="2228"/>
                  </a:cubicBezTo>
                  <a:cubicBezTo>
                    <a:pt x="3448" y="2228"/>
                    <a:pt x="2721" y="2207"/>
                    <a:pt x="2514" y="2153"/>
                  </a:cubicBezTo>
                  <a:cubicBezTo>
                    <a:pt x="2324" y="2102"/>
                    <a:pt x="2173" y="2077"/>
                    <a:pt x="2049" y="2077"/>
                  </a:cubicBezTo>
                  <a:cubicBezTo>
                    <a:pt x="1812" y="2077"/>
                    <a:pt x="1674" y="2168"/>
                    <a:pt x="1553" y="2338"/>
                  </a:cubicBezTo>
                  <a:cubicBezTo>
                    <a:pt x="961" y="3003"/>
                    <a:pt x="0" y="7809"/>
                    <a:pt x="629" y="8105"/>
                  </a:cubicBezTo>
                  <a:cubicBezTo>
                    <a:pt x="748" y="8138"/>
                    <a:pt x="1069" y="8150"/>
                    <a:pt x="1533" y="8150"/>
                  </a:cubicBezTo>
                  <a:cubicBezTo>
                    <a:pt x="3158" y="8150"/>
                    <a:pt x="6544" y="7995"/>
                    <a:pt x="9240" y="7995"/>
                  </a:cubicBezTo>
                  <a:cubicBezTo>
                    <a:pt x="11028" y="7995"/>
                    <a:pt x="12512" y="8063"/>
                    <a:pt x="12977" y="8290"/>
                  </a:cubicBezTo>
                  <a:cubicBezTo>
                    <a:pt x="14473" y="8177"/>
                    <a:pt x="19764" y="7676"/>
                    <a:pt x="23120" y="7676"/>
                  </a:cubicBezTo>
                  <a:cubicBezTo>
                    <a:pt x="24159" y="7676"/>
                    <a:pt x="25012" y="7724"/>
                    <a:pt x="25510" y="7846"/>
                  </a:cubicBezTo>
                  <a:cubicBezTo>
                    <a:pt x="26102" y="7513"/>
                    <a:pt x="29244" y="7439"/>
                    <a:pt x="32276" y="7439"/>
                  </a:cubicBezTo>
                  <a:cubicBezTo>
                    <a:pt x="35344" y="7403"/>
                    <a:pt x="38302" y="7403"/>
                    <a:pt x="38524" y="7329"/>
                  </a:cubicBezTo>
                  <a:cubicBezTo>
                    <a:pt x="38781" y="7190"/>
                    <a:pt x="39547" y="7115"/>
                    <a:pt x="40249" y="7115"/>
                  </a:cubicBezTo>
                  <a:cubicBezTo>
                    <a:pt x="40858" y="7115"/>
                    <a:pt x="41418" y="7171"/>
                    <a:pt x="41555" y="7292"/>
                  </a:cubicBezTo>
                  <a:cubicBezTo>
                    <a:pt x="41753" y="7424"/>
                    <a:pt x="41980" y="7469"/>
                    <a:pt x="42214" y="7469"/>
                  </a:cubicBezTo>
                  <a:cubicBezTo>
                    <a:pt x="42731" y="7469"/>
                    <a:pt x="43282" y="7246"/>
                    <a:pt x="43626" y="7246"/>
                  </a:cubicBezTo>
                  <a:cubicBezTo>
                    <a:pt x="43736" y="7246"/>
                    <a:pt x="43825" y="7269"/>
                    <a:pt x="43884" y="7329"/>
                  </a:cubicBezTo>
                  <a:cubicBezTo>
                    <a:pt x="47397" y="6774"/>
                    <a:pt x="45363" y="6922"/>
                    <a:pt x="53238" y="6663"/>
                  </a:cubicBezTo>
                  <a:cubicBezTo>
                    <a:pt x="56492" y="6552"/>
                    <a:pt x="59782" y="6441"/>
                    <a:pt x="59782" y="6441"/>
                  </a:cubicBezTo>
                  <a:cubicBezTo>
                    <a:pt x="60732" y="6201"/>
                    <a:pt x="61778" y="6151"/>
                    <a:pt x="62766" y="6151"/>
                  </a:cubicBezTo>
                  <a:cubicBezTo>
                    <a:pt x="63460" y="6151"/>
                    <a:pt x="64127" y="6175"/>
                    <a:pt x="64711" y="6175"/>
                  </a:cubicBezTo>
                  <a:cubicBezTo>
                    <a:pt x="65721" y="6175"/>
                    <a:pt x="66486" y="6102"/>
                    <a:pt x="66732" y="5702"/>
                  </a:cubicBezTo>
                  <a:cubicBezTo>
                    <a:pt x="67287" y="4778"/>
                    <a:pt x="67842" y="970"/>
                    <a:pt x="67546" y="82"/>
                  </a:cubicBezTo>
                  <a:cubicBezTo>
                    <a:pt x="67524" y="25"/>
                    <a:pt x="67304" y="1"/>
                    <a:pt x="66961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6" name="Google Shape;386;p32"/>
          <p:cNvSpPr txBox="1"/>
          <p:nvPr/>
        </p:nvSpPr>
        <p:spPr>
          <a:xfrm>
            <a:off x="2030687" y="555037"/>
            <a:ext cx="7070400" cy="10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>
            <a:pPr marL="0" indent="0"/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  <a:endParaRPr lang="en-US" sz="32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3" cstate="print"/>
          <a:stretch>
            <a:fillRect/>
          </a:stretch>
        </p:blipFill>
        <p:spPr>
          <a:xfrm>
            <a:off x="11633200" y="6299200"/>
            <a:ext cx="406400" cy="406400"/>
          </a:xfrm>
          <a:prstGeom prst="rect">
            <a:avLst/>
          </a:prstGeom>
        </p:spPr>
      </p:pic>
      <p:sp>
        <p:nvSpPr>
          <p:cNvPr id="37" name="Rectangle: Rounded Corners 36"/>
          <p:cNvSpPr/>
          <p:nvPr/>
        </p:nvSpPr>
        <p:spPr>
          <a:xfrm>
            <a:off x="1519881" y="4322790"/>
            <a:ext cx="9687697" cy="1645524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789;p36"/>
          <p:cNvGrpSpPr/>
          <p:nvPr/>
        </p:nvGrpSpPr>
        <p:grpSpPr>
          <a:xfrm rot="-10790834">
            <a:off x="967271" y="2359030"/>
            <a:ext cx="10664050" cy="1423983"/>
            <a:chOff x="1881479" y="1597500"/>
            <a:chExt cx="1106346" cy="402847"/>
          </a:xfrm>
        </p:grpSpPr>
        <p:sp>
          <p:nvSpPr>
            <p:cNvPr id="27" name="Google Shape;790;p36"/>
            <p:cNvSpPr/>
            <p:nvPr/>
          </p:nvSpPr>
          <p:spPr>
            <a:xfrm>
              <a:off x="1881479" y="1598638"/>
              <a:ext cx="1103790" cy="401708"/>
            </a:xfrm>
            <a:custGeom>
              <a:avLst/>
              <a:gdLst/>
              <a:ahLst/>
              <a:cxnLst/>
              <a:rect l="l" t="t" r="r" b="b"/>
              <a:pathLst>
                <a:path w="74167" h="26992" extrusionOk="0">
                  <a:moveTo>
                    <a:pt x="72981" y="1"/>
                  </a:moveTo>
                  <a:lnTo>
                    <a:pt x="10974" y="3101"/>
                  </a:lnTo>
                  <a:lnTo>
                    <a:pt x="1" y="15806"/>
                  </a:lnTo>
                  <a:lnTo>
                    <a:pt x="12159" y="26992"/>
                  </a:lnTo>
                  <a:lnTo>
                    <a:pt x="74166" y="23922"/>
                  </a:lnTo>
                  <a:lnTo>
                    <a:pt x="7298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" name="Google Shape;791;p36"/>
            <p:cNvSpPr/>
            <p:nvPr/>
          </p:nvSpPr>
          <p:spPr>
            <a:xfrm>
              <a:off x="2833025" y="1597500"/>
              <a:ext cx="154800" cy="363825"/>
            </a:xfrm>
            <a:custGeom>
              <a:avLst/>
              <a:gdLst/>
              <a:ahLst/>
              <a:cxnLst/>
              <a:rect l="l" t="t" r="r" b="b"/>
              <a:pathLst>
                <a:path w="6192" h="14553" extrusionOk="0">
                  <a:moveTo>
                    <a:pt x="0" y="271"/>
                  </a:moveTo>
                  <a:lnTo>
                    <a:pt x="5378" y="0"/>
                  </a:lnTo>
                  <a:lnTo>
                    <a:pt x="6192" y="14282"/>
                  </a:lnTo>
                  <a:lnTo>
                    <a:pt x="903" y="14553"/>
                  </a:lnTo>
                  <a:close/>
                </a:path>
              </a:pathLst>
            </a:custGeom>
            <a:solidFill>
              <a:srgbClr val="E48800"/>
            </a:solidFill>
            <a:ln>
              <a:noFill/>
            </a:ln>
          </p:spPr>
        </p:sp>
      </p:grpSp>
      <p:grpSp>
        <p:nvGrpSpPr>
          <p:cNvPr id="4" name="Group 28"/>
          <p:cNvGrpSpPr/>
          <p:nvPr/>
        </p:nvGrpSpPr>
        <p:grpSpPr>
          <a:xfrm>
            <a:off x="1095593" y="2532033"/>
            <a:ext cx="1235133" cy="1206833"/>
            <a:chOff x="1092483" y="3885616"/>
            <a:chExt cx="1235133" cy="1206833"/>
          </a:xfrm>
        </p:grpSpPr>
        <p:sp>
          <p:nvSpPr>
            <p:cNvPr id="30" name="Google Shape;810;p36"/>
            <p:cNvSpPr/>
            <p:nvPr/>
          </p:nvSpPr>
          <p:spPr>
            <a:xfrm>
              <a:off x="1092483" y="3885616"/>
              <a:ext cx="1235133" cy="1206833"/>
            </a:xfrm>
            <a:custGeom>
              <a:avLst/>
              <a:gdLst/>
              <a:ahLst/>
              <a:cxnLst/>
              <a:rect l="l" t="t" r="r" b="b"/>
              <a:pathLst>
                <a:path w="37054" h="36205" extrusionOk="0">
                  <a:moveTo>
                    <a:pt x="20171" y="2897"/>
                  </a:moveTo>
                  <a:cubicBezTo>
                    <a:pt x="13692" y="2897"/>
                    <a:pt x="4629" y="3248"/>
                    <a:pt x="1730" y="9043"/>
                  </a:cubicBezTo>
                  <a:cubicBezTo>
                    <a:pt x="-53" y="12607"/>
                    <a:pt x="-138" y="17159"/>
                    <a:pt x="1007" y="20976"/>
                  </a:cubicBezTo>
                  <a:cubicBezTo>
                    <a:pt x="4030" y="31052"/>
                    <a:pt x="25605" y="39758"/>
                    <a:pt x="31018" y="30738"/>
                  </a:cubicBezTo>
                  <a:cubicBezTo>
                    <a:pt x="35128" y="23889"/>
                    <a:pt x="35698" y="10984"/>
                    <a:pt x="28849" y="6874"/>
                  </a:cubicBezTo>
                  <a:cubicBezTo>
                    <a:pt x="23310" y="3550"/>
                    <a:pt x="15464" y="1093"/>
                    <a:pt x="9685" y="3981"/>
                  </a:cubicBezTo>
                  <a:cubicBezTo>
                    <a:pt x="4809" y="6417"/>
                    <a:pt x="1259" y="11997"/>
                    <a:pt x="284" y="17360"/>
                  </a:cubicBezTo>
                  <a:cubicBezTo>
                    <a:pt x="-548" y="21937"/>
                    <a:pt x="728" y="27711"/>
                    <a:pt x="4261" y="30738"/>
                  </a:cubicBezTo>
                  <a:cubicBezTo>
                    <a:pt x="11500" y="36942"/>
                    <a:pt x="25587" y="38389"/>
                    <a:pt x="32826" y="32185"/>
                  </a:cubicBezTo>
                  <a:cubicBezTo>
                    <a:pt x="38778" y="27085"/>
                    <a:pt x="37895" y="15205"/>
                    <a:pt x="33549" y="8682"/>
                  </a:cubicBezTo>
                  <a:cubicBezTo>
                    <a:pt x="28537" y="1160"/>
                    <a:pt x="16090" y="-1774"/>
                    <a:pt x="7516" y="1089"/>
                  </a:cubicBezTo>
                </a:path>
              </a:pathLst>
            </a:custGeom>
            <a:noFill/>
            <a:ln w="2857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1" name="TextBox 30"/>
            <p:cNvSpPr txBox="1"/>
            <p:nvPr/>
          </p:nvSpPr>
          <p:spPr>
            <a:xfrm>
              <a:off x="1355738" y="4049899"/>
              <a:ext cx="7086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Google Shape;792;p36"/>
          <p:cNvSpPr txBox="1"/>
          <p:nvPr/>
        </p:nvSpPr>
        <p:spPr>
          <a:xfrm>
            <a:off x="2330725" y="2553698"/>
            <a:ext cx="7980844" cy="1066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 panose="02000000000000000000"/>
              <a:buNone/>
              <a:defRPr sz="1865" b="0" i="0" u="none" strike="noStrike" cap="none">
                <a:solidFill>
                  <a:schemeClr val="dk1"/>
                </a:solidFill>
                <a:latin typeface="Roboto" panose="02000000000000000000"/>
                <a:ea typeface="Roboto" panose="02000000000000000000"/>
                <a:cs typeface="Roboto" panose="02000000000000000000"/>
                <a:sym typeface="Roboto" panose="02000000000000000000"/>
              </a:defRPr>
            </a:lvl9pPr>
          </a:lstStyle>
          <a:p>
            <a:pPr marL="0" indent="0" algn="ctr"/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oogle Shape;378;p32"/>
          <p:cNvGrpSpPr/>
          <p:nvPr/>
        </p:nvGrpSpPr>
        <p:grpSpPr>
          <a:xfrm>
            <a:off x="2121903" y="448889"/>
            <a:ext cx="6887969" cy="1669729"/>
            <a:chOff x="589295" y="2199196"/>
            <a:chExt cx="2577800" cy="446948"/>
          </a:xfrm>
        </p:grpSpPr>
        <p:sp>
          <p:nvSpPr>
            <p:cNvPr id="33" name="Google Shape;379;p32"/>
            <p:cNvSpPr/>
            <p:nvPr/>
          </p:nvSpPr>
          <p:spPr>
            <a:xfrm>
              <a:off x="589295" y="2337204"/>
              <a:ext cx="2577800" cy="191900"/>
            </a:xfrm>
            <a:custGeom>
              <a:avLst/>
              <a:gdLst/>
              <a:ahLst/>
              <a:cxnLst/>
              <a:rect l="l" t="t" r="r" b="b"/>
              <a:pathLst>
                <a:path w="103112" h="7676" extrusionOk="0">
                  <a:moveTo>
                    <a:pt x="68689" y="0"/>
                  </a:moveTo>
                  <a:cubicBezTo>
                    <a:pt x="68006" y="0"/>
                    <a:pt x="67325" y="39"/>
                    <a:pt x="66659" y="122"/>
                  </a:cubicBezTo>
                  <a:cubicBezTo>
                    <a:pt x="65933" y="183"/>
                    <a:pt x="64838" y="202"/>
                    <a:pt x="63559" y="202"/>
                  </a:cubicBezTo>
                  <a:cubicBezTo>
                    <a:pt x="61490" y="202"/>
                    <a:pt x="58940" y="153"/>
                    <a:pt x="56701" y="153"/>
                  </a:cubicBezTo>
                  <a:cubicBezTo>
                    <a:pt x="55317" y="153"/>
                    <a:pt x="54051" y="172"/>
                    <a:pt x="53091" y="233"/>
                  </a:cubicBezTo>
                  <a:cubicBezTo>
                    <a:pt x="52810" y="253"/>
                    <a:pt x="52614" y="261"/>
                    <a:pt x="52472" y="261"/>
                  </a:cubicBezTo>
                  <a:cubicBezTo>
                    <a:pt x="51814" y="261"/>
                    <a:pt x="52362" y="85"/>
                    <a:pt x="51205" y="85"/>
                  </a:cubicBezTo>
                  <a:cubicBezTo>
                    <a:pt x="50650" y="85"/>
                    <a:pt x="48580" y="122"/>
                    <a:pt x="45770" y="159"/>
                  </a:cubicBezTo>
                  <a:cubicBezTo>
                    <a:pt x="34074" y="411"/>
                    <a:pt x="26612" y="643"/>
                    <a:pt x="23595" y="643"/>
                  </a:cubicBezTo>
                  <a:cubicBezTo>
                    <a:pt x="22636" y="643"/>
                    <a:pt x="22126" y="619"/>
                    <a:pt x="22072" y="566"/>
                  </a:cubicBezTo>
                  <a:cubicBezTo>
                    <a:pt x="22049" y="537"/>
                    <a:pt x="22015" y="525"/>
                    <a:pt x="21972" y="525"/>
                  </a:cubicBezTo>
                  <a:cubicBezTo>
                    <a:pt x="21774" y="525"/>
                    <a:pt x="21400" y="777"/>
                    <a:pt x="21177" y="777"/>
                  </a:cubicBezTo>
                  <a:cubicBezTo>
                    <a:pt x="21137" y="777"/>
                    <a:pt x="21102" y="769"/>
                    <a:pt x="21074" y="751"/>
                  </a:cubicBezTo>
                  <a:cubicBezTo>
                    <a:pt x="12013" y="1258"/>
                    <a:pt x="5487" y="1610"/>
                    <a:pt x="3815" y="1610"/>
                  </a:cubicBezTo>
                  <a:cubicBezTo>
                    <a:pt x="3659" y="1610"/>
                    <a:pt x="3545" y="1607"/>
                    <a:pt x="3476" y="1601"/>
                  </a:cubicBezTo>
                  <a:cubicBezTo>
                    <a:pt x="3243" y="1568"/>
                    <a:pt x="3047" y="1551"/>
                    <a:pt x="2878" y="1551"/>
                  </a:cubicBezTo>
                  <a:cubicBezTo>
                    <a:pt x="2484" y="1551"/>
                    <a:pt x="2241" y="1642"/>
                    <a:pt x="2034" y="1823"/>
                  </a:cubicBezTo>
                  <a:cubicBezTo>
                    <a:pt x="1221" y="2599"/>
                    <a:pt x="1" y="7442"/>
                    <a:pt x="925" y="7664"/>
                  </a:cubicBezTo>
                  <a:cubicBezTo>
                    <a:pt x="979" y="7672"/>
                    <a:pt x="1071" y="7675"/>
                    <a:pt x="1197" y="7675"/>
                  </a:cubicBezTo>
                  <a:cubicBezTo>
                    <a:pt x="3026" y="7675"/>
                    <a:pt x="12055" y="6926"/>
                    <a:pt x="16854" y="6926"/>
                  </a:cubicBezTo>
                  <a:cubicBezTo>
                    <a:pt x="18119" y="6926"/>
                    <a:pt x="19090" y="6978"/>
                    <a:pt x="19558" y="7109"/>
                  </a:cubicBezTo>
                  <a:cubicBezTo>
                    <a:pt x="22240" y="6905"/>
                    <a:pt x="30321" y="6242"/>
                    <a:pt x="35306" y="6242"/>
                  </a:cubicBezTo>
                  <a:cubicBezTo>
                    <a:pt x="36644" y="6242"/>
                    <a:pt x="37759" y="6290"/>
                    <a:pt x="38487" y="6407"/>
                  </a:cubicBezTo>
                  <a:cubicBezTo>
                    <a:pt x="39300" y="6074"/>
                    <a:pt x="43626" y="6000"/>
                    <a:pt x="45327" y="6000"/>
                  </a:cubicBezTo>
                  <a:cubicBezTo>
                    <a:pt x="46783" y="5990"/>
                    <a:pt x="47769" y="5986"/>
                    <a:pt x="48537" y="5986"/>
                  </a:cubicBezTo>
                  <a:cubicBezTo>
                    <a:pt x="50634" y="5986"/>
                    <a:pt x="51099" y="6020"/>
                    <a:pt x="55050" y="6074"/>
                  </a:cubicBezTo>
                  <a:cubicBezTo>
                    <a:pt x="56788" y="6074"/>
                    <a:pt x="58008" y="6074"/>
                    <a:pt x="58156" y="6037"/>
                  </a:cubicBezTo>
                  <a:cubicBezTo>
                    <a:pt x="58465" y="5944"/>
                    <a:pt x="59242" y="5903"/>
                    <a:pt x="60073" y="5903"/>
                  </a:cubicBezTo>
                  <a:cubicBezTo>
                    <a:pt x="61225" y="5903"/>
                    <a:pt x="62482" y="5982"/>
                    <a:pt x="62740" y="6111"/>
                  </a:cubicBezTo>
                  <a:cubicBezTo>
                    <a:pt x="63078" y="6286"/>
                    <a:pt x="63481" y="6341"/>
                    <a:pt x="63892" y="6341"/>
                  </a:cubicBezTo>
                  <a:cubicBezTo>
                    <a:pt x="64610" y="6341"/>
                    <a:pt x="65357" y="6173"/>
                    <a:pt x="65839" y="6173"/>
                  </a:cubicBezTo>
                  <a:cubicBezTo>
                    <a:pt x="66018" y="6173"/>
                    <a:pt x="66161" y="6196"/>
                    <a:pt x="66252" y="6259"/>
                  </a:cubicBezTo>
                  <a:cubicBezTo>
                    <a:pt x="68041" y="6144"/>
                    <a:pt x="68659" y="6018"/>
                    <a:pt x="71435" y="6018"/>
                  </a:cubicBezTo>
                  <a:cubicBezTo>
                    <a:pt x="73993" y="6018"/>
                    <a:pt x="78384" y="6125"/>
                    <a:pt x="87215" y="6444"/>
                  </a:cubicBezTo>
                  <a:lnTo>
                    <a:pt x="90283" y="6555"/>
                  </a:lnTo>
                  <a:cubicBezTo>
                    <a:pt x="90895" y="6498"/>
                    <a:pt x="91521" y="6475"/>
                    <a:pt x="92148" y="6475"/>
                  </a:cubicBezTo>
                  <a:cubicBezTo>
                    <a:pt x="94856" y="6475"/>
                    <a:pt x="97587" y="6904"/>
                    <a:pt x="99283" y="6904"/>
                  </a:cubicBezTo>
                  <a:cubicBezTo>
                    <a:pt x="100019" y="6904"/>
                    <a:pt x="100560" y="6823"/>
                    <a:pt x="100820" y="6592"/>
                  </a:cubicBezTo>
                  <a:cubicBezTo>
                    <a:pt x="101781" y="5742"/>
                    <a:pt x="103112" y="2044"/>
                    <a:pt x="102779" y="1120"/>
                  </a:cubicBezTo>
                  <a:cubicBezTo>
                    <a:pt x="102704" y="895"/>
                    <a:pt x="98934" y="805"/>
                    <a:pt x="96381" y="805"/>
                  </a:cubicBezTo>
                  <a:cubicBezTo>
                    <a:pt x="95163" y="805"/>
                    <a:pt x="94222" y="826"/>
                    <a:pt x="94091" y="861"/>
                  </a:cubicBezTo>
                  <a:cubicBezTo>
                    <a:pt x="94040" y="879"/>
                    <a:pt x="93986" y="886"/>
                    <a:pt x="93934" y="886"/>
                  </a:cubicBezTo>
                  <a:cubicBezTo>
                    <a:pt x="93761" y="886"/>
                    <a:pt x="93602" y="807"/>
                    <a:pt x="93573" y="751"/>
                  </a:cubicBezTo>
                  <a:cubicBezTo>
                    <a:pt x="93573" y="714"/>
                    <a:pt x="89802" y="492"/>
                    <a:pt x="89729" y="492"/>
                  </a:cubicBezTo>
                  <a:cubicBezTo>
                    <a:pt x="89433" y="455"/>
                    <a:pt x="86179" y="270"/>
                    <a:pt x="85884" y="270"/>
                  </a:cubicBezTo>
                  <a:cubicBezTo>
                    <a:pt x="85884" y="198"/>
                    <a:pt x="85791" y="157"/>
                    <a:pt x="85646" y="157"/>
                  </a:cubicBezTo>
                  <a:cubicBezTo>
                    <a:pt x="85566" y="157"/>
                    <a:pt x="85471" y="170"/>
                    <a:pt x="85366" y="196"/>
                  </a:cubicBezTo>
                  <a:cubicBezTo>
                    <a:pt x="84886" y="309"/>
                    <a:pt x="83003" y="357"/>
                    <a:pt x="80740" y="357"/>
                  </a:cubicBezTo>
                  <a:cubicBezTo>
                    <a:pt x="80041" y="357"/>
                    <a:pt x="79305" y="353"/>
                    <a:pt x="78563" y="344"/>
                  </a:cubicBezTo>
                  <a:cubicBezTo>
                    <a:pt x="75421" y="344"/>
                    <a:pt x="72204" y="270"/>
                    <a:pt x="71169" y="159"/>
                  </a:cubicBezTo>
                  <a:cubicBezTo>
                    <a:pt x="70357" y="57"/>
                    <a:pt x="69522" y="0"/>
                    <a:pt x="68689" y="0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" name="Google Shape;380;p32"/>
            <p:cNvSpPr/>
            <p:nvPr/>
          </p:nvSpPr>
          <p:spPr>
            <a:xfrm>
              <a:off x="961850" y="2466994"/>
              <a:ext cx="1943775" cy="179150"/>
            </a:xfrm>
            <a:custGeom>
              <a:avLst/>
              <a:gdLst/>
              <a:ahLst/>
              <a:cxnLst/>
              <a:rect l="l" t="t" r="r" b="b"/>
              <a:pathLst>
                <a:path w="77751" h="7166" extrusionOk="0">
                  <a:moveTo>
                    <a:pt x="64615" y="1"/>
                  </a:moveTo>
                  <a:cubicBezTo>
                    <a:pt x="64546" y="1"/>
                    <a:pt x="64460" y="21"/>
                    <a:pt x="64367" y="68"/>
                  </a:cubicBezTo>
                  <a:cubicBezTo>
                    <a:pt x="63663" y="321"/>
                    <a:pt x="58750" y="489"/>
                    <a:pt x="55765" y="489"/>
                  </a:cubicBezTo>
                  <a:cubicBezTo>
                    <a:pt x="54833" y="489"/>
                    <a:pt x="54089" y="472"/>
                    <a:pt x="53719" y="437"/>
                  </a:cubicBezTo>
                  <a:cubicBezTo>
                    <a:pt x="53172" y="349"/>
                    <a:pt x="52625" y="303"/>
                    <a:pt x="52083" y="303"/>
                  </a:cubicBezTo>
                  <a:cubicBezTo>
                    <a:pt x="51488" y="303"/>
                    <a:pt x="50898" y="358"/>
                    <a:pt x="50318" y="474"/>
                  </a:cubicBezTo>
                  <a:cubicBezTo>
                    <a:pt x="48359" y="733"/>
                    <a:pt x="42739" y="511"/>
                    <a:pt x="40151" y="733"/>
                  </a:cubicBezTo>
                  <a:cubicBezTo>
                    <a:pt x="39958" y="751"/>
                    <a:pt x="39816" y="758"/>
                    <a:pt x="39710" y="758"/>
                  </a:cubicBezTo>
                  <a:cubicBezTo>
                    <a:pt x="39142" y="758"/>
                    <a:pt x="39581" y="548"/>
                    <a:pt x="38709" y="548"/>
                  </a:cubicBezTo>
                  <a:cubicBezTo>
                    <a:pt x="37484" y="575"/>
                    <a:pt x="26790" y="851"/>
                    <a:pt x="20802" y="851"/>
                  </a:cubicBezTo>
                  <a:cubicBezTo>
                    <a:pt x="18482" y="851"/>
                    <a:pt x="16868" y="810"/>
                    <a:pt x="16786" y="696"/>
                  </a:cubicBezTo>
                  <a:cubicBezTo>
                    <a:pt x="16773" y="665"/>
                    <a:pt x="16750" y="653"/>
                    <a:pt x="16719" y="653"/>
                  </a:cubicBezTo>
                  <a:cubicBezTo>
                    <a:pt x="16587" y="653"/>
                    <a:pt x="16313" y="873"/>
                    <a:pt x="16137" y="873"/>
                  </a:cubicBezTo>
                  <a:cubicBezTo>
                    <a:pt x="16102" y="873"/>
                    <a:pt x="16071" y="864"/>
                    <a:pt x="16046" y="844"/>
                  </a:cubicBezTo>
                  <a:cubicBezTo>
                    <a:pt x="16046" y="844"/>
                    <a:pt x="8469" y="1095"/>
                    <a:pt x="4755" y="1095"/>
                  </a:cubicBezTo>
                  <a:cubicBezTo>
                    <a:pt x="3742" y="1095"/>
                    <a:pt x="3017" y="1076"/>
                    <a:pt x="2811" y="1029"/>
                  </a:cubicBezTo>
                  <a:cubicBezTo>
                    <a:pt x="2594" y="991"/>
                    <a:pt x="2425" y="970"/>
                    <a:pt x="2288" y="970"/>
                  </a:cubicBezTo>
                  <a:cubicBezTo>
                    <a:pt x="2029" y="970"/>
                    <a:pt x="1884" y="1044"/>
                    <a:pt x="1739" y="1214"/>
                  </a:cubicBezTo>
                  <a:cubicBezTo>
                    <a:pt x="1073" y="1916"/>
                    <a:pt x="1" y="6722"/>
                    <a:pt x="703" y="6981"/>
                  </a:cubicBezTo>
                  <a:cubicBezTo>
                    <a:pt x="822" y="7012"/>
                    <a:pt x="1152" y="7024"/>
                    <a:pt x="1636" y="7024"/>
                  </a:cubicBezTo>
                  <a:cubicBezTo>
                    <a:pt x="3438" y="7024"/>
                    <a:pt x="7375" y="6855"/>
                    <a:pt x="10514" y="6855"/>
                  </a:cubicBezTo>
                  <a:cubicBezTo>
                    <a:pt x="12564" y="6855"/>
                    <a:pt x="14273" y="6927"/>
                    <a:pt x="14826" y="7166"/>
                  </a:cubicBezTo>
                  <a:cubicBezTo>
                    <a:pt x="16483" y="7055"/>
                    <a:pt x="22288" y="6615"/>
                    <a:pt x="26120" y="6615"/>
                  </a:cubicBezTo>
                  <a:cubicBezTo>
                    <a:pt x="27418" y="6615"/>
                    <a:pt x="28489" y="6665"/>
                    <a:pt x="29097" y="6796"/>
                  </a:cubicBezTo>
                  <a:cubicBezTo>
                    <a:pt x="29642" y="6539"/>
                    <a:pt x="32150" y="6474"/>
                    <a:pt x="34955" y="6474"/>
                  </a:cubicBezTo>
                  <a:cubicBezTo>
                    <a:pt x="37844" y="6474"/>
                    <a:pt x="41049" y="6543"/>
                    <a:pt x="42752" y="6543"/>
                  </a:cubicBezTo>
                  <a:cubicBezTo>
                    <a:pt x="43436" y="6543"/>
                    <a:pt x="43878" y="6532"/>
                    <a:pt x="43959" y="6500"/>
                  </a:cubicBezTo>
                  <a:cubicBezTo>
                    <a:pt x="44243" y="6376"/>
                    <a:pt x="44981" y="6320"/>
                    <a:pt x="45707" y="6320"/>
                  </a:cubicBezTo>
                  <a:cubicBezTo>
                    <a:pt x="46491" y="6320"/>
                    <a:pt x="47262" y="6385"/>
                    <a:pt x="47434" y="6500"/>
                  </a:cubicBezTo>
                  <a:cubicBezTo>
                    <a:pt x="47673" y="6656"/>
                    <a:pt x="47958" y="6707"/>
                    <a:pt x="48252" y="6707"/>
                  </a:cubicBezTo>
                  <a:cubicBezTo>
                    <a:pt x="48810" y="6707"/>
                    <a:pt x="49402" y="6525"/>
                    <a:pt x="49782" y="6525"/>
                  </a:cubicBezTo>
                  <a:cubicBezTo>
                    <a:pt x="49918" y="6525"/>
                    <a:pt x="50026" y="6548"/>
                    <a:pt x="50096" y="6611"/>
                  </a:cubicBezTo>
                  <a:lnTo>
                    <a:pt x="53313" y="6242"/>
                  </a:lnTo>
                  <a:lnTo>
                    <a:pt x="68286" y="6242"/>
                  </a:lnTo>
                  <a:cubicBezTo>
                    <a:pt x="69090" y="6094"/>
                    <a:pt x="69945" y="6048"/>
                    <a:pt x="70786" y="6048"/>
                  </a:cubicBezTo>
                  <a:cubicBezTo>
                    <a:pt x="72188" y="6048"/>
                    <a:pt x="73551" y="6176"/>
                    <a:pt x="74576" y="6176"/>
                  </a:cubicBezTo>
                  <a:cubicBezTo>
                    <a:pt x="75396" y="6176"/>
                    <a:pt x="76000" y="6094"/>
                    <a:pt x="76234" y="5798"/>
                  </a:cubicBezTo>
                  <a:cubicBezTo>
                    <a:pt x="76937" y="4874"/>
                    <a:pt x="77750" y="1103"/>
                    <a:pt x="77455" y="178"/>
                  </a:cubicBezTo>
                  <a:cubicBezTo>
                    <a:pt x="77426" y="102"/>
                    <a:pt x="77000" y="73"/>
                    <a:pt x="76377" y="73"/>
                  </a:cubicBezTo>
                  <a:cubicBezTo>
                    <a:pt x="74582" y="73"/>
                    <a:pt x="71158" y="318"/>
                    <a:pt x="70911" y="400"/>
                  </a:cubicBezTo>
                  <a:cubicBezTo>
                    <a:pt x="70874" y="425"/>
                    <a:pt x="70829" y="437"/>
                    <a:pt x="70782" y="437"/>
                  </a:cubicBezTo>
                  <a:cubicBezTo>
                    <a:pt x="70689" y="437"/>
                    <a:pt x="70590" y="388"/>
                    <a:pt x="70541" y="289"/>
                  </a:cubicBezTo>
                  <a:cubicBezTo>
                    <a:pt x="70504" y="215"/>
                    <a:pt x="64774" y="142"/>
                    <a:pt x="64774" y="105"/>
                  </a:cubicBezTo>
                  <a:cubicBezTo>
                    <a:pt x="64774" y="40"/>
                    <a:pt x="64711" y="1"/>
                    <a:pt x="64615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" name="Google Shape;381;p32"/>
            <p:cNvSpPr/>
            <p:nvPr/>
          </p:nvSpPr>
          <p:spPr>
            <a:xfrm>
              <a:off x="1085712" y="2199196"/>
              <a:ext cx="1696050" cy="207250"/>
            </a:xfrm>
            <a:custGeom>
              <a:avLst/>
              <a:gdLst/>
              <a:ahLst/>
              <a:cxnLst/>
              <a:rect l="l" t="t" r="r" b="b"/>
              <a:pathLst>
                <a:path w="67842" h="8290" extrusionOk="0">
                  <a:moveTo>
                    <a:pt x="66961" y="1"/>
                  </a:moveTo>
                  <a:cubicBezTo>
                    <a:pt x="65549" y="1"/>
                    <a:pt x="62061" y="407"/>
                    <a:pt x="61852" y="526"/>
                  </a:cubicBezTo>
                  <a:cubicBezTo>
                    <a:pt x="61813" y="552"/>
                    <a:pt x="61769" y="564"/>
                    <a:pt x="61725" y="564"/>
                  </a:cubicBezTo>
                  <a:cubicBezTo>
                    <a:pt x="61646" y="564"/>
                    <a:pt x="61567" y="524"/>
                    <a:pt x="61520" y="452"/>
                  </a:cubicBezTo>
                  <a:cubicBezTo>
                    <a:pt x="61501" y="415"/>
                    <a:pt x="60882" y="406"/>
                    <a:pt x="60258" y="406"/>
                  </a:cubicBezTo>
                  <a:cubicBezTo>
                    <a:pt x="59634" y="406"/>
                    <a:pt x="59006" y="415"/>
                    <a:pt x="58969" y="415"/>
                  </a:cubicBezTo>
                  <a:lnTo>
                    <a:pt x="56455" y="415"/>
                  </a:lnTo>
                  <a:cubicBezTo>
                    <a:pt x="56455" y="351"/>
                    <a:pt x="56405" y="311"/>
                    <a:pt x="56326" y="311"/>
                  </a:cubicBezTo>
                  <a:cubicBezTo>
                    <a:pt x="56270" y="311"/>
                    <a:pt x="56199" y="332"/>
                    <a:pt x="56122" y="378"/>
                  </a:cubicBezTo>
                  <a:cubicBezTo>
                    <a:pt x="55434" y="706"/>
                    <a:pt x="49756" y="1062"/>
                    <a:pt x="47543" y="1062"/>
                  </a:cubicBezTo>
                  <a:cubicBezTo>
                    <a:pt x="47258" y="1062"/>
                    <a:pt x="47031" y="1056"/>
                    <a:pt x="46879" y="1044"/>
                  </a:cubicBezTo>
                  <a:cubicBezTo>
                    <a:pt x="46480" y="984"/>
                    <a:pt x="46081" y="955"/>
                    <a:pt x="45681" y="955"/>
                  </a:cubicBezTo>
                  <a:cubicBezTo>
                    <a:pt x="45082" y="955"/>
                    <a:pt x="44483" y="1021"/>
                    <a:pt x="43884" y="1154"/>
                  </a:cubicBezTo>
                  <a:cubicBezTo>
                    <a:pt x="42184" y="1487"/>
                    <a:pt x="37267" y="1339"/>
                    <a:pt x="35048" y="1598"/>
                  </a:cubicBezTo>
                  <a:cubicBezTo>
                    <a:pt x="34831" y="1628"/>
                    <a:pt x="34687" y="1640"/>
                    <a:pt x="34587" y="1640"/>
                  </a:cubicBezTo>
                  <a:cubicBezTo>
                    <a:pt x="34225" y="1640"/>
                    <a:pt x="34458" y="1484"/>
                    <a:pt x="33934" y="1484"/>
                  </a:cubicBezTo>
                  <a:cubicBezTo>
                    <a:pt x="33892" y="1484"/>
                    <a:pt x="33844" y="1485"/>
                    <a:pt x="33791" y="1487"/>
                  </a:cubicBezTo>
                  <a:cubicBezTo>
                    <a:pt x="33015" y="1487"/>
                    <a:pt x="28357" y="1709"/>
                    <a:pt x="23772" y="1857"/>
                  </a:cubicBezTo>
                  <a:cubicBezTo>
                    <a:pt x="21499" y="1912"/>
                    <a:pt x="19253" y="1949"/>
                    <a:pt x="17561" y="1949"/>
                  </a:cubicBezTo>
                  <a:cubicBezTo>
                    <a:pt x="15870" y="1949"/>
                    <a:pt x="14733" y="1912"/>
                    <a:pt x="14678" y="1820"/>
                  </a:cubicBezTo>
                  <a:cubicBezTo>
                    <a:pt x="14665" y="1789"/>
                    <a:pt x="14644" y="1777"/>
                    <a:pt x="14616" y="1777"/>
                  </a:cubicBezTo>
                  <a:cubicBezTo>
                    <a:pt x="14499" y="1777"/>
                    <a:pt x="14268" y="1997"/>
                    <a:pt x="14123" y="1997"/>
                  </a:cubicBezTo>
                  <a:cubicBezTo>
                    <a:pt x="14094" y="1997"/>
                    <a:pt x="14069" y="1988"/>
                    <a:pt x="14049" y="1968"/>
                  </a:cubicBezTo>
                  <a:cubicBezTo>
                    <a:pt x="13238" y="2024"/>
                    <a:pt x="7539" y="2228"/>
                    <a:pt x="4444" y="2228"/>
                  </a:cubicBezTo>
                  <a:cubicBezTo>
                    <a:pt x="3448" y="2228"/>
                    <a:pt x="2721" y="2207"/>
                    <a:pt x="2514" y="2153"/>
                  </a:cubicBezTo>
                  <a:cubicBezTo>
                    <a:pt x="2324" y="2102"/>
                    <a:pt x="2173" y="2077"/>
                    <a:pt x="2049" y="2077"/>
                  </a:cubicBezTo>
                  <a:cubicBezTo>
                    <a:pt x="1812" y="2077"/>
                    <a:pt x="1674" y="2168"/>
                    <a:pt x="1553" y="2338"/>
                  </a:cubicBezTo>
                  <a:cubicBezTo>
                    <a:pt x="961" y="3003"/>
                    <a:pt x="0" y="7809"/>
                    <a:pt x="629" y="8105"/>
                  </a:cubicBezTo>
                  <a:cubicBezTo>
                    <a:pt x="748" y="8138"/>
                    <a:pt x="1069" y="8150"/>
                    <a:pt x="1533" y="8150"/>
                  </a:cubicBezTo>
                  <a:cubicBezTo>
                    <a:pt x="3158" y="8150"/>
                    <a:pt x="6544" y="7995"/>
                    <a:pt x="9240" y="7995"/>
                  </a:cubicBezTo>
                  <a:cubicBezTo>
                    <a:pt x="11028" y="7995"/>
                    <a:pt x="12512" y="8063"/>
                    <a:pt x="12977" y="8290"/>
                  </a:cubicBezTo>
                  <a:cubicBezTo>
                    <a:pt x="14473" y="8177"/>
                    <a:pt x="19764" y="7676"/>
                    <a:pt x="23120" y="7676"/>
                  </a:cubicBezTo>
                  <a:cubicBezTo>
                    <a:pt x="24159" y="7676"/>
                    <a:pt x="25012" y="7724"/>
                    <a:pt x="25510" y="7846"/>
                  </a:cubicBezTo>
                  <a:cubicBezTo>
                    <a:pt x="26102" y="7513"/>
                    <a:pt x="29244" y="7439"/>
                    <a:pt x="32276" y="7439"/>
                  </a:cubicBezTo>
                  <a:cubicBezTo>
                    <a:pt x="35344" y="7403"/>
                    <a:pt x="38302" y="7403"/>
                    <a:pt x="38524" y="7329"/>
                  </a:cubicBezTo>
                  <a:cubicBezTo>
                    <a:pt x="38781" y="7190"/>
                    <a:pt x="39547" y="7115"/>
                    <a:pt x="40249" y="7115"/>
                  </a:cubicBezTo>
                  <a:cubicBezTo>
                    <a:pt x="40858" y="7115"/>
                    <a:pt x="41418" y="7171"/>
                    <a:pt x="41555" y="7292"/>
                  </a:cubicBezTo>
                  <a:cubicBezTo>
                    <a:pt x="41753" y="7424"/>
                    <a:pt x="41980" y="7469"/>
                    <a:pt x="42214" y="7469"/>
                  </a:cubicBezTo>
                  <a:cubicBezTo>
                    <a:pt x="42731" y="7469"/>
                    <a:pt x="43282" y="7246"/>
                    <a:pt x="43626" y="7246"/>
                  </a:cubicBezTo>
                  <a:cubicBezTo>
                    <a:pt x="43736" y="7246"/>
                    <a:pt x="43825" y="7269"/>
                    <a:pt x="43884" y="7329"/>
                  </a:cubicBezTo>
                  <a:cubicBezTo>
                    <a:pt x="47397" y="6774"/>
                    <a:pt x="45363" y="6922"/>
                    <a:pt x="53238" y="6663"/>
                  </a:cubicBezTo>
                  <a:cubicBezTo>
                    <a:pt x="56492" y="6552"/>
                    <a:pt x="59782" y="6441"/>
                    <a:pt x="59782" y="6441"/>
                  </a:cubicBezTo>
                  <a:cubicBezTo>
                    <a:pt x="60732" y="6201"/>
                    <a:pt x="61778" y="6151"/>
                    <a:pt x="62766" y="6151"/>
                  </a:cubicBezTo>
                  <a:cubicBezTo>
                    <a:pt x="63460" y="6151"/>
                    <a:pt x="64127" y="6175"/>
                    <a:pt x="64711" y="6175"/>
                  </a:cubicBezTo>
                  <a:cubicBezTo>
                    <a:pt x="65721" y="6175"/>
                    <a:pt x="66486" y="6102"/>
                    <a:pt x="66732" y="5702"/>
                  </a:cubicBezTo>
                  <a:cubicBezTo>
                    <a:pt x="67287" y="4778"/>
                    <a:pt x="67842" y="970"/>
                    <a:pt x="67546" y="82"/>
                  </a:cubicBezTo>
                  <a:cubicBezTo>
                    <a:pt x="67524" y="25"/>
                    <a:pt x="67304" y="1"/>
                    <a:pt x="66961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6" name="Google Shape;386;p32"/>
          <p:cNvSpPr txBox="1"/>
          <p:nvPr/>
        </p:nvSpPr>
        <p:spPr>
          <a:xfrm>
            <a:off x="2030687" y="555037"/>
            <a:ext cx="7070400" cy="10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>
            <a:pPr marL="0" indent="0"/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  <a:endParaRPr lang="en-US" sz="32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3" cstate="print"/>
          <a:stretch>
            <a:fillRect/>
          </a:stretch>
        </p:blipFill>
        <p:spPr>
          <a:xfrm>
            <a:off x="11633200" y="6299200"/>
            <a:ext cx="406400" cy="406400"/>
          </a:xfrm>
          <a:prstGeom prst="rect">
            <a:avLst/>
          </a:prstGeom>
        </p:spPr>
      </p:pic>
      <p:sp>
        <p:nvSpPr>
          <p:cNvPr id="37" name="Rectangle: Rounded Corners 36"/>
          <p:cNvSpPr/>
          <p:nvPr/>
        </p:nvSpPr>
        <p:spPr>
          <a:xfrm>
            <a:off x="827902" y="4335146"/>
            <a:ext cx="10317893" cy="1991513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buAutoNum type="alphaU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lphaU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lphaU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lowchart: Connector 15"/>
          <p:cNvSpPr/>
          <p:nvPr/>
        </p:nvSpPr>
        <p:spPr>
          <a:xfrm>
            <a:off x="944605" y="5103340"/>
            <a:ext cx="508000" cy="453082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37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8" name="Google Shape;1698;p48"/>
          <p:cNvGrpSpPr/>
          <p:nvPr/>
        </p:nvGrpSpPr>
        <p:grpSpPr>
          <a:xfrm>
            <a:off x="10082849" y="761979"/>
            <a:ext cx="440480" cy="653095"/>
            <a:chOff x="4508863" y="1528200"/>
            <a:chExt cx="318850" cy="472800"/>
          </a:xfrm>
        </p:grpSpPr>
        <p:sp>
          <p:nvSpPr>
            <p:cNvPr id="1699" name="Google Shape;1699;p48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0" name="Google Shape;1700;p48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1" name="Google Shape;1701;p48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2" name="Google Shape;1702;p48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703" name="Google Shape;1703;p48"/>
          <p:cNvGrpSpPr/>
          <p:nvPr/>
        </p:nvGrpSpPr>
        <p:grpSpPr>
          <a:xfrm>
            <a:off x="10711479" y="829178"/>
            <a:ext cx="440480" cy="653095"/>
            <a:chOff x="4508863" y="1528200"/>
            <a:chExt cx="318850" cy="472800"/>
          </a:xfrm>
        </p:grpSpPr>
        <p:sp>
          <p:nvSpPr>
            <p:cNvPr id="1704" name="Google Shape;1704;p48"/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5" name="Google Shape;1705;p48"/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6" name="Google Shape;1706;p48"/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7" name="Google Shape;1707;p48"/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1" name="Google Shape;378;p32"/>
          <p:cNvGrpSpPr/>
          <p:nvPr/>
        </p:nvGrpSpPr>
        <p:grpSpPr>
          <a:xfrm>
            <a:off x="1790474" y="488016"/>
            <a:ext cx="8117285" cy="931176"/>
            <a:chOff x="603225" y="2182575"/>
            <a:chExt cx="2577800" cy="424450"/>
          </a:xfrm>
        </p:grpSpPr>
        <p:sp>
          <p:nvSpPr>
            <p:cNvPr id="42" name="Google Shape;379;p32"/>
            <p:cNvSpPr/>
            <p:nvPr/>
          </p:nvSpPr>
          <p:spPr>
            <a:xfrm>
              <a:off x="603225" y="2317450"/>
              <a:ext cx="2577800" cy="191900"/>
            </a:xfrm>
            <a:custGeom>
              <a:avLst/>
              <a:gdLst/>
              <a:ahLst/>
              <a:cxnLst/>
              <a:rect l="l" t="t" r="r" b="b"/>
              <a:pathLst>
                <a:path w="103112" h="7676" extrusionOk="0">
                  <a:moveTo>
                    <a:pt x="68689" y="0"/>
                  </a:moveTo>
                  <a:cubicBezTo>
                    <a:pt x="68006" y="0"/>
                    <a:pt x="67325" y="39"/>
                    <a:pt x="66659" y="122"/>
                  </a:cubicBezTo>
                  <a:cubicBezTo>
                    <a:pt x="65933" y="183"/>
                    <a:pt x="64838" y="202"/>
                    <a:pt x="63559" y="202"/>
                  </a:cubicBezTo>
                  <a:cubicBezTo>
                    <a:pt x="61490" y="202"/>
                    <a:pt x="58940" y="153"/>
                    <a:pt x="56701" y="153"/>
                  </a:cubicBezTo>
                  <a:cubicBezTo>
                    <a:pt x="55317" y="153"/>
                    <a:pt x="54051" y="172"/>
                    <a:pt x="53091" y="233"/>
                  </a:cubicBezTo>
                  <a:cubicBezTo>
                    <a:pt x="52810" y="253"/>
                    <a:pt x="52614" y="261"/>
                    <a:pt x="52472" y="261"/>
                  </a:cubicBezTo>
                  <a:cubicBezTo>
                    <a:pt x="51814" y="261"/>
                    <a:pt x="52362" y="85"/>
                    <a:pt x="51205" y="85"/>
                  </a:cubicBezTo>
                  <a:cubicBezTo>
                    <a:pt x="50650" y="85"/>
                    <a:pt x="48580" y="122"/>
                    <a:pt x="45770" y="159"/>
                  </a:cubicBezTo>
                  <a:cubicBezTo>
                    <a:pt x="34074" y="411"/>
                    <a:pt x="26612" y="643"/>
                    <a:pt x="23595" y="643"/>
                  </a:cubicBezTo>
                  <a:cubicBezTo>
                    <a:pt x="22636" y="643"/>
                    <a:pt x="22126" y="619"/>
                    <a:pt x="22072" y="566"/>
                  </a:cubicBezTo>
                  <a:cubicBezTo>
                    <a:pt x="22049" y="537"/>
                    <a:pt x="22015" y="525"/>
                    <a:pt x="21972" y="525"/>
                  </a:cubicBezTo>
                  <a:cubicBezTo>
                    <a:pt x="21774" y="525"/>
                    <a:pt x="21400" y="777"/>
                    <a:pt x="21177" y="777"/>
                  </a:cubicBezTo>
                  <a:cubicBezTo>
                    <a:pt x="21137" y="777"/>
                    <a:pt x="21102" y="769"/>
                    <a:pt x="21074" y="751"/>
                  </a:cubicBezTo>
                  <a:cubicBezTo>
                    <a:pt x="12013" y="1258"/>
                    <a:pt x="5487" y="1610"/>
                    <a:pt x="3815" y="1610"/>
                  </a:cubicBezTo>
                  <a:cubicBezTo>
                    <a:pt x="3659" y="1610"/>
                    <a:pt x="3545" y="1607"/>
                    <a:pt x="3476" y="1601"/>
                  </a:cubicBezTo>
                  <a:cubicBezTo>
                    <a:pt x="3243" y="1568"/>
                    <a:pt x="3047" y="1551"/>
                    <a:pt x="2878" y="1551"/>
                  </a:cubicBezTo>
                  <a:cubicBezTo>
                    <a:pt x="2484" y="1551"/>
                    <a:pt x="2241" y="1642"/>
                    <a:pt x="2034" y="1823"/>
                  </a:cubicBezTo>
                  <a:cubicBezTo>
                    <a:pt x="1221" y="2599"/>
                    <a:pt x="1" y="7442"/>
                    <a:pt x="925" y="7664"/>
                  </a:cubicBezTo>
                  <a:cubicBezTo>
                    <a:pt x="979" y="7672"/>
                    <a:pt x="1071" y="7675"/>
                    <a:pt x="1197" y="7675"/>
                  </a:cubicBezTo>
                  <a:cubicBezTo>
                    <a:pt x="3026" y="7675"/>
                    <a:pt x="12055" y="6926"/>
                    <a:pt x="16854" y="6926"/>
                  </a:cubicBezTo>
                  <a:cubicBezTo>
                    <a:pt x="18119" y="6926"/>
                    <a:pt x="19090" y="6978"/>
                    <a:pt x="19558" y="7109"/>
                  </a:cubicBezTo>
                  <a:cubicBezTo>
                    <a:pt x="22240" y="6905"/>
                    <a:pt x="30321" y="6242"/>
                    <a:pt x="35306" y="6242"/>
                  </a:cubicBezTo>
                  <a:cubicBezTo>
                    <a:pt x="36644" y="6242"/>
                    <a:pt x="37759" y="6290"/>
                    <a:pt x="38487" y="6407"/>
                  </a:cubicBezTo>
                  <a:cubicBezTo>
                    <a:pt x="39300" y="6074"/>
                    <a:pt x="43626" y="6000"/>
                    <a:pt x="45327" y="6000"/>
                  </a:cubicBezTo>
                  <a:cubicBezTo>
                    <a:pt x="46783" y="5990"/>
                    <a:pt x="47769" y="5986"/>
                    <a:pt x="48537" y="5986"/>
                  </a:cubicBezTo>
                  <a:cubicBezTo>
                    <a:pt x="50634" y="5986"/>
                    <a:pt x="51099" y="6020"/>
                    <a:pt x="55050" y="6074"/>
                  </a:cubicBezTo>
                  <a:cubicBezTo>
                    <a:pt x="56788" y="6074"/>
                    <a:pt x="58008" y="6074"/>
                    <a:pt x="58156" y="6037"/>
                  </a:cubicBezTo>
                  <a:cubicBezTo>
                    <a:pt x="58465" y="5944"/>
                    <a:pt x="59242" y="5903"/>
                    <a:pt x="60073" y="5903"/>
                  </a:cubicBezTo>
                  <a:cubicBezTo>
                    <a:pt x="61225" y="5903"/>
                    <a:pt x="62482" y="5982"/>
                    <a:pt x="62740" y="6111"/>
                  </a:cubicBezTo>
                  <a:cubicBezTo>
                    <a:pt x="63078" y="6286"/>
                    <a:pt x="63481" y="6341"/>
                    <a:pt x="63892" y="6341"/>
                  </a:cubicBezTo>
                  <a:cubicBezTo>
                    <a:pt x="64610" y="6341"/>
                    <a:pt x="65357" y="6173"/>
                    <a:pt x="65839" y="6173"/>
                  </a:cubicBezTo>
                  <a:cubicBezTo>
                    <a:pt x="66018" y="6173"/>
                    <a:pt x="66161" y="6196"/>
                    <a:pt x="66252" y="6259"/>
                  </a:cubicBezTo>
                  <a:cubicBezTo>
                    <a:pt x="68041" y="6144"/>
                    <a:pt x="68659" y="6018"/>
                    <a:pt x="71435" y="6018"/>
                  </a:cubicBezTo>
                  <a:cubicBezTo>
                    <a:pt x="73993" y="6018"/>
                    <a:pt x="78384" y="6125"/>
                    <a:pt x="87215" y="6444"/>
                  </a:cubicBezTo>
                  <a:lnTo>
                    <a:pt x="90283" y="6555"/>
                  </a:lnTo>
                  <a:cubicBezTo>
                    <a:pt x="90895" y="6498"/>
                    <a:pt x="91521" y="6475"/>
                    <a:pt x="92148" y="6475"/>
                  </a:cubicBezTo>
                  <a:cubicBezTo>
                    <a:pt x="94856" y="6475"/>
                    <a:pt x="97587" y="6904"/>
                    <a:pt x="99283" y="6904"/>
                  </a:cubicBezTo>
                  <a:cubicBezTo>
                    <a:pt x="100019" y="6904"/>
                    <a:pt x="100560" y="6823"/>
                    <a:pt x="100820" y="6592"/>
                  </a:cubicBezTo>
                  <a:cubicBezTo>
                    <a:pt x="101781" y="5742"/>
                    <a:pt x="103112" y="2044"/>
                    <a:pt x="102779" y="1120"/>
                  </a:cubicBezTo>
                  <a:cubicBezTo>
                    <a:pt x="102704" y="895"/>
                    <a:pt x="98934" y="805"/>
                    <a:pt x="96381" y="805"/>
                  </a:cubicBezTo>
                  <a:cubicBezTo>
                    <a:pt x="95163" y="805"/>
                    <a:pt x="94222" y="826"/>
                    <a:pt x="94091" y="861"/>
                  </a:cubicBezTo>
                  <a:cubicBezTo>
                    <a:pt x="94040" y="879"/>
                    <a:pt x="93986" y="886"/>
                    <a:pt x="93934" y="886"/>
                  </a:cubicBezTo>
                  <a:cubicBezTo>
                    <a:pt x="93761" y="886"/>
                    <a:pt x="93602" y="807"/>
                    <a:pt x="93573" y="751"/>
                  </a:cubicBezTo>
                  <a:cubicBezTo>
                    <a:pt x="93573" y="714"/>
                    <a:pt x="89802" y="492"/>
                    <a:pt x="89729" y="492"/>
                  </a:cubicBezTo>
                  <a:cubicBezTo>
                    <a:pt x="89433" y="455"/>
                    <a:pt x="86179" y="270"/>
                    <a:pt x="85884" y="270"/>
                  </a:cubicBezTo>
                  <a:cubicBezTo>
                    <a:pt x="85884" y="198"/>
                    <a:pt x="85791" y="157"/>
                    <a:pt x="85646" y="157"/>
                  </a:cubicBezTo>
                  <a:cubicBezTo>
                    <a:pt x="85566" y="157"/>
                    <a:pt x="85471" y="170"/>
                    <a:pt x="85366" y="196"/>
                  </a:cubicBezTo>
                  <a:cubicBezTo>
                    <a:pt x="84886" y="309"/>
                    <a:pt x="83003" y="357"/>
                    <a:pt x="80740" y="357"/>
                  </a:cubicBezTo>
                  <a:cubicBezTo>
                    <a:pt x="80041" y="357"/>
                    <a:pt x="79305" y="353"/>
                    <a:pt x="78563" y="344"/>
                  </a:cubicBezTo>
                  <a:cubicBezTo>
                    <a:pt x="75421" y="344"/>
                    <a:pt x="72204" y="270"/>
                    <a:pt x="71169" y="159"/>
                  </a:cubicBezTo>
                  <a:cubicBezTo>
                    <a:pt x="70357" y="57"/>
                    <a:pt x="69522" y="0"/>
                    <a:pt x="68689" y="0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" name="Google Shape;380;p32"/>
            <p:cNvSpPr/>
            <p:nvPr/>
          </p:nvSpPr>
          <p:spPr>
            <a:xfrm>
              <a:off x="973850" y="2427875"/>
              <a:ext cx="1943775" cy="179150"/>
            </a:xfrm>
            <a:custGeom>
              <a:avLst/>
              <a:gdLst/>
              <a:ahLst/>
              <a:cxnLst/>
              <a:rect l="l" t="t" r="r" b="b"/>
              <a:pathLst>
                <a:path w="77751" h="7166" extrusionOk="0">
                  <a:moveTo>
                    <a:pt x="64615" y="1"/>
                  </a:moveTo>
                  <a:cubicBezTo>
                    <a:pt x="64546" y="1"/>
                    <a:pt x="64460" y="21"/>
                    <a:pt x="64367" y="68"/>
                  </a:cubicBezTo>
                  <a:cubicBezTo>
                    <a:pt x="63663" y="321"/>
                    <a:pt x="58750" y="489"/>
                    <a:pt x="55765" y="489"/>
                  </a:cubicBezTo>
                  <a:cubicBezTo>
                    <a:pt x="54833" y="489"/>
                    <a:pt x="54089" y="472"/>
                    <a:pt x="53719" y="437"/>
                  </a:cubicBezTo>
                  <a:cubicBezTo>
                    <a:pt x="53172" y="349"/>
                    <a:pt x="52625" y="303"/>
                    <a:pt x="52083" y="303"/>
                  </a:cubicBezTo>
                  <a:cubicBezTo>
                    <a:pt x="51488" y="303"/>
                    <a:pt x="50898" y="358"/>
                    <a:pt x="50318" y="474"/>
                  </a:cubicBezTo>
                  <a:cubicBezTo>
                    <a:pt x="48359" y="733"/>
                    <a:pt x="42739" y="511"/>
                    <a:pt x="40151" y="733"/>
                  </a:cubicBezTo>
                  <a:cubicBezTo>
                    <a:pt x="39958" y="751"/>
                    <a:pt x="39816" y="758"/>
                    <a:pt x="39710" y="758"/>
                  </a:cubicBezTo>
                  <a:cubicBezTo>
                    <a:pt x="39142" y="758"/>
                    <a:pt x="39581" y="548"/>
                    <a:pt x="38709" y="548"/>
                  </a:cubicBezTo>
                  <a:cubicBezTo>
                    <a:pt x="37484" y="575"/>
                    <a:pt x="26790" y="851"/>
                    <a:pt x="20802" y="851"/>
                  </a:cubicBezTo>
                  <a:cubicBezTo>
                    <a:pt x="18482" y="851"/>
                    <a:pt x="16868" y="810"/>
                    <a:pt x="16786" y="696"/>
                  </a:cubicBezTo>
                  <a:cubicBezTo>
                    <a:pt x="16773" y="665"/>
                    <a:pt x="16750" y="653"/>
                    <a:pt x="16719" y="653"/>
                  </a:cubicBezTo>
                  <a:cubicBezTo>
                    <a:pt x="16587" y="653"/>
                    <a:pt x="16313" y="873"/>
                    <a:pt x="16137" y="873"/>
                  </a:cubicBezTo>
                  <a:cubicBezTo>
                    <a:pt x="16102" y="873"/>
                    <a:pt x="16071" y="864"/>
                    <a:pt x="16046" y="844"/>
                  </a:cubicBezTo>
                  <a:cubicBezTo>
                    <a:pt x="16046" y="844"/>
                    <a:pt x="8469" y="1095"/>
                    <a:pt x="4755" y="1095"/>
                  </a:cubicBezTo>
                  <a:cubicBezTo>
                    <a:pt x="3742" y="1095"/>
                    <a:pt x="3017" y="1076"/>
                    <a:pt x="2811" y="1029"/>
                  </a:cubicBezTo>
                  <a:cubicBezTo>
                    <a:pt x="2594" y="991"/>
                    <a:pt x="2425" y="970"/>
                    <a:pt x="2288" y="970"/>
                  </a:cubicBezTo>
                  <a:cubicBezTo>
                    <a:pt x="2029" y="970"/>
                    <a:pt x="1884" y="1044"/>
                    <a:pt x="1739" y="1214"/>
                  </a:cubicBezTo>
                  <a:cubicBezTo>
                    <a:pt x="1073" y="1916"/>
                    <a:pt x="1" y="6722"/>
                    <a:pt x="703" y="6981"/>
                  </a:cubicBezTo>
                  <a:cubicBezTo>
                    <a:pt x="822" y="7012"/>
                    <a:pt x="1152" y="7024"/>
                    <a:pt x="1636" y="7024"/>
                  </a:cubicBezTo>
                  <a:cubicBezTo>
                    <a:pt x="3438" y="7024"/>
                    <a:pt x="7375" y="6855"/>
                    <a:pt x="10514" y="6855"/>
                  </a:cubicBezTo>
                  <a:cubicBezTo>
                    <a:pt x="12564" y="6855"/>
                    <a:pt x="14273" y="6927"/>
                    <a:pt x="14826" y="7166"/>
                  </a:cubicBezTo>
                  <a:cubicBezTo>
                    <a:pt x="16483" y="7055"/>
                    <a:pt x="22288" y="6615"/>
                    <a:pt x="26120" y="6615"/>
                  </a:cubicBezTo>
                  <a:cubicBezTo>
                    <a:pt x="27418" y="6615"/>
                    <a:pt x="28489" y="6665"/>
                    <a:pt x="29097" y="6796"/>
                  </a:cubicBezTo>
                  <a:cubicBezTo>
                    <a:pt x="29642" y="6539"/>
                    <a:pt x="32150" y="6474"/>
                    <a:pt x="34955" y="6474"/>
                  </a:cubicBezTo>
                  <a:cubicBezTo>
                    <a:pt x="37844" y="6474"/>
                    <a:pt x="41049" y="6543"/>
                    <a:pt x="42752" y="6543"/>
                  </a:cubicBezTo>
                  <a:cubicBezTo>
                    <a:pt x="43436" y="6543"/>
                    <a:pt x="43878" y="6532"/>
                    <a:pt x="43959" y="6500"/>
                  </a:cubicBezTo>
                  <a:cubicBezTo>
                    <a:pt x="44243" y="6376"/>
                    <a:pt x="44981" y="6320"/>
                    <a:pt x="45707" y="6320"/>
                  </a:cubicBezTo>
                  <a:cubicBezTo>
                    <a:pt x="46491" y="6320"/>
                    <a:pt x="47262" y="6385"/>
                    <a:pt x="47434" y="6500"/>
                  </a:cubicBezTo>
                  <a:cubicBezTo>
                    <a:pt x="47673" y="6656"/>
                    <a:pt x="47958" y="6707"/>
                    <a:pt x="48252" y="6707"/>
                  </a:cubicBezTo>
                  <a:cubicBezTo>
                    <a:pt x="48810" y="6707"/>
                    <a:pt x="49402" y="6525"/>
                    <a:pt x="49782" y="6525"/>
                  </a:cubicBezTo>
                  <a:cubicBezTo>
                    <a:pt x="49918" y="6525"/>
                    <a:pt x="50026" y="6548"/>
                    <a:pt x="50096" y="6611"/>
                  </a:cubicBezTo>
                  <a:lnTo>
                    <a:pt x="53313" y="6242"/>
                  </a:lnTo>
                  <a:lnTo>
                    <a:pt x="68286" y="6242"/>
                  </a:lnTo>
                  <a:cubicBezTo>
                    <a:pt x="69090" y="6094"/>
                    <a:pt x="69945" y="6048"/>
                    <a:pt x="70786" y="6048"/>
                  </a:cubicBezTo>
                  <a:cubicBezTo>
                    <a:pt x="72188" y="6048"/>
                    <a:pt x="73551" y="6176"/>
                    <a:pt x="74576" y="6176"/>
                  </a:cubicBezTo>
                  <a:cubicBezTo>
                    <a:pt x="75396" y="6176"/>
                    <a:pt x="76000" y="6094"/>
                    <a:pt x="76234" y="5798"/>
                  </a:cubicBezTo>
                  <a:cubicBezTo>
                    <a:pt x="76937" y="4874"/>
                    <a:pt x="77750" y="1103"/>
                    <a:pt x="77455" y="178"/>
                  </a:cubicBezTo>
                  <a:cubicBezTo>
                    <a:pt x="77426" y="102"/>
                    <a:pt x="77000" y="73"/>
                    <a:pt x="76377" y="73"/>
                  </a:cubicBezTo>
                  <a:cubicBezTo>
                    <a:pt x="74582" y="73"/>
                    <a:pt x="71158" y="318"/>
                    <a:pt x="70911" y="400"/>
                  </a:cubicBezTo>
                  <a:cubicBezTo>
                    <a:pt x="70874" y="425"/>
                    <a:pt x="70829" y="437"/>
                    <a:pt x="70782" y="437"/>
                  </a:cubicBezTo>
                  <a:cubicBezTo>
                    <a:pt x="70689" y="437"/>
                    <a:pt x="70590" y="388"/>
                    <a:pt x="70541" y="289"/>
                  </a:cubicBezTo>
                  <a:cubicBezTo>
                    <a:pt x="70504" y="215"/>
                    <a:pt x="64774" y="142"/>
                    <a:pt x="64774" y="105"/>
                  </a:cubicBezTo>
                  <a:cubicBezTo>
                    <a:pt x="64774" y="40"/>
                    <a:pt x="64711" y="1"/>
                    <a:pt x="64615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4" name="Google Shape;381;p32"/>
            <p:cNvSpPr/>
            <p:nvPr/>
          </p:nvSpPr>
          <p:spPr>
            <a:xfrm>
              <a:off x="961850" y="2182575"/>
              <a:ext cx="1696050" cy="207250"/>
            </a:xfrm>
            <a:custGeom>
              <a:avLst/>
              <a:gdLst/>
              <a:ahLst/>
              <a:cxnLst/>
              <a:rect l="l" t="t" r="r" b="b"/>
              <a:pathLst>
                <a:path w="67842" h="8290" extrusionOk="0">
                  <a:moveTo>
                    <a:pt x="66961" y="1"/>
                  </a:moveTo>
                  <a:cubicBezTo>
                    <a:pt x="65549" y="1"/>
                    <a:pt x="62061" y="407"/>
                    <a:pt x="61852" y="526"/>
                  </a:cubicBezTo>
                  <a:cubicBezTo>
                    <a:pt x="61813" y="552"/>
                    <a:pt x="61769" y="564"/>
                    <a:pt x="61725" y="564"/>
                  </a:cubicBezTo>
                  <a:cubicBezTo>
                    <a:pt x="61646" y="564"/>
                    <a:pt x="61567" y="524"/>
                    <a:pt x="61520" y="452"/>
                  </a:cubicBezTo>
                  <a:cubicBezTo>
                    <a:pt x="61501" y="415"/>
                    <a:pt x="60882" y="406"/>
                    <a:pt x="60258" y="406"/>
                  </a:cubicBezTo>
                  <a:cubicBezTo>
                    <a:pt x="59634" y="406"/>
                    <a:pt x="59006" y="415"/>
                    <a:pt x="58969" y="415"/>
                  </a:cubicBezTo>
                  <a:lnTo>
                    <a:pt x="56455" y="415"/>
                  </a:lnTo>
                  <a:cubicBezTo>
                    <a:pt x="56455" y="351"/>
                    <a:pt x="56405" y="311"/>
                    <a:pt x="56326" y="311"/>
                  </a:cubicBezTo>
                  <a:cubicBezTo>
                    <a:pt x="56270" y="311"/>
                    <a:pt x="56199" y="332"/>
                    <a:pt x="56122" y="378"/>
                  </a:cubicBezTo>
                  <a:cubicBezTo>
                    <a:pt x="55434" y="706"/>
                    <a:pt x="49756" y="1062"/>
                    <a:pt x="47543" y="1062"/>
                  </a:cubicBezTo>
                  <a:cubicBezTo>
                    <a:pt x="47258" y="1062"/>
                    <a:pt x="47031" y="1056"/>
                    <a:pt x="46879" y="1044"/>
                  </a:cubicBezTo>
                  <a:cubicBezTo>
                    <a:pt x="46480" y="984"/>
                    <a:pt x="46081" y="955"/>
                    <a:pt x="45681" y="955"/>
                  </a:cubicBezTo>
                  <a:cubicBezTo>
                    <a:pt x="45082" y="955"/>
                    <a:pt x="44483" y="1021"/>
                    <a:pt x="43884" y="1154"/>
                  </a:cubicBezTo>
                  <a:cubicBezTo>
                    <a:pt x="42184" y="1487"/>
                    <a:pt x="37267" y="1339"/>
                    <a:pt x="35048" y="1598"/>
                  </a:cubicBezTo>
                  <a:cubicBezTo>
                    <a:pt x="34831" y="1628"/>
                    <a:pt x="34687" y="1640"/>
                    <a:pt x="34587" y="1640"/>
                  </a:cubicBezTo>
                  <a:cubicBezTo>
                    <a:pt x="34225" y="1640"/>
                    <a:pt x="34458" y="1484"/>
                    <a:pt x="33934" y="1484"/>
                  </a:cubicBezTo>
                  <a:cubicBezTo>
                    <a:pt x="33892" y="1484"/>
                    <a:pt x="33844" y="1485"/>
                    <a:pt x="33791" y="1487"/>
                  </a:cubicBezTo>
                  <a:cubicBezTo>
                    <a:pt x="33015" y="1487"/>
                    <a:pt x="28357" y="1709"/>
                    <a:pt x="23772" y="1857"/>
                  </a:cubicBezTo>
                  <a:cubicBezTo>
                    <a:pt x="21499" y="1912"/>
                    <a:pt x="19253" y="1949"/>
                    <a:pt x="17561" y="1949"/>
                  </a:cubicBezTo>
                  <a:cubicBezTo>
                    <a:pt x="15870" y="1949"/>
                    <a:pt x="14733" y="1912"/>
                    <a:pt x="14678" y="1820"/>
                  </a:cubicBezTo>
                  <a:cubicBezTo>
                    <a:pt x="14665" y="1789"/>
                    <a:pt x="14644" y="1777"/>
                    <a:pt x="14616" y="1777"/>
                  </a:cubicBezTo>
                  <a:cubicBezTo>
                    <a:pt x="14499" y="1777"/>
                    <a:pt x="14268" y="1997"/>
                    <a:pt x="14123" y="1997"/>
                  </a:cubicBezTo>
                  <a:cubicBezTo>
                    <a:pt x="14094" y="1997"/>
                    <a:pt x="14069" y="1988"/>
                    <a:pt x="14049" y="1968"/>
                  </a:cubicBezTo>
                  <a:cubicBezTo>
                    <a:pt x="13238" y="2024"/>
                    <a:pt x="7539" y="2228"/>
                    <a:pt x="4444" y="2228"/>
                  </a:cubicBezTo>
                  <a:cubicBezTo>
                    <a:pt x="3448" y="2228"/>
                    <a:pt x="2721" y="2207"/>
                    <a:pt x="2514" y="2153"/>
                  </a:cubicBezTo>
                  <a:cubicBezTo>
                    <a:pt x="2324" y="2102"/>
                    <a:pt x="2173" y="2077"/>
                    <a:pt x="2049" y="2077"/>
                  </a:cubicBezTo>
                  <a:cubicBezTo>
                    <a:pt x="1812" y="2077"/>
                    <a:pt x="1674" y="2168"/>
                    <a:pt x="1553" y="2338"/>
                  </a:cubicBezTo>
                  <a:cubicBezTo>
                    <a:pt x="961" y="3003"/>
                    <a:pt x="0" y="7809"/>
                    <a:pt x="629" y="8105"/>
                  </a:cubicBezTo>
                  <a:cubicBezTo>
                    <a:pt x="748" y="8138"/>
                    <a:pt x="1069" y="8150"/>
                    <a:pt x="1533" y="8150"/>
                  </a:cubicBezTo>
                  <a:cubicBezTo>
                    <a:pt x="3158" y="8150"/>
                    <a:pt x="6544" y="7995"/>
                    <a:pt x="9240" y="7995"/>
                  </a:cubicBezTo>
                  <a:cubicBezTo>
                    <a:pt x="11028" y="7995"/>
                    <a:pt x="12512" y="8063"/>
                    <a:pt x="12977" y="8290"/>
                  </a:cubicBezTo>
                  <a:cubicBezTo>
                    <a:pt x="14473" y="8177"/>
                    <a:pt x="19764" y="7676"/>
                    <a:pt x="23120" y="7676"/>
                  </a:cubicBezTo>
                  <a:cubicBezTo>
                    <a:pt x="24159" y="7676"/>
                    <a:pt x="25012" y="7724"/>
                    <a:pt x="25510" y="7846"/>
                  </a:cubicBezTo>
                  <a:cubicBezTo>
                    <a:pt x="26102" y="7513"/>
                    <a:pt x="29244" y="7439"/>
                    <a:pt x="32276" y="7439"/>
                  </a:cubicBezTo>
                  <a:cubicBezTo>
                    <a:pt x="35344" y="7403"/>
                    <a:pt x="38302" y="7403"/>
                    <a:pt x="38524" y="7329"/>
                  </a:cubicBezTo>
                  <a:cubicBezTo>
                    <a:pt x="38781" y="7190"/>
                    <a:pt x="39547" y="7115"/>
                    <a:pt x="40249" y="7115"/>
                  </a:cubicBezTo>
                  <a:cubicBezTo>
                    <a:pt x="40858" y="7115"/>
                    <a:pt x="41418" y="7171"/>
                    <a:pt x="41555" y="7292"/>
                  </a:cubicBezTo>
                  <a:cubicBezTo>
                    <a:pt x="41753" y="7424"/>
                    <a:pt x="41980" y="7469"/>
                    <a:pt x="42214" y="7469"/>
                  </a:cubicBezTo>
                  <a:cubicBezTo>
                    <a:pt x="42731" y="7469"/>
                    <a:pt x="43282" y="7246"/>
                    <a:pt x="43626" y="7246"/>
                  </a:cubicBezTo>
                  <a:cubicBezTo>
                    <a:pt x="43736" y="7246"/>
                    <a:pt x="43825" y="7269"/>
                    <a:pt x="43884" y="7329"/>
                  </a:cubicBezTo>
                  <a:cubicBezTo>
                    <a:pt x="47397" y="6774"/>
                    <a:pt x="45363" y="6922"/>
                    <a:pt x="53238" y="6663"/>
                  </a:cubicBezTo>
                  <a:cubicBezTo>
                    <a:pt x="56492" y="6552"/>
                    <a:pt x="59782" y="6441"/>
                    <a:pt x="59782" y="6441"/>
                  </a:cubicBezTo>
                  <a:cubicBezTo>
                    <a:pt x="60732" y="6201"/>
                    <a:pt x="61778" y="6151"/>
                    <a:pt x="62766" y="6151"/>
                  </a:cubicBezTo>
                  <a:cubicBezTo>
                    <a:pt x="63460" y="6151"/>
                    <a:pt x="64127" y="6175"/>
                    <a:pt x="64711" y="6175"/>
                  </a:cubicBezTo>
                  <a:cubicBezTo>
                    <a:pt x="65721" y="6175"/>
                    <a:pt x="66486" y="6102"/>
                    <a:pt x="66732" y="5702"/>
                  </a:cubicBezTo>
                  <a:cubicBezTo>
                    <a:pt x="67287" y="4778"/>
                    <a:pt x="67842" y="970"/>
                    <a:pt x="67546" y="82"/>
                  </a:cubicBezTo>
                  <a:cubicBezTo>
                    <a:pt x="67524" y="25"/>
                    <a:pt x="67304" y="1"/>
                    <a:pt x="66961" y="1"/>
                  </a:cubicBezTo>
                  <a:close/>
                </a:path>
              </a:pathLst>
            </a:custGeom>
            <a:solidFill>
              <a:srgbClr val="C4F150">
                <a:alpha val="4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45" name="Google Shape;386;p32"/>
          <p:cNvSpPr txBox="1"/>
          <p:nvPr/>
        </p:nvSpPr>
        <p:spPr>
          <a:xfrm>
            <a:off x="2388583" y="252315"/>
            <a:ext cx="7069337" cy="10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 panose="02000505000000020004"/>
              <a:buNone/>
              <a:defRPr sz="1865" b="0" i="0" u="none" strike="noStrike" cap="none">
                <a:solidFill>
                  <a:schemeClr val="dk1"/>
                </a:solidFill>
                <a:latin typeface="Montserrat" panose="02000505000000020004"/>
                <a:ea typeface="Montserrat" panose="02000505000000020004"/>
                <a:cs typeface="Montserrat" panose="02000505000000020004"/>
                <a:sym typeface="Montserrat" panose="02000505000000020004"/>
              </a:defRPr>
            </a:lvl9pPr>
          </a:lstStyle>
          <a:p>
            <a:pPr marL="0" indent="0"/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THEO VĂN BẢN ĐỌC</a:t>
            </a:r>
            <a:endParaRPr lang="en-US" sz="3200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Administrator\Downloads\Doc 4.jpe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79622" y="1470454"/>
            <a:ext cx="10898659" cy="4967415"/>
          </a:xfrm>
          <a:prstGeom prst="rect">
            <a:avLst/>
          </a:prstGeom>
          <a:noFill/>
        </p:spPr>
      </p:pic>
      <p:cxnSp>
        <p:nvCxnSpPr>
          <p:cNvPr id="19" name="Straight Arrow Connector 18"/>
          <p:cNvCxnSpPr/>
          <p:nvPr/>
        </p:nvCxnSpPr>
        <p:spPr>
          <a:xfrm rot="16200000" flipH="1">
            <a:off x="4576158" y="4464947"/>
            <a:ext cx="1811186" cy="45414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4998309" y="4170406"/>
            <a:ext cx="939113" cy="53134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4992130" y="5066271"/>
            <a:ext cx="1124465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olicy Bulletin Board Thesis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DA421"/>
      </a:lt2>
      <a:accent1>
        <a:srgbClr val="C4F150"/>
      </a:accent1>
      <a:accent2>
        <a:srgbClr val="FFE638"/>
      </a:accent2>
      <a:accent3>
        <a:srgbClr val="5EA5F2"/>
      </a:accent3>
      <a:accent4>
        <a:srgbClr val="89E1D0"/>
      </a:accent4>
      <a:accent5>
        <a:srgbClr val="FFD1D1"/>
      </a:accent5>
      <a:accent6>
        <a:srgbClr val="FD4D89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681</Words>
  <Application>WPS Slides</Application>
  <PresentationFormat>Widescreen</PresentationFormat>
  <Paragraphs>36</Paragraphs>
  <Slides>5</Slides>
  <Notes>5</Notes>
  <HiddenSlides>0</HiddenSlides>
  <MMClips>4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5" baseType="lpstr">
      <vt:lpstr>Arial</vt:lpstr>
      <vt:lpstr>SimSun</vt:lpstr>
      <vt:lpstr>Wingdings</vt:lpstr>
      <vt:lpstr>Just Another Hand</vt:lpstr>
      <vt:lpstr>Segoe Print</vt:lpstr>
      <vt:lpstr>Nunito</vt:lpstr>
      <vt:lpstr>Arial</vt:lpstr>
      <vt:lpstr>Livvic</vt:lpstr>
      <vt:lpstr>Roboto Condensed Light</vt:lpstr>
      <vt:lpstr>Roboto</vt:lpstr>
      <vt:lpstr>Roboto</vt:lpstr>
      <vt:lpstr>Nunito SemiBold</vt:lpstr>
      <vt:lpstr>Montserrat Medium</vt:lpstr>
      <vt:lpstr>Montserrat</vt:lpstr>
      <vt:lpstr>Montserrat</vt:lpstr>
      <vt:lpstr>Times New Roman</vt:lpstr>
      <vt:lpstr>Microsoft YaHei</vt:lpstr>
      <vt:lpstr>Arial Unicode MS</vt:lpstr>
      <vt:lpstr>Calibri</vt:lpstr>
      <vt:lpstr>Volicy Bulletin Board Thesis by Slidesgo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Phạm Thảo</cp:lastModifiedBy>
  <cp:revision>107</cp:revision>
  <dcterms:created xsi:type="dcterms:W3CDTF">2021-06-19T10:18:00Z</dcterms:created>
  <dcterms:modified xsi:type="dcterms:W3CDTF">2025-05-04T11:27:13Z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D7D73DA7ACA341C1A6E2B66308719FB0_13</vt:lpwstr>
  </property>
  <property fmtid="{D5CDD505-2E9C-101B-9397-08002B2CF9AE}" pid="3" name="KSOProductBuildVer">
    <vt:lpwstr>1033-12.2.0.20795</vt:lpwstr>
  </property>
</Properties>
</file>