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8" r:id="rId4"/>
    <p:sldId id="260" r:id="rId6"/>
    <p:sldId id="262" r:id="rId7"/>
    <p:sldId id="323" r:id="rId8"/>
    <p:sldId id="325"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B339-7D5D-404D-A990-DBA6D5D6EBDD}"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66DF7-84C4-4117-994B-14FB09DF49A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A5614DF-D5FA-44FD-8D53-1FA84DE0A0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5614DF-D5FA-44FD-8D53-1FA84DE0A0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5614DF-D5FA-44FD-8D53-1FA84DE0A0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9144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 y="4610951"/>
            <a:ext cx="9144011" cy="22470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909" y="304802"/>
            <a:ext cx="5318523" cy="2793907"/>
          </a:xfrm>
        </p:spPr>
        <p:txBody>
          <a:bodyPr anchor="b">
            <a:normAutofit/>
          </a:bodyPr>
          <a:lstStyle>
            <a:lvl1pPr algn="l">
              <a:lnSpc>
                <a:spcPct val="80000"/>
              </a:lnSpc>
              <a:defRPr sz="2785"/>
            </a:lvl1pPr>
          </a:lstStyle>
          <a:p>
            <a:r>
              <a:rPr lang="en-US" smtClean="0"/>
              <a:t>Click to edit Master title style</a:t>
            </a:r>
            <a:endParaRPr lang="en-US" smtClean="0"/>
          </a:p>
        </p:txBody>
      </p:sp>
      <p:sp>
        <p:nvSpPr>
          <p:cNvPr id="3" name="Subtitle 2"/>
          <p:cNvSpPr>
            <a:spLocks noGrp="1"/>
          </p:cNvSpPr>
          <p:nvPr>
            <p:ph type="subTitle" idx="1"/>
          </p:nvPr>
        </p:nvSpPr>
        <p:spPr>
          <a:xfrm>
            <a:off x="798909" y="3108804"/>
            <a:ext cx="5318523" cy="838200"/>
          </a:xfrm>
        </p:spPr>
        <p:txBody>
          <a:bodyPr/>
          <a:lstStyle>
            <a:lvl1pPr marL="0" indent="0" algn="l">
              <a:spcBef>
                <a:spcPts val="0"/>
              </a:spcBef>
              <a:buNone/>
              <a:defRPr sz="1015">
                <a:solidFill>
                  <a:schemeClr val="accent2"/>
                </a:solidFill>
              </a:defRPr>
            </a:lvl1pPr>
            <a:lvl2pPr marL="193040" indent="0" algn="ctr">
              <a:buNone/>
              <a:defRPr sz="845"/>
            </a:lvl2pPr>
            <a:lvl3pPr marL="385445" indent="0" algn="ctr">
              <a:buNone/>
              <a:defRPr sz="760"/>
            </a:lvl3pPr>
            <a:lvl4pPr marL="578485" indent="0" algn="ctr">
              <a:buNone/>
              <a:defRPr sz="675"/>
            </a:lvl4pPr>
            <a:lvl5pPr marL="771525" indent="0" algn="ctr">
              <a:buNone/>
              <a:defRPr sz="675"/>
            </a:lvl5pPr>
            <a:lvl6pPr marL="964565" indent="0" algn="ctr">
              <a:buNone/>
              <a:defRPr sz="675"/>
            </a:lvl6pPr>
            <a:lvl7pPr marL="1156970" indent="0" algn="ctr">
              <a:buNone/>
              <a:defRPr sz="675"/>
            </a:lvl7pPr>
            <a:lvl8pPr marL="1350010" indent="0" algn="ctr">
              <a:buNone/>
              <a:defRPr sz="675"/>
            </a:lvl8pPr>
            <a:lvl9pPr marL="1543050" indent="0" algn="ctr">
              <a:buNone/>
              <a:defRPr sz="675"/>
            </a:lvl9pPr>
          </a:lstStyle>
          <a:p>
            <a:r>
              <a:rPr lang="en-US" smtClean="0"/>
              <a:t>Click to edit Master subtitle style</a:t>
            </a:r>
            <a:endParaRPr lang="en-US" smtClean="0"/>
          </a:p>
        </p:txBody>
      </p:sp>
      <p:sp>
        <p:nvSpPr>
          <p:cNvPr id="8" name="Date Placeholder 7"/>
          <p:cNvSpPr>
            <a:spLocks noGrp="1"/>
          </p:cNvSpPr>
          <p:nvPr>
            <p:ph type="dt" sz="half" idx="10"/>
          </p:nvPr>
        </p:nvSpPr>
        <p:spPr/>
        <p:txBody>
          <a:bodyPr/>
          <a:lstStyle/>
          <a:p>
            <a:fld id="{9D3B9702-7FBF-4720-8670-571C5E7EEDDE}" type="datetime1">
              <a:rPr lang="en-US">
                <a:solidFill>
                  <a:srgbClr val="000000"/>
                </a:solidFill>
              </a:rPr>
            </a:fld>
            <a:endParaRPr lang="en-US">
              <a:solidFill>
                <a:srgbClr val="000000"/>
              </a:solidFill>
            </a:endParaRPr>
          </a:p>
        </p:txBody>
      </p:sp>
      <p:sp>
        <p:nvSpPr>
          <p:cNvPr id="9" name="Footer Placeholder 8"/>
          <p:cNvSpPr>
            <a:spLocks noGrp="1"/>
          </p:cNvSpPr>
          <p:nvPr>
            <p:ph type="ftr" sz="quarter" idx="11"/>
          </p:nvPr>
        </p:nvSpPr>
        <p:spPr/>
        <p:txBody>
          <a:bodyPr/>
          <a:lstStyle/>
          <a:p>
            <a:endParaRPr>
              <a:solidFill>
                <a:srgbClr val="000000"/>
              </a:solidFill>
            </a:endParaRPr>
          </a:p>
        </p:txBody>
      </p:sp>
      <p:sp>
        <p:nvSpPr>
          <p:cNvPr id="10" name="Slide Number Placeholder 9"/>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7B3AF48E-ABA0-4B58-B562-D1D7408067C4}"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5009" y="1600205"/>
            <a:ext cx="4800603" cy="2486025"/>
          </a:xfrm>
        </p:spPr>
        <p:txBody>
          <a:bodyPr anchor="b">
            <a:normAutofit/>
          </a:bodyPr>
          <a:lstStyle>
            <a:lvl1pPr>
              <a:defRPr sz="2195"/>
            </a:lvl1pPr>
          </a:lstStyle>
          <a:p>
            <a:r>
              <a:rPr lang="en-US" smtClean="0"/>
              <a:t>Click to edit Master title style</a:t>
            </a:r>
            <a:endParaRPr lang="en-US" smtClean="0"/>
          </a:p>
        </p:txBody>
      </p:sp>
      <p:sp>
        <p:nvSpPr>
          <p:cNvPr id="3" name="Text Placeholder 2"/>
          <p:cNvSpPr>
            <a:spLocks noGrp="1"/>
          </p:cNvSpPr>
          <p:nvPr>
            <p:ph type="body" idx="1"/>
          </p:nvPr>
        </p:nvSpPr>
        <p:spPr>
          <a:xfrm>
            <a:off x="3885008" y="4105029"/>
            <a:ext cx="4800603" cy="914400"/>
          </a:xfrm>
        </p:spPr>
        <p:txBody>
          <a:bodyPr>
            <a:normAutofit/>
          </a:bodyPr>
          <a:lstStyle>
            <a:lvl1pPr marL="0" indent="0">
              <a:buNone/>
              <a:defRPr sz="845">
                <a:solidFill>
                  <a:schemeClr val="accent2"/>
                </a:solidFill>
              </a:defRPr>
            </a:lvl1pPr>
            <a:lvl2pPr marL="193040" indent="0">
              <a:buNone/>
              <a:defRPr sz="845">
                <a:solidFill>
                  <a:schemeClr val="tx1">
                    <a:tint val="75000"/>
                  </a:schemeClr>
                </a:solidFill>
              </a:defRPr>
            </a:lvl2pPr>
            <a:lvl3pPr marL="385445" indent="0">
              <a:buNone/>
              <a:defRPr sz="760">
                <a:solidFill>
                  <a:schemeClr val="tx1">
                    <a:tint val="75000"/>
                  </a:schemeClr>
                </a:solidFill>
              </a:defRPr>
            </a:lvl3pPr>
            <a:lvl4pPr marL="578485" indent="0">
              <a:buNone/>
              <a:defRPr sz="675">
                <a:solidFill>
                  <a:schemeClr val="tx1">
                    <a:tint val="75000"/>
                  </a:schemeClr>
                </a:solidFill>
              </a:defRPr>
            </a:lvl4pPr>
            <a:lvl5pPr marL="771525" indent="0">
              <a:buNone/>
              <a:defRPr sz="675">
                <a:solidFill>
                  <a:schemeClr val="tx1">
                    <a:tint val="75000"/>
                  </a:schemeClr>
                </a:solidFill>
              </a:defRPr>
            </a:lvl5pPr>
            <a:lvl6pPr marL="964565" indent="0">
              <a:buNone/>
              <a:defRPr sz="675">
                <a:solidFill>
                  <a:schemeClr val="tx1">
                    <a:tint val="75000"/>
                  </a:schemeClr>
                </a:solidFill>
              </a:defRPr>
            </a:lvl6pPr>
            <a:lvl7pPr marL="1156970" indent="0">
              <a:buNone/>
              <a:defRPr sz="675">
                <a:solidFill>
                  <a:schemeClr val="tx1">
                    <a:tint val="75000"/>
                  </a:schemeClr>
                </a:solidFill>
              </a:defRPr>
            </a:lvl7pPr>
            <a:lvl8pPr marL="1350010"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2A5034C-8BD9-4B0C-893B-33834FAB227F}"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Content Placeholder 2"/>
          <p:cNvSpPr>
            <a:spLocks noGrp="1"/>
          </p:cNvSpPr>
          <p:nvPr>
            <p:ph sz="half" idx="1"/>
          </p:nvPr>
        </p:nvSpPr>
        <p:spPr>
          <a:xfrm>
            <a:off x="1656160" y="1600200"/>
            <a:ext cx="3429000" cy="41148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Content Placeholder 3"/>
          <p:cNvSpPr>
            <a:spLocks noGrp="1"/>
          </p:cNvSpPr>
          <p:nvPr>
            <p:ph sz="half" idx="2"/>
          </p:nvPr>
        </p:nvSpPr>
        <p:spPr>
          <a:xfrm>
            <a:off x="5256609" y="1600200"/>
            <a:ext cx="3429000" cy="41148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5" name="Date Placeholder 4"/>
          <p:cNvSpPr>
            <a:spLocks noGrp="1"/>
          </p:cNvSpPr>
          <p:nvPr>
            <p:ph type="dt" sz="half" idx="10"/>
          </p:nvPr>
        </p:nvSpPr>
        <p:spPr/>
        <p:txBody>
          <a:bodyPr/>
          <a:lstStyle/>
          <a:p>
            <a:fld id="{7CD787AA-CBCD-47F9-A04C-7106C508CDE4}" type="datetime1">
              <a:rPr lang="en-US">
                <a:solidFill>
                  <a:srgbClr val="000000"/>
                </a:solidFill>
              </a:rPr>
            </a:fld>
            <a:endParaRPr lang="en-US">
              <a:solidFill>
                <a:srgbClr val="000000"/>
              </a:solidFill>
            </a:endParaRPr>
          </a:p>
        </p:txBody>
      </p:sp>
      <p:sp>
        <p:nvSpPr>
          <p:cNvPr id="6" name="Footer Placeholder 5"/>
          <p:cNvSpPr>
            <a:spLocks noGrp="1"/>
          </p:cNvSpPr>
          <p:nvPr>
            <p:ph type="ftr" sz="quarter" idx="11"/>
          </p:nvPr>
        </p:nvSpPr>
        <p:spPr/>
        <p:txBody>
          <a:bodyPr/>
          <a:lstStyle/>
          <a:p>
            <a:endParaRPr>
              <a:solidFill>
                <a:srgbClr val="000000"/>
              </a:solidFill>
            </a:endParaRPr>
          </a:p>
        </p:txBody>
      </p:sp>
      <p:sp>
        <p:nvSpPr>
          <p:cNvPr id="7" name="Slide Number Placeholder 6"/>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Text Placeholder 2"/>
          <p:cNvSpPr>
            <a:spLocks noGrp="1"/>
          </p:cNvSpPr>
          <p:nvPr>
            <p:ph type="body" idx="1"/>
          </p:nvPr>
        </p:nvSpPr>
        <p:spPr>
          <a:xfrm>
            <a:off x="1656160" y="1600200"/>
            <a:ext cx="3429000" cy="823912"/>
          </a:xfrm>
        </p:spPr>
        <p:txBody>
          <a:bodyPr anchor="ctr">
            <a:noAutofit/>
          </a:bodyPr>
          <a:lstStyle>
            <a:lvl1pPr marL="0" indent="0">
              <a:spcBef>
                <a:spcPts val="0"/>
              </a:spcBef>
              <a:buNone/>
              <a:defRPr sz="885" b="0">
                <a:solidFill>
                  <a:schemeClr val="accent2"/>
                </a:solidFill>
              </a:defRPr>
            </a:lvl1pPr>
            <a:lvl2pPr marL="193040" indent="0">
              <a:buNone/>
              <a:defRPr sz="845" b="1"/>
            </a:lvl2pPr>
            <a:lvl3pPr marL="385445" indent="0">
              <a:buNone/>
              <a:defRPr sz="760" b="1"/>
            </a:lvl3pPr>
            <a:lvl4pPr marL="578485" indent="0">
              <a:buNone/>
              <a:defRPr sz="675" b="1"/>
            </a:lvl4pPr>
            <a:lvl5pPr marL="771525" indent="0">
              <a:buNone/>
              <a:defRPr sz="675" b="1"/>
            </a:lvl5pPr>
            <a:lvl6pPr marL="964565" indent="0">
              <a:buNone/>
              <a:defRPr sz="675" b="1"/>
            </a:lvl6pPr>
            <a:lvl7pPr marL="1156970" indent="0">
              <a:buNone/>
              <a:defRPr sz="675" b="1"/>
            </a:lvl7pPr>
            <a:lvl8pPr marL="1350010" indent="0">
              <a:buNone/>
              <a:defRPr sz="675" b="1"/>
            </a:lvl8pPr>
            <a:lvl9pPr marL="1543050" indent="0">
              <a:buNone/>
              <a:defRPr sz="675" b="1"/>
            </a:lvl9pPr>
          </a:lstStyle>
          <a:p>
            <a:pPr lvl="0"/>
            <a:r>
              <a:rPr lang="en-US" smtClean="0"/>
              <a:t>Edit Master text styles</a:t>
            </a:r>
            <a:endParaRPr lang="en-US" smtClean="0"/>
          </a:p>
        </p:txBody>
      </p:sp>
      <p:sp>
        <p:nvSpPr>
          <p:cNvPr id="4" name="Content Placeholder 3"/>
          <p:cNvSpPr>
            <a:spLocks noGrp="1"/>
          </p:cNvSpPr>
          <p:nvPr>
            <p:ph sz="half" idx="2"/>
          </p:nvPr>
        </p:nvSpPr>
        <p:spPr>
          <a:xfrm>
            <a:off x="1656160" y="2505075"/>
            <a:ext cx="3429000" cy="333756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5" name="Text Placeholder 4"/>
          <p:cNvSpPr>
            <a:spLocks noGrp="1"/>
          </p:cNvSpPr>
          <p:nvPr>
            <p:ph type="body" sz="quarter" idx="3"/>
          </p:nvPr>
        </p:nvSpPr>
        <p:spPr>
          <a:xfrm>
            <a:off x="5256609" y="1600200"/>
            <a:ext cx="3429000" cy="823912"/>
          </a:xfrm>
        </p:spPr>
        <p:txBody>
          <a:bodyPr anchor="ctr">
            <a:noAutofit/>
          </a:bodyPr>
          <a:lstStyle>
            <a:lvl1pPr marL="0" indent="0">
              <a:spcBef>
                <a:spcPts val="0"/>
              </a:spcBef>
              <a:buNone/>
              <a:defRPr sz="885" b="0">
                <a:solidFill>
                  <a:schemeClr val="accent2"/>
                </a:solidFill>
              </a:defRPr>
            </a:lvl1pPr>
            <a:lvl2pPr marL="193040" indent="0">
              <a:buNone/>
              <a:defRPr sz="845" b="1"/>
            </a:lvl2pPr>
            <a:lvl3pPr marL="385445" indent="0">
              <a:buNone/>
              <a:defRPr sz="760" b="1"/>
            </a:lvl3pPr>
            <a:lvl4pPr marL="578485" indent="0">
              <a:buNone/>
              <a:defRPr sz="675" b="1"/>
            </a:lvl4pPr>
            <a:lvl5pPr marL="771525" indent="0">
              <a:buNone/>
              <a:defRPr sz="675" b="1"/>
            </a:lvl5pPr>
            <a:lvl6pPr marL="964565" indent="0">
              <a:buNone/>
              <a:defRPr sz="675" b="1"/>
            </a:lvl6pPr>
            <a:lvl7pPr marL="1156970" indent="0">
              <a:buNone/>
              <a:defRPr sz="675" b="1"/>
            </a:lvl7pPr>
            <a:lvl8pPr marL="1350010" indent="0">
              <a:buNone/>
              <a:defRPr sz="675" b="1"/>
            </a:lvl8pPr>
            <a:lvl9pPr marL="1543050" indent="0">
              <a:buNone/>
              <a:defRPr sz="675"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256609" y="2505075"/>
            <a:ext cx="3429000" cy="333756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7" name="Date Placeholder 6"/>
          <p:cNvSpPr>
            <a:spLocks noGrp="1"/>
          </p:cNvSpPr>
          <p:nvPr>
            <p:ph type="dt" sz="half" idx="10"/>
          </p:nvPr>
        </p:nvSpPr>
        <p:spPr/>
        <p:txBody>
          <a:bodyPr/>
          <a:lstStyle/>
          <a:p>
            <a:fld id="{AD1CC9DD-75F5-4611-BA0B-CFB1A226639C}" type="datetime1">
              <a:rPr lang="en-US">
                <a:solidFill>
                  <a:srgbClr val="000000"/>
                </a:solidFill>
              </a:rPr>
            </a:fld>
            <a:endParaRPr lang="en-US">
              <a:solidFill>
                <a:srgbClr val="000000"/>
              </a:solidFill>
            </a:endParaRPr>
          </a:p>
        </p:txBody>
      </p:sp>
      <p:sp>
        <p:nvSpPr>
          <p:cNvPr id="8" name="Footer Placeholder 7"/>
          <p:cNvSpPr>
            <a:spLocks noGrp="1"/>
          </p:cNvSpPr>
          <p:nvPr>
            <p:ph type="ftr" sz="quarter" idx="11"/>
          </p:nvPr>
        </p:nvSpPr>
        <p:spPr/>
        <p:txBody>
          <a:bodyPr/>
          <a:lstStyle/>
          <a:p>
            <a:endParaRPr>
              <a:solidFill>
                <a:srgbClr val="000000"/>
              </a:solidFill>
            </a:endParaRPr>
          </a:p>
        </p:txBody>
      </p:sp>
      <p:sp>
        <p:nvSpPr>
          <p:cNvPr id="9" name="Slide Number Placeholder 8"/>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Date Placeholder 2"/>
          <p:cNvSpPr>
            <a:spLocks noGrp="1"/>
          </p:cNvSpPr>
          <p:nvPr>
            <p:ph type="dt" sz="half" idx="10"/>
          </p:nvPr>
        </p:nvSpPr>
        <p:spPr/>
        <p:txBody>
          <a:bodyPr/>
          <a:lstStyle/>
          <a:p>
            <a:fld id="{5980F1F9-2D3D-4243-878F-D000C3F2A1C4}" type="datetime1">
              <a:rPr lang="en-US">
                <a:solidFill>
                  <a:srgbClr val="000000"/>
                </a:solidFill>
              </a:rPr>
            </a:fld>
            <a:endParaRPr lang="en-US">
              <a:solidFill>
                <a:srgbClr val="000000"/>
              </a:solidFill>
            </a:endParaRPr>
          </a:p>
        </p:txBody>
      </p:sp>
      <p:sp>
        <p:nvSpPr>
          <p:cNvPr id="4" name="Footer Placeholder 3"/>
          <p:cNvSpPr>
            <a:spLocks noGrp="1"/>
          </p:cNvSpPr>
          <p:nvPr>
            <p:ph type="ftr" sz="quarter" idx="11"/>
          </p:nvPr>
        </p:nvSpPr>
        <p:spPr/>
        <p:txBody>
          <a:bodyPr/>
          <a:lstStyle/>
          <a:p>
            <a:endParaRPr>
              <a:solidFill>
                <a:srgbClr val="000000"/>
              </a:solidFill>
            </a:endParaRPr>
          </a:p>
        </p:txBody>
      </p:sp>
      <p:sp>
        <p:nvSpPr>
          <p:cNvPr id="5" name="Slide Number Placeholder 4"/>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solidFill>
                  <a:srgbClr val="000000"/>
                </a:solidFill>
              </a:rPr>
            </a:fld>
            <a:endParaRPr lang="en-US">
              <a:solidFill>
                <a:srgbClr val="000000"/>
              </a:solidFill>
            </a:endParaRPr>
          </a:p>
        </p:txBody>
      </p:sp>
      <p:sp>
        <p:nvSpPr>
          <p:cNvPr id="3" name="Footer Placeholder 2"/>
          <p:cNvSpPr>
            <a:spLocks noGrp="1"/>
          </p:cNvSpPr>
          <p:nvPr>
            <p:ph type="ftr" sz="quarter" idx="11"/>
          </p:nvPr>
        </p:nvSpPr>
        <p:spPr/>
        <p:txBody>
          <a:bodyPr/>
          <a:lstStyle/>
          <a:p>
            <a:endParaRPr>
              <a:solidFill>
                <a:srgbClr val="000000"/>
              </a:solidFill>
            </a:endParaRPr>
          </a:p>
        </p:txBody>
      </p:sp>
      <p:sp>
        <p:nvSpPr>
          <p:cNvPr id="4" name="Slide Number Placeholder 3"/>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5614DF-D5FA-44FD-8D53-1FA84DE0A0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09" y="2277477"/>
            <a:ext cx="2057403" cy="2322179"/>
          </a:xfrm>
        </p:spPr>
        <p:txBody>
          <a:bodyPr anchor="b">
            <a:normAutofit/>
          </a:bodyPr>
          <a:lstStyle>
            <a:lvl1pPr>
              <a:defRPr sz="1095">
                <a:solidFill>
                  <a:schemeClr val="accent2"/>
                </a:solidFill>
              </a:defRPr>
            </a:lvl1pPr>
          </a:lstStyle>
          <a:p>
            <a:r>
              <a:rPr lang="en-US" smtClean="0"/>
              <a:t>Click to edit Master title style</a:t>
            </a:r>
            <a:endParaRPr lang="en-US" smtClean="0"/>
          </a:p>
        </p:txBody>
      </p:sp>
      <p:sp>
        <p:nvSpPr>
          <p:cNvPr id="3" name="Content Placeholder 2"/>
          <p:cNvSpPr>
            <a:spLocks noGrp="1"/>
          </p:cNvSpPr>
          <p:nvPr>
            <p:ph idx="1"/>
          </p:nvPr>
        </p:nvSpPr>
        <p:spPr>
          <a:xfrm>
            <a:off x="970362" y="533400"/>
            <a:ext cx="5143500" cy="4800600"/>
          </a:xfrm>
        </p:spPr>
        <p:txBody>
          <a:bodyPr>
            <a:normAutofit/>
          </a:bodyPr>
          <a:lstStyle>
            <a:lvl1pPr>
              <a:defRPr sz="1015"/>
            </a:lvl1pPr>
            <a:lvl2pPr>
              <a:defRPr sz="845"/>
            </a:lvl2pPr>
            <a:lvl3pPr>
              <a:defRPr sz="760"/>
            </a:lvl3pPr>
            <a:lvl4pPr>
              <a:defRPr sz="675"/>
            </a:lvl4pPr>
            <a:lvl5pPr>
              <a:defRPr sz="590"/>
            </a:lvl5pPr>
            <a:lvl6pPr>
              <a:defRPr sz="590"/>
            </a:lvl6pPr>
            <a:lvl7pPr>
              <a:defRPr sz="590"/>
            </a:lvl7pPr>
            <a:lvl8pPr>
              <a:defRPr sz="590"/>
            </a:lvl8pPr>
            <a:lvl9pPr>
              <a:defRPr sz="59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Text Placeholder 3"/>
          <p:cNvSpPr>
            <a:spLocks noGrp="1"/>
          </p:cNvSpPr>
          <p:nvPr>
            <p:ph type="body" sz="half" idx="2"/>
          </p:nvPr>
        </p:nvSpPr>
        <p:spPr>
          <a:xfrm>
            <a:off x="6628211" y="4583189"/>
            <a:ext cx="2057400" cy="1131813"/>
          </a:xfrm>
        </p:spPr>
        <p:txBody>
          <a:bodyPr>
            <a:normAutofit/>
          </a:bodyPr>
          <a:lstStyle>
            <a:lvl1pPr marL="0" indent="0">
              <a:spcBef>
                <a:spcPts val="420"/>
              </a:spcBef>
              <a:buNone/>
              <a:defRPr sz="590"/>
            </a:lvl1pPr>
            <a:lvl2pPr marL="193040" indent="0">
              <a:buNone/>
              <a:defRPr sz="590"/>
            </a:lvl2pPr>
            <a:lvl3pPr marL="385445" indent="0">
              <a:buNone/>
              <a:defRPr sz="505"/>
            </a:lvl3pPr>
            <a:lvl4pPr marL="578485" indent="0">
              <a:buNone/>
              <a:defRPr sz="420"/>
            </a:lvl4pPr>
            <a:lvl5pPr marL="771525" indent="0">
              <a:buNone/>
              <a:defRPr sz="420"/>
            </a:lvl5pPr>
            <a:lvl6pPr marL="964565" indent="0">
              <a:buNone/>
              <a:defRPr sz="420"/>
            </a:lvl6pPr>
            <a:lvl7pPr marL="1156970" indent="0">
              <a:buNone/>
              <a:defRPr sz="420"/>
            </a:lvl7pPr>
            <a:lvl8pPr marL="1350010" indent="0">
              <a:buNone/>
              <a:defRPr sz="420"/>
            </a:lvl8pPr>
            <a:lvl9pPr marL="1543050" indent="0">
              <a:buNone/>
              <a:defRPr sz="42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5085CD17-C377-4DE5-9FCA-CC7471605C58}" type="datetime1">
              <a:rPr lang="en-US">
                <a:solidFill>
                  <a:srgbClr val="000000"/>
                </a:solidFill>
              </a:rPr>
            </a:fld>
            <a:endParaRPr lang="en-US">
              <a:solidFill>
                <a:srgbClr val="000000"/>
              </a:solidFill>
            </a:endParaRPr>
          </a:p>
        </p:txBody>
      </p:sp>
      <p:sp>
        <p:nvSpPr>
          <p:cNvPr id="6" name="Footer Placeholder 5"/>
          <p:cNvSpPr>
            <a:spLocks noGrp="1"/>
          </p:cNvSpPr>
          <p:nvPr>
            <p:ph type="ftr" sz="quarter" idx="11"/>
          </p:nvPr>
        </p:nvSpPr>
        <p:spPr/>
        <p:txBody>
          <a:bodyPr/>
          <a:lstStyle/>
          <a:p>
            <a:endParaRPr>
              <a:solidFill>
                <a:srgbClr val="000000"/>
              </a:solidFill>
            </a:endParaRPr>
          </a:p>
        </p:txBody>
      </p:sp>
      <p:sp>
        <p:nvSpPr>
          <p:cNvPr id="7" name="Slide Number Placeholder 6"/>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09" y="2277477"/>
            <a:ext cx="2057403" cy="2322179"/>
          </a:xfrm>
        </p:spPr>
        <p:txBody>
          <a:bodyPr anchor="b">
            <a:normAutofit/>
          </a:bodyPr>
          <a:lstStyle>
            <a:lvl1pPr>
              <a:defRPr sz="1095">
                <a:solidFill>
                  <a:schemeClr val="accent2"/>
                </a:solidFill>
              </a:defRPr>
            </a:lvl1pPr>
          </a:lstStyle>
          <a:p>
            <a:r>
              <a:rPr lang="en-US" smtClean="0"/>
              <a:t>Click to edit Master title style</a:t>
            </a:r>
            <a:endParaRPr lang="en-US" smtClean="0"/>
          </a:p>
        </p:txBody>
      </p:sp>
      <p:sp>
        <p:nvSpPr>
          <p:cNvPr id="8" name="Rounded Rectangle 7"/>
          <p:cNvSpPr/>
          <p:nvPr/>
        </p:nvSpPr>
        <p:spPr>
          <a:xfrm>
            <a:off x="970359" y="533400"/>
            <a:ext cx="5143503"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sz="760">
              <a:solidFill>
                <a:prstClr val="white"/>
              </a:solidFill>
              <a:sym typeface="Arial" panose="020B0604020202020204"/>
            </a:endParaRPr>
          </a:p>
        </p:txBody>
      </p:sp>
      <p:sp>
        <p:nvSpPr>
          <p:cNvPr id="3" name="Picture Placeholder 2" descr="An empty placeholder to add an image. Click on the placeholder and select the image that you wish to add."/>
          <p:cNvSpPr>
            <a:spLocks noGrp="1"/>
          </p:cNvSpPr>
          <p:nvPr>
            <p:ph type="pic" idx="1"/>
          </p:nvPr>
        </p:nvSpPr>
        <p:spPr>
          <a:xfrm>
            <a:off x="1056086" y="647700"/>
            <a:ext cx="4972051" cy="4572000"/>
          </a:xfrm>
          <a:prstGeom prst="roundRect">
            <a:avLst>
              <a:gd name="adj" fmla="val 3725"/>
            </a:avLst>
          </a:prstGeom>
        </p:spPr>
        <p:txBody>
          <a:bodyPr tIns="914400">
            <a:normAutofit/>
          </a:bodyPr>
          <a:lstStyle>
            <a:lvl1pPr marL="0" indent="0" algn="ctr">
              <a:buNone/>
              <a:defRPr sz="1015"/>
            </a:lvl1pPr>
            <a:lvl2pPr marL="193040" indent="0">
              <a:buNone/>
              <a:defRPr sz="1180"/>
            </a:lvl2pPr>
            <a:lvl3pPr marL="385445" indent="0">
              <a:buNone/>
              <a:defRPr sz="1015"/>
            </a:lvl3pPr>
            <a:lvl4pPr marL="578485" indent="0">
              <a:buNone/>
              <a:defRPr sz="845"/>
            </a:lvl4pPr>
            <a:lvl5pPr marL="771525" indent="0">
              <a:buNone/>
              <a:defRPr sz="845"/>
            </a:lvl5pPr>
            <a:lvl6pPr marL="964565" indent="0">
              <a:buNone/>
              <a:defRPr sz="845"/>
            </a:lvl6pPr>
            <a:lvl7pPr marL="1156970" indent="0">
              <a:buNone/>
              <a:defRPr sz="845"/>
            </a:lvl7pPr>
            <a:lvl8pPr marL="1350010" indent="0">
              <a:buNone/>
              <a:defRPr sz="845"/>
            </a:lvl8pPr>
            <a:lvl9pPr marL="1543050" indent="0">
              <a:buNone/>
              <a:defRPr sz="845"/>
            </a:lvl9pPr>
          </a:lstStyle>
          <a:p>
            <a:r>
              <a:rPr lang="en-US" smtClean="0"/>
              <a:t>Click icon to add picture</a:t>
            </a:r>
            <a:endParaRPr lang="en-US" smtClean="0"/>
          </a:p>
        </p:txBody>
      </p:sp>
      <p:sp>
        <p:nvSpPr>
          <p:cNvPr id="4" name="Text Placeholder 3"/>
          <p:cNvSpPr>
            <a:spLocks noGrp="1"/>
          </p:cNvSpPr>
          <p:nvPr>
            <p:ph type="body" sz="half" idx="2"/>
          </p:nvPr>
        </p:nvSpPr>
        <p:spPr>
          <a:xfrm>
            <a:off x="6628211" y="4583189"/>
            <a:ext cx="2057400" cy="1131813"/>
          </a:xfrm>
        </p:spPr>
        <p:txBody>
          <a:bodyPr>
            <a:normAutofit/>
          </a:bodyPr>
          <a:lstStyle>
            <a:lvl1pPr marL="0" indent="0">
              <a:spcBef>
                <a:spcPts val="420"/>
              </a:spcBef>
              <a:buNone/>
              <a:defRPr sz="590"/>
            </a:lvl1pPr>
            <a:lvl2pPr marL="193040" indent="0">
              <a:buNone/>
              <a:defRPr sz="590"/>
            </a:lvl2pPr>
            <a:lvl3pPr marL="385445" indent="0">
              <a:buNone/>
              <a:defRPr sz="505"/>
            </a:lvl3pPr>
            <a:lvl4pPr marL="578485" indent="0">
              <a:buNone/>
              <a:defRPr sz="420"/>
            </a:lvl4pPr>
            <a:lvl5pPr marL="771525" indent="0">
              <a:buNone/>
              <a:defRPr sz="420"/>
            </a:lvl5pPr>
            <a:lvl6pPr marL="964565" indent="0">
              <a:buNone/>
              <a:defRPr sz="420"/>
            </a:lvl6pPr>
            <a:lvl7pPr marL="1156970" indent="0">
              <a:buNone/>
              <a:defRPr sz="420"/>
            </a:lvl7pPr>
            <a:lvl8pPr marL="1350010" indent="0">
              <a:buNone/>
              <a:defRPr sz="420"/>
            </a:lvl8pPr>
            <a:lvl9pPr marL="1543050" indent="0">
              <a:buNone/>
              <a:defRPr sz="42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9BE9F02-BE96-4BAE-86A5-1FA60D24CAE2}" type="datetime1">
              <a:rPr lang="en-US">
                <a:solidFill>
                  <a:srgbClr val="000000"/>
                </a:solidFill>
              </a:rPr>
            </a:fld>
            <a:endParaRPr lang="en-US">
              <a:solidFill>
                <a:srgbClr val="000000"/>
              </a:solidFill>
            </a:endParaRPr>
          </a:p>
        </p:txBody>
      </p:sp>
      <p:sp>
        <p:nvSpPr>
          <p:cNvPr id="6" name="Footer Placeholder 5"/>
          <p:cNvSpPr>
            <a:spLocks noGrp="1"/>
          </p:cNvSpPr>
          <p:nvPr>
            <p:ph type="ftr" sz="quarter" idx="11"/>
          </p:nvPr>
        </p:nvSpPr>
        <p:spPr/>
        <p:txBody>
          <a:bodyPr/>
          <a:lstStyle/>
          <a:p>
            <a:endParaRPr>
              <a:solidFill>
                <a:srgbClr val="000000"/>
              </a:solidFill>
            </a:endParaRPr>
          </a:p>
        </p:txBody>
      </p:sp>
      <p:sp>
        <p:nvSpPr>
          <p:cNvPr id="7" name="Slide Number Placeholder 6"/>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27427AEA-BBBB-4C9B-AB23-214EAA8AB789}"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8762" y="304801"/>
            <a:ext cx="1286851" cy="5410200"/>
          </a:xfrm>
        </p:spPr>
        <p:txBody>
          <a:bodyPr vert="eaVert"/>
          <a:lstStyle/>
          <a:p>
            <a:r>
              <a:rPr lang="en-US" smtClean="0"/>
              <a:t>Click to edit Master title style</a:t>
            </a:r>
            <a:endParaRPr lang="en-US" smtClean="0"/>
          </a:p>
        </p:txBody>
      </p:sp>
      <p:sp>
        <p:nvSpPr>
          <p:cNvPr id="3" name="Vertical Text Placeholder 2"/>
          <p:cNvSpPr>
            <a:spLocks noGrp="1"/>
          </p:cNvSpPr>
          <p:nvPr>
            <p:ph type="body" orient="vert" idx="1"/>
          </p:nvPr>
        </p:nvSpPr>
        <p:spPr>
          <a:xfrm>
            <a:off x="1657353" y="304801"/>
            <a:ext cx="5627111" cy="541020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2791CA30-F5CD-4CA0-B16A-349C6F830700}"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A5614DF-D5FA-44FD-8D53-1FA84DE0A0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A5614DF-D5FA-44FD-8D53-1FA84DE0A0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A5614DF-D5FA-44FD-8D53-1FA84DE0A0A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A5614DF-D5FA-44FD-8D53-1FA84DE0A0A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614DF-D5FA-44FD-8D53-1FA84DE0A0A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5614DF-D5FA-44FD-8D53-1FA84DE0A0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5614DF-D5FA-44FD-8D53-1FA84DE0A0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8.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14DF-D5FA-44FD-8D53-1FA84DE0A0A8}"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1C065-D557-4F1C-AEF7-FF052F924E6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6162" y="304800"/>
            <a:ext cx="7029451"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656162" y="1600200"/>
            <a:ext cx="7029451" cy="4114800"/>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2"/>
          </p:nvPr>
        </p:nvSpPr>
        <p:spPr>
          <a:xfrm>
            <a:off x="190184" y="6505079"/>
            <a:ext cx="723027" cy="228600"/>
          </a:xfrm>
          <a:prstGeom prst="rect">
            <a:avLst/>
          </a:prstGeom>
        </p:spPr>
        <p:txBody>
          <a:bodyPr vert="horz" lIns="91440" tIns="45720" rIns="91440" bIns="45720" rtlCol="0" anchor="ctr"/>
          <a:lstStyle>
            <a:lvl1pPr algn="l">
              <a:defRPr sz="465">
                <a:solidFill>
                  <a:schemeClr val="tx2"/>
                </a:solidFill>
              </a:defRPr>
            </a:lvl1pPr>
          </a:lstStyle>
          <a:p>
            <a:pPr defTabSz="514350"/>
            <a:fld id="{9D3B9702-7FBF-4720-8670-571C5E7EEDDE}" type="datetime1">
              <a:rPr lang="en-US" smtClean="0">
                <a:solidFill>
                  <a:srgbClr val="000000"/>
                </a:solidFill>
                <a:cs typeface="Arial" panose="020B0604020202020204"/>
                <a:sym typeface="Arial" panose="020B0604020202020204"/>
              </a:rPr>
            </a:fld>
            <a:endParaRPr lang="en-US" dirty="0">
              <a:solidFill>
                <a:srgbClr val="000000"/>
              </a:solidFill>
              <a:cs typeface="Arial" panose="020B0604020202020204"/>
              <a:sym typeface="Arial" panose="020B0604020202020204"/>
            </a:endParaRPr>
          </a:p>
        </p:txBody>
      </p:sp>
      <p:sp>
        <p:nvSpPr>
          <p:cNvPr id="5" name="Footer Placeholder 4"/>
          <p:cNvSpPr>
            <a:spLocks noGrp="1"/>
          </p:cNvSpPr>
          <p:nvPr>
            <p:ph type="ftr" sz="quarter" idx="3"/>
          </p:nvPr>
        </p:nvSpPr>
        <p:spPr>
          <a:xfrm>
            <a:off x="960124" y="6505079"/>
            <a:ext cx="5157311" cy="228600"/>
          </a:xfrm>
          <a:prstGeom prst="rect">
            <a:avLst/>
          </a:prstGeom>
        </p:spPr>
        <p:txBody>
          <a:bodyPr vert="horz" lIns="91440" tIns="45720" rIns="91440" bIns="45720" rtlCol="0" anchor="ctr"/>
          <a:lstStyle>
            <a:lvl1pPr algn="l">
              <a:defRPr sz="465">
                <a:solidFill>
                  <a:schemeClr val="tx2"/>
                </a:solidFill>
              </a:defRPr>
            </a:lvl1pPr>
          </a:lstStyle>
          <a:p>
            <a:pPr defTabSz="514350"/>
            <a:endParaRPr lang="en-US">
              <a:solidFill>
                <a:srgbClr val="000000"/>
              </a:solidFill>
              <a:cs typeface="Arial" panose="020B0604020202020204"/>
              <a:sym typeface="Arial" panose="020B0604020202020204"/>
            </a:endParaRPr>
          </a:p>
        </p:txBody>
      </p:sp>
      <p:sp>
        <p:nvSpPr>
          <p:cNvPr id="6" name="Slide Number Placeholder 5"/>
          <p:cNvSpPr>
            <a:spLocks noGrp="1"/>
          </p:cNvSpPr>
          <p:nvPr>
            <p:ph type="sldNum" sz="quarter" idx="4"/>
          </p:nvPr>
        </p:nvSpPr>
        <p:spPr>
          <a:xfrm>
            <a:off x="8685615" y="6280301"/>
            <a:ext cx="400049" cy="349101"/>
          </a:xfrm>
          <a:prstGeom prst="rect">
            <a:avLst/>
          </a:prstGeom>
        </p:spPr>
        <p:txBody>
          <a:bodyPr vert="horz" lIns="91440" tIns="45720" rIns="91440" bIns="45720" rtlCol="0" anchor="ctr"/>
          <a:lstStyle>
            <a:lvl1pPr algn="ctr">
              <a:defRPr sz="465" b="1">
                <a:solidFill>
                  <a:srgbClr val="AB3C19"/>
                </a:solidFill>
              </a:defRPr>
            </a:lvl1pPr>
          </a:lstStyle>
          <a:p>
            <a:pPr defTabSz="514350"/>
            <a:fld id="{8FDBFFB2-86D9-4B8F-A59A-553A60B94BBE}" type="slidenum">
              <a:rPr lang="en-US" smtClean="0">
                <a:cs typeface="Arial" panose="020B0604020202020204"/>
                <a:sym typeface="Arial" panose="020B0604020202020204"/>
              </a:rPr>
            </a:fld>
            <a:endParaRPr lang="en-US">
              <a:cs typeface="Arial" panose="020B0604020202020204"/>
              <a:sym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385445" rtl="0" eaLnBrk="1" latinLnBrk="0" hangingPunct="1">
        <a:lnSpc>
          <a:spcPct val="90000"/>
        </a:lnSpc>
        <a:spcBef>
          <a:spcPct val="0"/>
        </a:spcBef>
        <a:buNone/>
        <a:defRPr sz="1435" kern="1200">
          <a:solidFill>
            <a:schemeClr val="tx1"/>
          </a:solidFill>
          <a:latin typeface="+mj-lt"/>
          <a:ea typeface="+mj-ea"/>
          <a:cs typeface="+mj-cs"/>
        </a:defRPr>
      </a:lvl1pPr>
    </p:titleStyle>
    <p:bodyStyle>
      <a:lvl1pPr marL="115570" indent="-96520" algn="l" defTabSz="385445" rtl="0" eaLnBrk="1" latinLnBrk="0" hangingPunct="1">
        <a:lnSpc>
          <a:spcPct val="90000"/>
        </a:lnSpc>
        <a:spcBef>
          <a:spcPts val="760"/>
        </a:spcBef>
        <a:buSzPct val="80000"/>
        <a:buFont typeface="Wingdings" panose="05000000000000000000" pitchFamily="2" charset="2"/>
        <a:buChar char="§"/>
        <a:defRPr sz="845" kern="1200">
          <a:solidFill>
            <a:schemeClr val="tx1"/>
          </a:solidFill>
          <a:latin typeface="+mn-lt"/>
          <a:ea typeface="+mn-ea"/>
          <a:cs typeface="+mn-cs"/>
        </a:defRPr>
      </a:lvl1pPr>
      <a:lvl2pPr marL="250825" indent="-96520" algn="l" defTabSz="385445" rtl="0" eaLnBrk="1" latinLnBrk="0" hangingPunct="1">
        <a:lnSpc>
          <a:spcPct val="90000"/>
        </a:lnSpc>
        <a:spcBef>
          <a:spcPts val="420"/>
        </a:spcBef>
        <a:buSzPct val="80000"/>
        <a:buFont typeface="Wingdings" panose="05000000000000000000" pitchFamily="2" charset="2"/>
        <a:buChar char="§"/>
        <a:defRPr sz="760" kern="1200">
          <a:solidFill>
            <a:schemeClr val="tx1"/>
          </a:solidFill>
          <a:latin typeface="+mn-lt"/>
          <a:ea typeface="+mn-ea"/>
          <a:cs typeface="+mn-cs"/>
        </a:defRPr>
      </a:lvl2pPr>
      <a:lvl3pPr marL="385445" indent="-96520" algn="l" defTabSz="385445" rtl="0" eaLnBrk="1" latinLnBrk="0" hangingPunct="1">
        <a:lnSpc>
          <a:spcPct val="90000"/>
        </a:lnSpc>
        <a:spcBef>
          <a:spcPts val="340"/>
        </a:spcBef>
        <a:buSzPct val="80000"/>
        <a:buFont typeface="Wingdings" panose="05000000000000000000" pitchFamily="2" charset="2"/>
        <a:buChar char="§"/>
        <a:defRPr sz="675" kern="1200">
          <a:solidFill>
            <a:schemeClr val="tx1"/>
          </a:solidFill>
          <a:latin typeface="+mn-lt"/>
          <a:ea typeface="+mn-ea"/>
          <a:cs typeface="+mn-cs"/>
        </a:defRPr>
      </a:lvl3pPr>
      <a:lvl4pPr marL="520700"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4pPr>
      <a:lvl5pPr marL="65595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5pPr>
      <a:lvl6pPr marL="79057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6pPr>
      <a:lvl7pPr marL="925830"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7pPr>
      <a:lvl8pPr marL="106108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8pPr>
      <a:lvl9pPr marL="119570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9pPr>
    </p:bodyStyle>
    <p:otherStyle>
      <a:defPPr>
        <a:defRPr/>
      </a:defPPr>
      <a:lvl1pPr marL="0" algn="l" defTabSz="385445" rtl="0" eaLnBrk="1" latinLnBrk="0" hangingPunct="1">
        <a:defRPr sz="760" kern="1200">
          <a:solidFill>
            <a:schemeClr val="tx1"/>
          </a:solidFill>
          <a:latin typeface="+mn-lt"/>
          <a:ea typeface="+mn-ea"/>
          <a:cs typeface="+mn-cs"/>
        </a:defRPr>
      </a:lvl1pPr>
      <a:lvl2pPr marL="193040" algn="l" defTabSz="385445" rtl="0" eaLnBrk="1" latinLnBrk="0" hangingPunct="1">
        <a:defRPr sz="760" kern="1200">
          <a:solidFill>
            <a:schemeClr val="tx1"/>
          </a:solidFill>
          <a:latin typeface="+mn-lt"/>
          <a:ea typeface="+mn-ea"/>
          <a:cs typeface="+mn-cs"/>
        </a:defRPr>
      </a:lvl2pPr>
      <a:lvl3pPr marL="385445" algn="l" defTabSz="385445" rtl="0" eaLnBrk="1" latinLnBrk="0" hangingPunct="1">
        <a:defRPr sz="760" kern="1200">
          <a:solidFill>
            <a:schemeClr val="tx1"/>
          </a:solidFill>
          <a:latin typeface="+mn-lt"/>
          <a:ea typeface="+mn-ea"/>
          <a:cs typeface="+mn-cs"/>
        </a:defRPr>
      </a:lvl3pPr>
      <a:lvl4pPr marL="578485" algn="l" defTabSz="385445" rtl="0" eaLnBrk="1" latinLnBrk="0" hangingPunct="1">
        <a:defRPr sz="760" kern="1200">
          <a:solidFill>
            <a:schemeClr val="tx1"/>
          </a:solidFill>
          <a:latin typeface="+mn-lt"/>
          <a:ea typeface="+mn-ea"/>
          <a:cs typeface="+mn-cs"/>
        </a:defRPr>
      </a:lvl4pPr>
      <a:lvl5pPr marL="771525" algn="l" defTabSz="385445" rtl="0" eaLnBrk="1" latinLnBrk="0" hangingPunct="1">
        <a:defRPr sz="760" kern="1200">
          <a:solidFill>
            <a:schemeClr val="tx1"/>
          </a:solidFill>
          <a:latin typeface="+mn-lt"/>
          <a:ea typeface="+mn-ea"/>
          <a:cs typeface="+mn-cs"/>
        </a:defRPr>
      </a:lvl5pPr>
      <a:lvl6pPr marL="964565" algn="l" defTabSz="385445" rtl="0" eaLnBrk="1" latinLnBrk="0" hangingPunct="1">
        <a:defRPr sz="760" kern="1200">
          <a:solidFill>
            <a:schemeClr val="tx1"/>
          </a:solidFill>
          <a:latin typeface="+mn-lt"/>
          <a:ea typeface="+mn-ea"/>
          <a:cs typeface="+mn-cs"/>
        </a:defRPr>
      </a:lvl6pPr>
      <a:lvl7pPr marL="1156970" algn="l" defTabSz="385445" rtl="0" eaLnBrk="1" latinLnBrk="0" hangingPunct="1">
        <a:defRPr sz="760" kern="1200">
          <a:solidFill>
            <a:schemeClr val="tx1"/>
          </a:solidFill>
          <a:latin typeface="+mn-lt"/>
          <a:ea typeface="+mn-ea"/>
          <a:cs typeface="+mn-cs"/>
        </a:defRPr>
      </a:lvl7pPr>
      <a:lvl8pPr marL="1350010" algn="l" defTabSz="385445" rtl="0" eaLnBrk="1" latinLnBrk="0" hangingPunct="1">
        <a:defRPr sz="760" kern="1200">
          <a:solidFill>
            <a:schemeClr val="tx1"/>
          </a:solidFill>
          <a:latin typeface="+mn-lt"/>
          <a:ea typeface="+mn-ea"/>
          <a:cs typeface="+mn-cs"/>
        </a:defRPr>
      </a:lvl8pPr>
      <a:lvl9pPr marL="1543050" algn="l" defTabSz="385445"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13.png"/><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15.png"/><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929164" y="3186338"/>
            <a:ext cx="5863916"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2997981" y="3953841"/>
            <a:ext cx="128703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180560" y="4091426"/>
            <a:ext cx="1183843"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7016340" y="2879776"/>
            <a:ext cx="908705"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611560" y="491819"/>
            <a:ext cx="8136903"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6779637" y="3259315"/>
            <a:ext cx="929518"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a:fillRect/>
          </a:stretch>
        </p:blipFill>
        <p:spPr>
          <a:xfrm>
            <a:off x="6440733" y="810849"/>
            <a:ext cx="1319997" cy="734428"/>
          </a:xfrm>
          <a:prstGeom prst="rect">
            <a:avLst/>
          </a:prstGeom>
        </p:spPr>
      </p:pic>
      <p:sp>
        <p:nvSpPr>
          <p:cNvPr id="22" name="椭圆 21"/>
          <p:cNvSpPr/>
          <p:nvPr/>
        </p:nvSpPr>
        <p:spPr>
          <a:xfrm>
            <a:off x="912463" y="598108"/>
            <a:ext cx="665736"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245331" y="1216687"/>
            <a:ext cx="403607"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532418" y="3006461"/>
            <a:ext cx="441033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79513" y="332656"/>
            <a:ext cx="8424934" cy="1080120"/>
          </a:xfrm>
          <a:prstGeom prst="roundRect">
            <a:avLst/>
          </a:prstGeom>
          <a:solidFill>
            <a:schemeClr val="bg1"/>
          </a:solidFill>
          <a:ln w="25400" cap="flat" cmpd="sng" algn="ctr">
            <a:noFill/>
            <a:prstDash val="solid"/>
          </a:ln>
          <a:effectLst/>
        </p:spPr>
        <p:txBody>
          <a:bodyPr rtlCol="0" anchor="ctr"/>
          <a:lstStyle/>
          <a:p>
            <a:pPr lvl="0" algn="ctr">
              <a:defRPr/>
            </a:pPr>
            <a:r>
              <a:rPr kumimoji="0" lang="en-US" sz="4000" b="1" i="0" u="sng" strike="noStrike" kern="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0" cap="none" spc="0" normalizeH="0" baseline="0" noProof="0" dirty="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28</a:t>
            </a:r>
            <a:r>
              <a:rPr kumimoji="0" lang="en-US" sz="4000" b="1" i="0" strike="noStrike" kern="0" cap="none" spc="0" normalizeH="0" baseline="0" noProof="0" dirty="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a:t>
            </a:r>
            <a:r>
              <a:rPr lang="en-US" sz="4000" b="1" dirty="0">
                <a:solidFill>
                  <a:schemeClr val="accent1">
                    <a:lumMod val="75000"/>
                  </a:schemeClr>
                </a:solidFill>
                <a:latin typeface="Times New Roman" panose="02020603050405020304" pitchFamily="18" charset="0"/>
                <a:cs typeface="Times New Roman" panose="02020603050405020304" pitchFamily="18" charset="0"/>
              </a:rPr>
              <a:t>KHÁM PHÁ ĐÁY BIỂN </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a:p>
            <a:pPr lvl="0" algn="ctr">
              <a:defRPr/>
            </a:pPr>
            <a:r>
              <a:rPr lang="en-US" sz="4000" b="1" dirty="0">
                <a:solidFill>
                  <a:schemeClr val="accent1">
                    <a:lumMod val="75000"/>
                  </a:schemeClr>
                </a:solidFill>
                <a:latin typeface="Times New Roman" panose="02020603050405020304" pitchFamily="18" charset="0"/>
                <a:cs typeface="Times New Roman" panose="02020603050405020304" pitchFamily="18" charset="0"/>
              </a:rPr>
              <a:t>Ở TRƯỜNG SA</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b="4567"/>
          <a:stretch>
            <a:fillRect/>
          </a:stretch>
        </p:blipFill>
        <p:spPr>
          <a:xfrm>
            <a:off x="72006" y="1844824"/>
            <a:ext cx="9071994" cy="50131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328228" y="2204864"/>
            <a:ext cx="8645924" cy="27248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307656" y="674909"/>
            <a:ext cx="8666496" cy="15299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      Nhắc đến Trường Sa, ngoài các đảo, người ta nhắc đến biển. Mà biển thì có muôn vàn điều kì thú. Thám hiểm đáy biển ở Trường sa của nước ta sẽ thấy bao điều thú vị.</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5847" y="2204864"/>
            <a:ext cx="8608305" cy="3262432"/>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vi-VN" sz="28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827662" y="90134"/>
            <a:ext cx="7626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KHÁM PHÁ ĐÁY BIỂN Ở TR</a:t>
            </a:r>
            <a:r>
              <a:rPr lang="vi-VN" sz="3200" b="1" dirty="0">
                <a:solidFill>
                  <a:srgbClr val="FF0000"/>
                </a:solidFill>
                <a:latin typeface="Times New Roman" panose="02020603050405020304" pitchFamily="18" charset="0"/>
                <a:cs typeface="Times New Roman" panose="02020603050405020304" pitchFamily="18" charset="0"/>
              </a:rPr>
              <a:t>ƯỜNG SA</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4858963" y="6165304"/>
            <a:ext cx="4114120" cy="954107"/>
          </a:xfrm>
          <a:prstGeom prst="rect">
            <a:avLst/>
          </a:prstGeom>
          <a:noFill/>
        </p:spPr>
        <p:txBody>
          <a:bodyPr wrap="square" rtlCol="0">
            <a:spAutoFit/>
          </a:bodyPr>
          <a:lstStyle/>
          <a:p>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(Theo </a:t>
            </a:r>
            <a:r>
              <a:rPr lang="vi-VN" sz="2800" i="1" dirty="0">
                <a:solidFill>
                  <a:srgbClr val="000000"/>
                </a:solidFill>
                <a:latin typeface="Times New Roman" panose="02020603050405020304" pitchFamily="18" charset="0"/>
                <a:ea typeface="Times New Roman" panose="02020603050405020304" pitchFamily="18" charset="0"/>
              </a:rPr>
              <a:t>Nguyễn Xuân Thủy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sz="2800" dirty="0"/>
          </a:p>
        </p:txBody>
      </p:sp>
      <p:sp>
        <p:nvSpPr>
          <p:cNvPr id="16" name="Oval 15"/>
          <p:cNvSpPr/>
          <p:nvPr/>
        </p:nvSpPr>
        <p:spPr>
          <a:xfrm>
            <a:off x="365847" y="2205845"/>
            <a:ext cx="641111" cy="431068"/>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Oval 16"/>
          <p:cNvSpPr/>
          <p:nvPr/>
        </p:nvSpPr>
        <p:spPr>
          <a:xfrm>
            <a:off x="328227" y="674909"/>
            <a:ext cx="643373" cy="449835"/>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Rounded Corners 13"/>
          <p:cNvSpPr/>
          <p:nvPr/>
        </p:nvSpPr>
        <p:spPr>
          <a:xfrm>
            <a:off x="365847" y="4968324"/>
            <a:ext cx="8608306" cy="1196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mj-lt"/>
              </a:rPr>
              <a:t>      Trường Sa là vùng biển thân yêu của Tổ quốc, có cảnh đẹp kì thú và hàng nghìn loài vật sống dưới biển.</a:t>
            </a:r>
            <a:endParaRPr lang="en-US" sz="2800" dirty="0">
              <a:solidFill>
                <a:schemeClr val="tx1"/>
              </a:solidFill>
              <a:latin typeface="+mj-lt"/>
            </a:endParaRPr>
          </a:p>
        </p:txBody>
      </p:sp>
      <p:sp>
        <p:nvSpPr>
          <p:cNvPr id="12" name="Oval 11"/>
          <p:cNvSpPr/>
          <p:nvPr/>
        </p:nvSpPr>
        <p:spPr>
          <a:xfrm>
            <a:off x="401205" y="5023819"/>
            <a:ext cx="605753" cy="443477"/>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vi-VN" sz="3600" kern="0" dirty="0">
                <a:solidFill>
                  <a:prstClr val="white"/>
                </a:solidFill>
                <a:latin typeface="Times New Roman" panose="02020603050405020304" pitchFamily="18" charset="0"/>
                <a:cs typeface="Times New Roman" panose="02020603050405020304" pitchFamily="18" charset="0"/>
              </a:rPr>
              <a:t>3</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6" grpId="0"/>
      <p:bldP spid="16" grpId="0" animBg="1"/>
      <p:bldP spid="17"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7090" y="2131876"/>
            <a:ext cx="4430375" cy="1472327"/>
          </a:xfrm>
          <a:prstGeom prst="rect">
            <a:avLst/>
          </a:prstGeom>
        </p:spPr>
        <p:txBody>
          <a:bodyPr wrap="square">
            <a:noAutofit/>
          </a:bodyPr>
          <a:lstStyle/>
          <a:p>
            <a:pPr algn="ctr" defTabSz="385445">
              <a:defRPr/>
            </a:pPr>
            <a:r>
              <a:rPr lang="en-US" sz="2025">
                <a:solidFill>
                  <a:prstClr val="black"/>
                </a:solidFill>
                <a:latin typeface="Times New Roman" panose="02020603050405020304" pitchFamily="18" charset="0"/>
                <a:cs typeface="Times New Roman" panose="02020603050405020304" pitchFamily="18" charset="0"/>
                <a:sym typeface="Arial" panose="020B0604020202020204"/>
              </a:rPr>
              <a:t>Thảo luận N4 </a:t>
            </a:r>
            <a:endParaRPr lang="en-US" sz="2025">
              <a:solidFill>
                <a:prstClr val="black"/>
              </a:solidFill>
              <a:latin typeface="Times New Roman" panose="02020603050405020304" pitchFamily="18" charset="0"/>
              <a:cs typeface="Times New Roman" panose="02020603050405020304" pitchFamily="18" charset="0"/>
              <a:sym typeface="Arial" panose="020B0604020202020204"/>
            </a:endParaRPr>
          </a:p>
          <a:p>
            <a:pPr defTabSz="385445">
              <a:defRPr/>
            </a:pPr>
            <a:r>
              <a:rPr lang="en-US" sz="2025">
                <a:solidFill>
                  <a:prstClr val="black"/>
                </a:solidFill>
                <a:latin typeface="Times New Roman" panose="02020603050405020304" pitchFamily="18" charset="0"/>
                <a:cs typeface="Times New Roman" panose="02020603050405020304" pitchFamily="18" charset="0"/>
                <a:sym typeface="Arial" panose="020B0604020202020204"/>
              </a:rPr>
              <a:t>+ Tìm và giải nghĩa từ khó hiểu</a:t>
            </a:r>
            <a:endParaRPr lang="en-US" sz="2025">
              <a:solidFill>
                <a:prstClr val="black"/>
              </a:solidFill>
              <a:latin typeface="Times New Roman" panose="02020603050405020304" pitchFamily="18" charset="0"/>
              <a:cs typeface="Times New Roman" panose="02020603050405020304" pitchFamily="18" charset="0"/>
              <a:sym typeface="Arial" panose="020B0604020202020204"/>
            </a:endParaRPr>
          </a:p>
          <a:p>
            <a:pPr defTabSz="385445">
              <a:defRPr/>
            </a:pPr>
            <a:r>
              <a:rPr lang="en-US" sz="2025">
                <a:solidFill>
                  <a:prstClr val="black"/>
                </a:solidFill>
                <a:latin typeface="Times New Roman" panose="02020603050405020304" pitchFamily="18" charset="0"/>
                <a:cs typeface="Times New Roman" panose="02020603050405020304" pitchFamily="18" charset="0"/>
                <a:sym typeface="Arial" panose="020B0604020202020204"/>
              </a:rPr>
              <a:t>+ Tìm và luyện đọc từ khó phát âm</a:t>
            </a:r>
            <a:endParaRPr lang="en-US" sz="2025">
              <a:solidFill>
                <a:prstClr val="black"/>
              </a:solidFill>
              <a:latin typeface="Times New Roman" panose="02020603050405020304" pitchFamily="18" charset="0"/>
              <a:cs typeface="Times New Roman" panose="02020603050405020304" pitchFamily="18" charset="0"/>
              <a:sym typeface="Arial" panose="020B0604020202020204"/>
            </a:endParaRPr>
          </a:p>
          <a:p>
            <a:pPr defTabSz="385445">
              <a:defRPr/>
            </a:pPr>
            <a:r>
              <a:rPr lang="en-US" sz="2025">
                <a:solidFill>
                  <a:prstClr val="black"/>
                </a:solidFill>
                <a:latin typeface="Times New Roman" panose="02020603050405020304" pitchFamily="18" charset="0"/>
                <a:cs typeface="Times New Roman" panose="02020603050405020304" pitchFamily="18" charset="0"/>
                <a:sym typeface="Arial" panose="020B0604020202020204"/>
              </a:rPr>
              <a:t>+ Tìm câu dài và cách ngắt câu dài</a:t>
            </a:r>
            <a:endParaRPr lang="en-US" sz="2025" dirty="0">
              <a:solidFill>
                <a:prstClr val="black"/>
              </a:solidFill>
              <a:latin typeface="Times New Roman" panose="02020603050405020304" pitchFamily="18" charset="0"/>
              <a:cs typeface="Times New Roman" panose="02020603050405020304" pitchFamily="18" charset="0"/>
              <a:sym typeface="Arial" panose="020B0604020202020204"/>
            </a:endParaRPr>
          </a:p>
        </p:txBody>
      </p:sp>
      <p:pic>
        <p:nvPicPr>
          <p:cNvPr id="6" name="Đồng Hồ Đếm Ngược 3 Phút - Countdown timer 3 minutes">
            <a:hlinkClick r:id="" action="ppaction://media"/>
          </p:cNvPr>
          <p:cNvPicPr>
            <a:picLocks noGrp="1" noChangeAspect="1"/>
          </p:cNvPicPr>
          <p:nvPr>
            <p:ph sz="half" idx="2"/>
            <a:videoFile r:link="rId1"/>
            <p:extLst>
              <p:ext uri="{DAA4B4D4-6D71-4841-9C94-3DE7FCFB9230}">
                <p14:media xmlns:p14="http://schemas.microsoft.com/office/powerpoint/2010/main" r:embed="rId2"/>
              </p:ext>
            </p:extLst>
          </p:nvPr>
        </p:nvPicPr>
        <p:blipFill>
          <a:blip r:embed="rId3"/>
          <a:stretch>
            <a:fillRect/>
          </a:stretch>
        </p:blipFill>
        <p:spPr>
          <a:xfrm>
            <a:off x="5154663" y="3604203"/>
            <a:ext cx="1928813" cy="1084957"/>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p:cNvPicPr>
            <a:picLocks noChangeAspect="1"/>
          </p:cNvPicPr>
          <p:nvPr/>
        </p:nvPicPr>
        <p:blipFill rotWithShape="1">
          <a:blip r:embed="rId1" cstate="screen"/>
          <a:srcRect t="5326"/>
          <a:stretch>
            <a:fillRect/>
          </a:stretch>
        </p:blipFill>
        <p:spPr>
          <a:xfrm>
            <a:off x="0" y="0"/>
            <a:ext cx="1606463" cy="1941534"/>
          </a:xfrm>
          <a:prstGeom prst="rect">
            <a:avLst/>
          </a:prstGeom>
        </p:spPr>
      </p:pic>
      <p:sp>
        <p:nvSpPr>
          <p:cNvPr id="8" name="Rectangle: Rounded Corners 1"/>
          <p:cNvSpPr/>
          <p:nvPr/>
        </p:nvSpPr>
        <p:spPr>
          <a:xfrm>
            <a:off x="2483769" y="352927"/>
            <a:ext cx="4608512" cy="836066"/>
          </a:xfrm>
          <a:prstGeom prst="roundRect">
            <a:avLst/>
          </a:prstGeom>
          <a:solidFill>
            <a:srgbClr val="ED7D31"/>
          </a:solidFill>
          <a:ln w="25400" cap="flat" cmpd="sng" algn="ctr">
            <a:noFill/>
            <a:prstDash val="solid"/>
          </a:ln>
          <a:effectLst/>
        </p:spPr>
        <p:txBody>
          <a:bodyPr rtlCol="0" anchor="ctr"/>
          <a:lstStyle/>
          <a:p>
            <a:pPr algn="ctr">
              <a:defRPr/>
            </a:pPr>
            <a:r>
              <a:rPr lang="en-US" sz="5400" kern="0" dirty="0" err="1">
                <a:solidFill>
                  <a:srgbClr val="F2F2E9"/>
                </a:solidFill>
                <a:latin typeface="Times New Roman" panose="02020603050405020304" pitchFamily="18" charset="0"/>
                <a:cs typeface="Times New Roman" panose="02020603050405020304" pitchFamily="18" charset="0"/>
              </a:rPr>
              <a:t>Giải</a:t>
            </a:r>
            <a:r>
              <a:rPr lang="en-US" sz="5400" kern="0" dirty="0">
                <a:solidFill>
                  <a:srgbClr val="F2F2E9"/>
                </a:solidFill>
                <a:latin typeface="Times New Roman" panose="02020603050405020304" pitchFamily="18" charset="0"/>
                <a:cs typeface="Times New Roman" panose="02020603050405020304" pitchFamily="18" charset="0"/>
              </a:rPr>
              <a:t> </a:t>
            </a:r>
            <a:r>
              <a:rPr lang="en-US" sz="5400" kern="0" dirty="0" err="1">
                <a:solidFill>
                  <a:srgbClr val="F2F2E9"/>
                </a:solidFill>
                <a:latin typeface="Times New Roman" panose="02020603050405020304" pitchFamily="18" charset="0"/>
                <a:cs typeface="Times New Roman" panose="02020603050405020304" pitchFamily="18" charset="0"/>
              </a:rPr>
              <a:t>nghĩa</a:t>
            </a:r>
            <a:r>
              <a:rPr lang="en-US" sz="5400" kern="0" dirty="0">
                <a:solidFill>
                  <a:srgbClr val="F2F2E9"/>
                </a:solidFill>
                <a:latin typeface="Times New Roman" panose="02020603050405020304" pitchFamily="18" charset="0"/>
                <a:cs typeface="Times New Roman" panose="02020603050405020304" pitchFamily="18" charset="0"/>
              </a:rPr>
              <a:t> </a:t>
            </a:r>
            <a:r>
              <a:rPr lang="en-US" sz="5400" kern="0" dirty="0" err="1">
                <a:solidFill>
                  <a:srgbClr val="F2F2E9"/>
                </a:solidFill>
                <a:latin typeface="Times New Roman" panose="02020603050405020304" pitchFamily="18" charset="0"/>
                <a:cs typeface="Times New Roman" panose="02020603050405020304" pitchFamily="18" charset="0"/>
              </a:rPr>
              <a:t>từ</a:t>
            </a:r>
            <a:endParaRPr lang="en-US" sz="5400" kern="0" dirty="0">
              <a:solidFill>
                <a:srgbClr val="F2F2E9"/>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0540" y="2276872"/>
            <a:ext cx="2443298" cy="707886"/>
          </a:xfrm>
          <a:prstGeom prst="rect">
            <a:avLst/>
          </a:prstGeom>
          <a:noFill/>
        </p:spPr>
        <p:txBody>
          <a:bodyPr wrap="none" rtlCol="0">
            <a:spAutoFit/>
          </a:bodyPr>
          <a:lstStyle/>
          <a:p>
            <a:r>
              <a:rPr lang="vi-VN" sz="3600" dirty="0">
                <a:solidFill>
                  <a:srgbClr val="FF0000"/>
                </a:solidFill>
                <a:latin typeface="Times New Roman" panose="02020603050405020304" pitchFamily="18" charset="0"/>
              </a:rPr>
              <a:t>Thám hiểm</a:t>
            </a:r>
            <a:r>
              <a:rPr lang="vi-VN" sz="4000" dirty="0">
                <a:solidFill>
                  <a:srgbClr val="1F497D">
                    <a:lumMod val="50000"/>
                  </a:srgbClr>
                </a:solidFill>
                <a:latin typeface="Times New Roman" panose="02020603050405020304" pitchFamily="18" charset="0"/>
              </a:rPr>
              <a:t>:</a:t>
            </a:r>
            <a:endParaRPr lang="en-US" sz="4000" dirty="0">
              <a:solidFill>
                <a:srgbClr val="1F497D">
                  <a:lumMod val="50000"/>
                </a:srgbClr>
              </a:solidFill>
            </a:endParaRPr>
          </a:p>
        </p:txBody>
      </p:sp>
      <p:sp>
        <p:nvSpPr>
          <p:cNvPr id="4" name="TextBox 3"/>
          <p:cNvSpPr txBox="1"/>
          <p:nvPr/>
        </p:nvSpPr>
        <p:spPr>
          <a:xfrm>
            <a:off x="2654484" y="2350949"/>
            <a:ext cx="6365845" cy="646331"/>
          </a:xfrm>
          <a:prstGeom prst="rect">
            <a:avLst/>
          </a:prstGeom>
          <a:noFill/>
        </p:spPr>
        <p:txBody>
          <a:bodyPr wrap="none" rtlCol="0">
            <a:spAutoFit/>
          </a:bodyPr>
          <a:lstStyle/>
          <a:p>
            <a:r>
              <a:rPr lang="vi-VN" sz="3600" dirty="0">
                <a:solidFill>
                  <a:prstClr val="black"/>
                </a:solidFill>
                <a:latin typeface="Times New Roman" panose="02020603050405020304" pitchFamily="18" charset="0"/>
              </a:rPr>
              <a:t>Cảnh vật, màu sắc của mùa xuân.</a:t>
            </a:r>
            <a:endParaRPr lang="en-US" sz="3600" dirty="0">
              <a:solidFill>
                <a:prstClr val="black"/>
              </a:solidFill>
            </a:endParaRPr>
          </a:p>
        </p:txBody>
      </p:sp>
      <p:sp>
        <p:nvSpPr>
          <p:cNvPr id="6" name="TextBox 5"/>
          <p:cNvSpPr txBox="1"/>
          <p:nvPr/>
        </p:nvSpPr>
        <p:spPr>
          <a:xfrm>
            <a:off x="366678" y="3140968"/>
            <a:ext cx="1582484" cy="646331"/>
          </a:xfrm>
          <a:prstGeom prst="rect">
            <a:avLst/>
          </a:prstGeom>
          <a:noFill/>
        </p:spPr>
        <p:txBody>
          <a:bodyPr wrap="none" rtlCol="0">
            <a:spAutoFit/>
          </a:bodyPr>
          <a:lstStyle/>
          <a:p>
            <a:r>
              <a:rPr lang="vi-VN" sz="3600" dirty="0">
                <a:solidFill>
                  <a:srgbClr val="FF0000"/>
                </a:solidFill>
                <a:latin typeface="Times New Roman" panose="02020603050405020304" pitchFamily="18" charset="0"/>
              </a:rPr>
              <a:t>San hô:</a:t>
            </a:r>
            <a:endParaRPr lang="en-US" sz="3600" dirty="0">
              <a:solidFill>
                <a:srgbClr val="FF0000"/>
              </a:solidFill>
            </a:endParaRPr>
          </a:p>
        </p:txBody>
      </p:sp>
      <p:sp>
        <p:nvSpPr>
          <p:cNvPr id="7" name="TextBox 6"/>
          <p:cNvSpPr txBox="1"/>
          <p:nvPr/>
        </p:nvSpPr>
        <p:spPr>
          <a:xfrm>
            <a:off x="1890658" y="3110191"/>
            <a:ext cx="6958956" cy="1261884"/>
          </a:xfrm>
          <a:prstGeom prst="rect">
            <a:avLst/>
          </a:prstGeom>
          <a:noFill/>
        </p:spPr>
        <p:txBody>
          <a:bodyPr wrap="none" rtlCol="0">
            <a:spAutoFit/>
          </a:bodyPr>
          <a:lstStyle/>
          <a:p>
            <a:r>
              <a:rPr lang="vi-VN" sz="3800" dirty="0">
                <a:solidFill>
                  <a:prstClr val="black"/>
                </a:solidFill>
                <a:latin typeface="Times New Roman" panose="02020603050405020304" pitchFamily="18" charset="0"/>
              </a:rPr>
              <a:t>Động vật biển, có bộ xương nhiều </a:t>
            </a:r>
            <a:endParaRPr lang="vi-VN" sz="3800" dirty="0">
              <a:solidFill>
                <a:prstClr val="black"/>
              </a:solidFill>
              <a:latin typeface="Times New Roman" panose="02020603050405020304" pitchFamily="18" charset="0"/>
            </a:endParaRPr>
          </a:p>
          <a:p>
            <a:r>
              <a:rPr lang="vi-VN" sz="3800" dirty="0">
                <a:solidFill>
                  <a:prstClr val="black"/>
                </a:solidFill>
                <a:latin typeface="Times New Roman" panose="02020603050405020304" pitchFamily="18" charset="0"/>
              </a:rPr>
              <a:t>cánh hoa, nhiều màu sắc.</a:t>
            </a:r>
            <a:endParaRPr lang="en-US" sz="3800" dirty="0">
              <a:solidFill>
                <a:prstClr val="black"/>
              </a:solidFill>
            </a:endParaRPr>
          </a:p>
        </p:txBody>
      </p:sp>
      <p:sp>
        <p:nvSpPr>
          <p:cNvPr id="11" name="TextBox 10"/>
          <p:cNvSpPr txBox="1"/>
          <p:nvPr/>
        </p:nvSpPr>
        <p:spPr>
          <a:xfrm>
            <a:off x="366678" y="4405997"/>
            <a:ext cx="2287806" cy="646331"/>
          </a:xfrm>
          <a:prstGeom prst="rect">
            <a:avLst/>
          </a:prstGeom>
          <a:noFill/>
        </p:spPr>
        <p:txBody>
          <a:bodyPr wrap="none" rtlCol="0">
            <a:spAutoFit/>
          </a:bodyPr>
          <a:lstStyle/>
          <a:p>
            <a:r>
              <a:rPr lang="vi-VN" sz="3600" dirty="0">
                <a:solidFill>
                  <a:srgbClr val="FF0000"/>
                </a:solidFill>
                <a:latin typeface="Times New Roman" panose="02020603050405020304" pitchFamily="18" charset="0"/>
              </a:rPr>
              <a:t>Vỉa san hô</a:t>
            </a:r>
            <a:r>
              <a:rPr lang="vi-VN" sz="3600" dirty="0">
                <a:solidFill>
                  <a:prstClr val="black"/>
                </a:solidFill>
                <a:latin typeface="Times New Roman" panose="02020603050405020304" pitchFamily="18" charset="0"/>
              </a:rPr>
              <a:t>:</a:t>
            </a:r>
            <a:endParaRPr lang="en-US" sz="3600" dirty="0">
              <a:solidFill>
                <a:prstClr val="black"/>
              </a:solidFill>
            </a:endParaRPr>
          </a:p>
        </p:txBody>
      </p:sp>
      <p:sp>
        <p:nvSpPr>
          <p:cNvPr id="12" name="TextBox 11"/>
          <p:cNvSpPr txBox="1"/>
          <p:nvPr/>
        </p:nvSpPr>
        <p:spPr>
          <a:xfrm>
            <a:off x="2460640" y="4372075"/>
            <a:ext cx="5783768" cy="1200329"/>
          </a:xfrm>
          <a:prstGeom prst="rect">
            <a:avLst/>
          </a:prstGeom>
          <a:noFill/>
        </p:spPr>
        <p:txBody>
          <a:bodyPr wrap="square" rtlCol="0">
            <a:spAutoFit/>
          </a:bodyPr>
          <a:lstStyle/>
          <a:p>
            <a:r>
              <a:rPr lang="vi-VN" sz="3600" dirty="0">
                <a:solidFill>
                  <a:prstClr val="black"/>
                </a:solidFill>
                <a:latin typeface="Times New Roman" panose="02020603050405020304" pitchFamily="18" charset="0"/>
              </a:rPr>
              <a:t>San hô tập trung thành bờ như bức tường đá.</a:t>
            </a:r>
            <a:endParaRPr lang="en-US" sz="36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p:cNvPicPr>
            <a:picLocks noChangeAspect="1"/>
          </p:cNvPicPr>
          <p:nvPr/>
        </p:nvPicPr>
        <p:blipFill rotWithShape="1">
          <a:blip r:embed="rId1" cstate="screen"/>
          <a:srcRect t="5326"/>
          <a:stretch>
            <a:fillRect/>
          </a:stretch>
        </p:blipFill>
        <p:spPr>
          <a:xfrm>
            <a:off x="0" y="0"/>
            <a:ext cx="1606463" cy="1941534"/>
          </a:xfrm>
          <a:prstGeom prst="rect">
            <a:avLst/>
          </a:prstGeom>
        </p:spPr>
      </p:pic>
      <p:sp>
        <p:nvSpPr>
          <p:cNvPr id="3" name="TextBox 2"/>
          <p:cNvSpPr txBox="1"/>
          <p:nvPr/>
        </p:nvSpPr>
        <p:spPr>
          <a:xfrm>
            <a:off x="179512" y="2420888"/>
            <a:ext cx="8784976" cy="1938992"/>
          </a:xfrm>
          <a:prstGeom prst="rect">
            <a:avLst/>
          </a:prstGeom>
          <a:noFill/>
        </p:spPr>
        <p:txBody>
          <a:bodyPr wrap="square" rtlCol="0">
            <a:spAutoFit/>
          </a:bodyPr>
          <a:lstStyle/>
          <a:p>
            <a:pPr algn="just"/>
            <a:r>
              <a:rPr lang="vi-VN" sz="4000" dirty="0">
                <a:latin typeface="+mj-lt"/>
              </a:rPr>
              <a:t>   Trường Sa là vùng biển thân yêu của Tổ quốc, có cảnh đẹp kì thú và hàng nghìn loài vật sống dưới biển.</a:t>
            </a:r>
            <a:endParaRPr lang="en-US" sz="4000" dirty="0">
              <a:latin typeface="+mj-lt"/>
            </a:endParaRPr>
          </a:p>
        </p:txBody>
      </p:sp>
      <p:cxnSp>
        <p:nvCxnSpPr>
          <p:cNvPr id="5" name="Straight Connector 4"/>
          <p:cNvCxnSpPr/>
          <p:nvPr/>
        </p:nvCxnSpPr>
        <p:spPr>
          <a:xfrm flipH="1">
            <a:off x="1410253" y="3140968"/>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40053" y="3711604"/>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138158" y="3742210"/>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1091</Words>
  <Application>WPS Slides</Application>
  <PresentationFormat>On-screen Show (4:3)</PresentationFormat>
  <Paragraphs>45</Paragraphs>
  <Slides>6</Slides>
  <Notes>1</Notes>
  <HiddenSlides>0</HiddenSlides>
  <MMClips>2</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6</vt:i4>
      </vt:variant>
    </vt:vector>
  </HeadingPairs>
  <TitlesOfParts>
    <vt:vector size="18" baseType="lpstr">
      <vt:lpstr>Arial</vt:lpstr>
      <vt:lpstr>SimSun</vt:lpstr>
      <vt:lpstr>Wingdings</vt:lpstr>
      <vt:lpstr>Arial</vt:lpstr>
      <vt:lpstr>Arial-Rounded</vt:lpstr>
      <vt:lpstr>Segoe Print</vt:lpstr>
      <vt:lpstr>Calibri</vt:lpstr>
      <vt:lpstr>Times New Roman</vt:lpstr>
      <vt:lpstr>Microsoft YaHei</vt:lpstr>
      <vt:lpstr>Arial Unicode MS</vt:lpstr>
      <vt:lpstr>Office Theme</vt:lpstr>
      <vt:lpstr>Children Playing 16x9</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Phạm Thảo</cp:lastModifiedBy>
  <cp:revision>44</cp:revision>
  <dcterms:created xsi:type="dcterms:W3CDTF">2021-07-09T06:30:00Z</dcterms:created>
  <dcterms:modified xsi:type="dcterms:W3CDTF">2025-05-04T12:09:29Z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0A9F6D2A1A5F4F579CD18ED071B0B946_13</vt:lpwstr>
  </property>
  <property fmtid="{D5CDD505-2E9C-101B-9397-08002B2CF9AE}" pid="3" name="KSOProductBuildVer">
    <vt:lpwstr>1033-12.2.0.20795</vt:lpwstr>
  </property>
</Properties>
</file>