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91" r:id="rId3"/>
    <p:sldId id="292" r:id="rId4"/>
    <p:sldId id="293" r:id="rId5"/>
    <p:sldId id="294" r:id="rId6"/>
    <p:sldId id="295" r:id="rId7"/>
    <p:sldId id="269" r:id="rId8"/>
    <p:sldId id="29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132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CB339-7D5D-404D-A990-DBA6D5D6EBD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66DF7-84C4-4117-994B-14FB09DF49A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4610951"/>
            <a:ext cx="9144011" cy="224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GIF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18"/>
          <p:cNvPicPr>
            <a:picLocks noChangeAspect="1"/>
          </p:cNvPicPr>
          <p:nvPr/>
        </p:nvPicPr>
        <p:blipFill rotWithShape="1">
          <a:blip r:embed="rId1" cstate="screen"/>
          <a:srcRect t="5326"/>
          <a:stretch>
            <a:fillRect/>
          </a:stretch>
        </p:blipFill>
        <p:spPr>
          <a:xfrm>
            <a:off x="0" y="0"/>
            <a:ext cx="1606463" cy="1941534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1614669" y="345610"/>
            <a:ext cx="6408712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  <a:endParaRPr kumimoji="0" lang="en-US" sz="36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27099" y="1497464"/>
            <a:ext cx="7889802" cy="1100057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1.Nhắc đến Trường Sa, người ta nhắc đến những gì?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20147"/>
            <a:ext cx="6133737" cy="30411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5805264"/>
            <a:ext cx="12506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dirty="0">
                <a:latin typeface="+mj-lt"/>
              </a:rPr>
              <a:t>Biển</a:t>
            </a:r>
            <a:endParaRPr lang="en-US" sz="4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18"/>
          <p:cNvPicPr>
            <a:picLocks noChangeAspect="1"/>
          </p:cNvPicPr>
          <p:nvPr/>
        </p:nvPicPr>
        <p:blipFill rotWithShape="1">
          <a:blip r:embed="rId1" cstate="screen"/>
          <a:srcRect t="5326"/>
          <a:stretch>
            <a:fillRect/>
          </a:stretch>
        </p:blipFill>
        <p:spPr>
          <a:xfrm>
            <a:off x="0" y="0"/>
            <a:ext cx="1606463" cy="1941534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1614669" y="345610"/>
            <a:ext cx="6408712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  <a:endParaRPr kumimoji="0" lang="en-US" sz="36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627099" y="1056606"/>
            <a:ext cx="7889802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598" y="1269509"/>
            <a:ext cx="7015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2. </a:t>
            </a:r>
            <a:r>
              <a:rPr lang="vi-VN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Vẻ đẹp của những loài cá được miêu tả như thế nào?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8" y="2469838"/>
            <a:ext cx="8113332" cy="3191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233" y="5661248"/>
            <a:ext cx="6011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Những loài cá đẹp rực rỡ và lạ mắt.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18"/>
          <p:cNvPicPr>
            <a:picLocks noChangeAspect="1"/>
          </p:cNvPicPr>
          <p:nvPr/>
        </p:nvPicPr>
        <p:blipFill rotWithShape="1">
          <a:blip r:embed="rId1" cstate="screen"/>
          <a:srcRect t="5326"/>
          <a:stretch>
            <a:fillRect/>
          </a:stretch>
        </p:blipFill>
        <p:spPr>
          <a:xfrm>
            <a:off x="0" y="0"/>
            <a:ext cx="1606463" cy="1941534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1614669" y="345610"/>
            <a:ext cx="6408712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  <a:endParaRPr kumimoji="0" lang="en-US" sz="36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627099" y="1056606"/>
            <a:ext cx="7889802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598" y="1269509"/>
            <a:ext cx="7015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2. </a:t>
            </a:r>
            <a:r>
              <a:rPr lang="vi-VN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Vẻ đẹp của những loài cá được miêu tả như thế nào?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954" y="5661248"/>
            <a:ext cx="8008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Đàn cá đủ màu sắc, dày đặc đến hàng trăm con.</a:t>
            </a:r>
            <a:endParaRPr lang="en-US" sz="32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93" y="2469838"/>
            <a:ext cx="7192288" cy="3047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18"/>
          <p:cNvPicPr>
            <a:picLocks noChangeAspect="1"/>
          </p:cNvPicPr>
          <p:nvPr/>
        </p:nvPicPr>
        <p:blipFill rotWithShape="1">
          <a:blip r:embed="rId1" cstate="screen"/>
          <a:srcRect t="5326"/>
          <a:stretch>
            <a:fillRect/>
          </a:stretch>
        </p:blipFill>
        <p:spPr>
          <a:xfrm>
            <a:off x="0" y="0"/>
            <a:ext cx="1606463" cy="1941534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1614669" y="345610"/>
            <a:ext cx="6408712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  <a:endParaRPr kumimoji="0" lang="en-US" sz="36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627099" y="1056606"/>
            <a:ext cx="7889802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598" y="1269509"/>
            <a:ext cx="7509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3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 </a:t>
            </a:r>
            <a:r>
              <a:rPr lang="vi-VN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San hô dưới đáy biển được so sánh với những gì?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233" y="5661248"/>
            <a:ext cx="2225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San hô biển.</a:t>
            </a:r>
            <a:endParaRPr lang="en-US" sz="32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98" y="2469838"/>
            <a:ext cx="7293802" cy="3191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18"/>
          <p:cNvPicPr>
            <a:picLocks noChangeAspect="1"/>
          </p:cNvPicPr>
          <p:nvPr/>
        </p:nvPicPr>
        <p:blipFill rotWithShape="1">
          <a:blip r:embed="rId1" cstate="screen"/>
          <a:srcRect t="5326"/>
          <a:stretch>
            <a:fillRect/>
          </a:stretch>
        </p:blipFill>
        <p:spPr>
          <a:xfrm>
            <a:off x="0" y="0"/>
            <a:ext cx="1606463" cy="1941534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1614669" y="345610"/>
            <a:ext cx="6408712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  <a:endParaRPr kumimoji="0" lang="en-US" sz="36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465442" y="2133753"/>
            <a:ext cx="7889802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418" y="2291160"/>
            <a:ext cx="7509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altLang="zh-CN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4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  <a:r>
              <a:rPr kumimoji="0" lang="vi-VN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Sau</a:t>
            </a:r>
            <a:r>
              <a:rPr kumimoji="0" lang="vi-VN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bài đọc, em biết thêm điều gì về biển ở Trường Sa?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379388" y="123232"/>
            <a:ext cx="3072153" cy="77891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Luyện tập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384907" y="1617119"/>
            <a:ext cx="7889802" cy="1515145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3877" y="1836082"/>
            <a:ext cx="7015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1</a:t>
            </a: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 </a:t>
            </a:r>
            <a:r>
              <a:rPr kumimoji="0" lang="vi-VN" altLang="zh-CN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Tìm</a:t>
            </a:r>
            <a:r>
              <a:rPr kumimoji="0" lang="vi-VN" altLang="zh-CN" sz="36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những từ chỉ đặc điểm trong các từ dưới đây?</a:t>
            </a:r>
            <a:endParaRPr kumimoji="0" lang="zh-CN" alt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18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-86157" y="-37585"/>
            <a:ext cx="1489806" cy="1813130"/>
          </a:xfrm>
          <a:prstGeom prst="rect">
            <a:avLst/>
          </a:prstGeom>
        </p:spPr>
      </p:pic>
      <p:pic>
        <p:nvPicPr>
          <p:cNvPr id="16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81872"/>
            <a:ext cx="7304076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1363" y="3801616"/>
            <a:ext cx="1234765" cy="45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03649" y="3803468"/>
            <a:ext cx="1234765" cy="45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71800" y="3801616"/>
            <a:ext cx="1417440" cy="45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 rỡ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329808" y="3801193"/>
            <a:ext cx="1791112" cy="45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 lồ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239740" y="3803468"/>
            <a:ext cx="1401670" cy="45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hô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804890" y="3789397"/>
            <a:ext cx="1234765" cy="45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3" grpId="0" animBg="1"/>
      <p:bldP spid="18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/>
          <p:cNvGrpSpPr/>
          <p:nvPr/>
        </p:nvGrpSpPr>
        <p:grpSpPr>
          <a:xfrm>
            <a:off x="388712" y="3276989"/>
            <a:ext cx="8717123" cy="3581011"/>
            <a:chOff x="-53293" y="2190760"/>
            <a:chExt cx="9211855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2" name="TextBox 67"/>
          <p:cNvSpPr txBox="1"/>
          <p:nvPr/>
        </p:nvSpPr>
        <p:spPr>
          <a:xfrm>
            <a:off x="2999250" y="1966099"/>
            <a:ext cx="4175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0" i="0" u="none" strike="noStrike" kern="1200" cap="none" spc="3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1+ 2 </a:t>
            </a:r>
            <a:endParaRPr kumimoji="0" lang="zh-CN" altLang="en-US" sz="72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14" name="Google Shape;184;p27"/>
          <p:cNvGrpSpPr/>
          <p:nvPr/>
        </p:nvGrpSpPr>
        <p:grpSpPr>
          <a:xfrm>
            <a:off x="270239" y="484039"/>
            <a:ext cx="203147" cy="401596"/>
            <a:chOff x="4508863" y="1528200"/>
            <a:chExt cx="318850" cy="472800"/>
          </a:xfrm>
        </p:grpSpPr>
        <p:sp>
          <p:nvSpPr>
            <p:cNvPr id="1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" name="Google Shape;189;p27"/>
          <p:cNvGrpSpPr/>
          <p:nvPr/>
        </p:nvGrpSpPr>
        <p:grpSpPr>
          <a:xfrm>
            <a:off x="554380" y="567004"/>
            <a:ext cx="203147" cy="401596"/>
            <a:chOff x="4508863" y="1528200"/>
            <a:chExt cx="318850" cy="472800"/>
          </a:xfrm>
        </p:grpSpPr>
        <p:sp>
          <p:nvSpPr>
            <p:cNvPr id="2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" name="Google Shape;194;p27"/>
          <p:cNvGrpSpPr/>
          <p:nvPr/>
        </p:nvGrpSpPr>
        <p:grpSpPr>
          <a:xfrm>
            <a:off x="844309" y="567004"/>
            <a:ext cx="203147" cy="401596"/>
            <a:chOff x="4508863" y="1528200"/>
            <a:chExt cx="318850" cy="472800"/>
          </a:xfrm>
        </p:grpSpPr>
        <p:sp>
          <p:nvSpPr>
            <p:cNvPr id="2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" name="Google Shape;184;p27"/>
          <p:cNvGrpSpPr/>
          <p:nvPr/>
        </p:nvGrpSpPr>
        <p:grpSpPr>
          <a:xfrm>
            <a:off x="7917740" y="468686"/>
            <a:ext cx="203147" cy="401596"/>
            <a:chOff x="4508863" y="1528200"/>
            <a:chExt cx="318850" cy="472800"/>
          </a:xfrm>
        </p:grpSpPr>
        <p:sp>
          <p:nvSpPr>
            <p:cNvPr id="30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" name="Google Shape;189;p27"/>
          <p:cNvGrpSpPr/>
          <p:nvPr/>
        </p:nvGrpSpPr>
        <p:grpSpPr>
          <a:xfrm>
            <a:off x="8201881" y="551651"/>
            <a:ext cx="203147" cy="401596"/>
            <a:chOff x="4508863" y="1528200"/>
            <a:chExt cx="318850" cy="472800"/>
          </a:xfrm>
        </p:grpSpPr>
        <p:sp>
          <p:nvSpPr>
            <p:cNvPr id="35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" name="Google Shape;194;p27"/>
          <p:cNvGrpSpPr/>
          <p:nvPr/>
        </p:nvGrpSpPr>
        <p:grpSpPr>
          <a:xfrm>
            <a:off x="8491810" y="551651"/>
            <a:ext cx="203147" cy="401596"/>
            <a:chOff x="4508863" y="1528200"/>
            <a:chExt cx="318850" cy="472800"/>
          </a:xfrm>
        </p:grpSpPr>
        <p:sp>
          <p:nvSpPr>
            <p:cNvPr id="40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" name="Rectangle: Rounded Corners 5"/>
          <p:cNvSpPr/>
          <p:nvPr/>
        </p:nvSpPr>
        <p:spPr>
          <a:xfrm>
            <a:off x="1379388" y="123232"/>
            <a:ext cx="3072153" cy="77891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Luyện tập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46" name="Hexagon 45"/>
          <p:cNvSpPr/>
          <p:nvPr/>
        </p:nvSpPr>
        <p:spPr>
          <a:xfrm>
            <a:off x="384907" y="1617119"/>
            <a:ext cx="7889802" cy="1515145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43877" y="2051525"/>
            <a:ext cx="701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altLang="zh-CN" sz="36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2</a:t>
            </a:r>
            <a:r>
              <a:rPr kumimoji="0" lang="en-US" altLang="zh-C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 </a:t>
            </a:r>
            <a:r>
              <a:rPr lang="vi-VN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Đặt một câu với từ vừa tìm được.</a:t>
            </a:r>
            <a:endParaRPr kumimoji="0" lang="zh-CN" altLang="en-US" sz="36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8" name="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86157" y="-37585"/>
            <a:ext cx="1489806" cy="1813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WPS Slides</Application>
  <PresentationFormat>On-screen Show (4:3)</PresentationFormat>
  <Paragraphs>50</Paragraphs>
  <Slides>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SimSun</vt:lpstr>
      <vt:lpstr>Wingdings</vt:lpstr>
      <vt:lpstr>Times New Roman</vt:lpstr>
      <vt:lpstr>Arial-Rounded</vt:lpstr>
      <vt:lpstr>VNI 27 Bendigo</vt:lpstr>
      <vt:lpstr>Microsoft YaHei</vt:lpstr>
      <vt:lpstr>Arial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Phạm Thảo</cp:lastModifiedBy>
  <cp:revision>42</cp:revision>
  <dcterms:created xsi:type="dcterms:W3CDTF">2021-07-09T06:30:00Z</dcterms:created>
  <dcterms:modified xsi:type="dcterms:W3CDTF">2025-05-04T12:11:54Z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3A78008231094E128FB39CC592476F51_13</vt:lpwstr>
  </property>
  <property fmtid="{D5CDD505-2E9C-101B-9397-08002B2CF9AE}" pid="3" name="KSOProductBuildVer">
    <vt:lpwstr>1033-12.2.0.20795</vt:lpwstr>
  </property>
</Properties>
</file>