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10" r:id="rId3"/>
    <p:sldId id="307" r:id="rId4"/>
    <p:sldId id="311" r:id="rId5"/>
    <p:sldId id="312" r:id="rId7"/>
    <p:sldId id="31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66DF7-84C4-4117-994B-14FB09DF49A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4610951"/>
            <a:ext cx="9144011" cy="22470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/>
          <p:cNvGrpSpPr/>
          <p:nvPr/>
        </p:nvGrpSpPr>
        <p:grpSpPr>
          <a:xfrm>
            <a:off x="388712" y="3276989"/>
            <a:ext cx="8717123" cy="3581011"/>
            <a:chOff x="-53293" y="2190760"/>
            <a:chExt cx="9211855" cy="2951064"/>
          </a:xfrm>
        </p:grpSpPr>
        <p:pic>
          <p:nvPicPr>
            <p:cNvPr id="5" name="10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0" name="14"/>
          <p:cNvGrpSpPr/>
          <p:nvPr/>
        </p:nvGrpSpPr>
        <p:grpSpPr>
          <a:xfrm>
            <a:off x="2068077" y="2097201"/>
            <a:ext cx="4824536" cy="1845837"/>
            <a:chOff x="2118480" y="1316166"/>
            <a:chExt cx="1512168" cy="1512168"/>
          </a:xfrm>
        </p:grpSpPr>
        <p:sp>
          <p:nvSpPr>
            <p:cNvPr id="11" name="15"/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12" name="TextBox 67"/>
            <p:cNvSpPr txBox="1"/>
            <p:nvPr/>
          </p:nvSpPr>
          <p:spPr>
            <a:xfrm>
              <a:off x="2208337" y="1556684"/>
              <a:ext cx="1378326" cy="98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72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72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4 </a:t>
              </a:r>
              <a:endParaRPr kumimoji="0" lang="zh-CN" altLang="en-US" sz="72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/>
          <p:cNvGrpSpPr/>
          <p:nvPr/>
        </p:nvGrpSpPr>
        <p:grpSpPr>
          <a:xfrm>
            <a:off x="270239" y="484039"/>
            <a:ext cx="203147" cy="401596"/>
            <a:chOff x="4508863" y="1528200"/>
            <a:chExt cx="318850" cy="472800"/>
          </a:xfrm>
        </p:grpSpPr>
        <p:sp>
          <p:nvSpPr>
            <p:cNvPr id="15" name="Google Shape;18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" name="Google Shape;18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18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" name="Google Shape;18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9" name="Google Shape;189;p27"/>
          <p:cNvGrpSpPr/>
          <p:nvPr/>
        </p:nvGrpSpPr>
        <p:grpSpPr>
          <a:xfrm>
            <a:off x="554380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0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" name="Google Shape;191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" name="Google Shape;192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" name="Google Shape;193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4" name="Google Shape;194;p27"/>
          <p:cNvGrpSpPr/>
          <p:nvPr/>
        </p:nvGrpSpPr>
        <p:grpSpPr>
          <a:xfrm>
            <a:off x="844309" y="567004"/>
            <a:ext cx="203147" cy="401596"/>
            <a:chOff x="4508863" y="1528200"/>
            <a:chExt cx="318850" cy="472800"/>
          </a:xfrm>
        </p:grpSpPr>
        <p:sp>
          <p:nvSpPr>
            <p:cNvPr id="25" name="Google Shape;19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" name="Google Shape;19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19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19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9" name="Google Shape;184;p27"/>
          <p:cNvGrpSpPr/>
          <p:nvPr/>
        </p:nvGrpSpPr>
        <p:grpSpPr>
          <a:xfrm>
            <a:off x="7917740" y="468686"/>
            <a:ext cx="203147" cy="401596"/>
            <a:chOff x="4508863" y="1528200"/>
            <a:chExt cx="318850" cy="472800"/>
          </a:xfrm>
        </p:grpSpPr>
        <p:sp>
          <p:nvSpPr>
            <p:cNvPr id="30" name="Google Shape;18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" name="Google Shape;18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" name="Google Shape;18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" name="Google Shape;18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4" name="Google Shape;189;p27"/>
          <p:cNvGrpSpPr/>
          <p:nvPr/>
        </p:nvGrpSpPr>
        <p:grpSpPr>
          <a:xfrm>
            <a:off x="8201881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0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" name="Google Shape;191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" name="Google Shape;192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" name="Google Shape;193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9" name="Google Shape;194;p27"/>
          <p:cNvGrpSpPr/>
          <p:nvPr/>
        </p:nvGrpSpPr>
        <p:grpSpPr>
          <a:xfrm>
            <a:off x="8491810" y="551651"/>
            <a:ext cx="203147" cy="401596"/>
            <a:chOff x="4508863" y="1528200"/>
            <a:chExt cx="318850" cy="472800"/>
          </a:xfrm>
        </p:grpSpPr>
        <p:sp>
          <p:nvSpPr>
            <p:cNvPr id="40" name="Google Shape;19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" name="Google Shape;19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" name="Google Shape;19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" name="Google Shape;19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-301" y="232576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28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KHÁM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PHÁ ĐÁY BIỂN </a:t>
            </a:r>
            <a:endParaRPr kumimoji="0" lang="en-US" sz="40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Ở TRƯỜNG 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122" y="0"/>
            <a:ext cx="10103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2" y="646331"/>
            <a:ext cx="8477700" cy="60381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122" y="0"/>
            <a:ext cx="7140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8814" y="1460365"/>
            <a:ext cx="1370297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34891" y="1824776"/>
            <a:ext cx="1025857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59801" y="3832896"/>
            <a:ext cx="924552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2151" y="3609270"/>
            <a:ext cx="1517991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tuộc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57575" y="3640498"/>
            <a:ext cx="1154889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7819" y="5444000"/>
            <a:ext cx="1309513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4170290" y="3341025"/>
            <a:ext cx="488888" cy="13399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4240380" y="4693924"/>
            <a:ext cx="488888" cy="13399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4414734" y="3295161"/>
            <a:ext cx="488888" cy="27386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9144000" cy="60069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11760" y="4797152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3942255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0392" y="2127660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2301" y="2127660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9648" y="3075057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667" y="3094093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3315" y="3075057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52548" y="3026920"/>
            <a:ext cx="583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5724129" y="3094092"/>
            <a:ext cx="1906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2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 rot="16200000" flipV="1">
            <a:off x="1057300" y="-1228700"/>
            <a:ext cx="7029400" cy="9144000"/>
          </a:xfrm>
          <a:prstGeom prst="rect">
            <a:avLst/>
          </a:prstGeom>
        </p:spPr>
      </p:pic>
      <p:sp>
        <p:nvSpPr>
          <p:cNvPr id="13" name="20"/>
          <p:cNvSpPr/>
          <p:nvPr/>
        </p:nvSpPr>
        <p:spPr>
          <a:xfrm>
            <a:off x="2491732" y="2197893"/>
            <a:ext cx="5332043" cy="24622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/>
              </a:rPr>
              <a:t>CỦNG CỐ BÀI HỌC</a:t>
            </a:r>
            <a:endParaRPr kumimoji="0" lang="en-US" sz="8000" b="1" i="0" u="none" strike="noStrike" kern="1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Times New Roman" panose="02020603050405020304"/>
            </a:endParaRPr>
          </a:p>
        </p:txBody>
      </p:sp>
      <p:pic>
        <p:nvPicPr>
          <p:cNvPr id="14" name="Picture 2" descr="Kết nối tri thức với cuộc số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02" y="-27809"/>
            <a:ext cx="1422400" cy="1422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0" y="6557554"/>
            <a:ext cx="12194509" cy="328254"/>
            <a:chOff x="0" y="6557554"/>
            <a:chExt cx="12194509" cy="328254"/>
          </a:xfrm>
        </p:grpSpPr>
        <p:sp>
          <p:nvSpPr>
            <p:cNvPr id="16" name="Rectangle 15"/>
            <p:cNvSpPr/>
            <p:nvPr/>
          </p:nvSpPr>
          <p:spPr>
            <a:xfrm>
              <a:off x="2418028" y="6557554"/>
              <a:ext cx="2426910" cy="328254"/>
            </a:xfrm>
            <a:prstGeom prst="rect">
              <a:avLst/>
            </a:prstGeom>
            <a:solidFill>
              <a:srgbClr val="F7A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826269" y="6557554"/>
              <a:ext cx="2479712" cy="328254"/>
            </a:xfrm>
            <a:prstGeom prst="rect">
              <a:avLst/>
            </a:prstGeom>
            <a:solidFill>
              <a:srgbClr val="ED2F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00745" y="6557554"/>
              <a:ext cx="2479712" cy="328254"/>
            </a:xfrm>
            <a:prstGeom prst="rect">
              <a:avLst/>
            </a:prstGeom>
            <a:solidFill>
              <a:srgbClr val="F15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714797" y="6557554"/>
              <a:ext cx="2479712" cy="328254"/>
            </a:xfrm>
            <a:prstGeom prst="rect">
              <a:avLst/>
            </a:prstGeom>
            <a:solidFill>
              <a:srgbClr val="F7A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0" y="6557554"/>
              <a:ext cx="2426910" cy="328254"/>
            </a:xfrm>
            <a:prstGeom prst="rect">
              <a:avLst/>
            </a:prstGeom>
            <a:solidFill>
              <a:srgbClr val="F15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1" name="18"/>
          <p:cNvPicPr>
            <a:picLocks noChangeAspect="1"/>
          </p:cNvPicPr>
          <p:nvPr/>
        </p:nvPicPr>
        <p:blipFill rotWithShape="1">
          <a:blip r:embed="rId3" cstate="screen"/>
          <a:srcRect/>
          <a:stretch>
            <a:fillRect/>
          </a:stretch>
        </p:blipFill>
        <p:spPr>
          <a:xfrm>
            <a:off x="9714797" y="3429000"/>
            <a:ext cx="2263295" cy="38279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WPS Slides</Application>
  <PresentationFormat>On-screen Show (4:3)</PresentationFormat>
  <Paragraphs>41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Times New Roman</vt:lpstr>
      <vt:lpstr>Microsoft YaHei</vt:lpstr>
      <vt:lpstr>Arial</vt:lpstr>
      <vt:lpstr>Times New Roman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Phạm Thảo</cp:lastModifiedBy>
  <cp:revision>42</cp:revision>
  <dcterms:created xsi:type="dcterms:W3CDTF">2021-07-09T06:30:00Z</dcterms:created>
  <dcterms:modified xsi:type="dcterms:W3CDTF">2025-05-04T12:06:48Z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63D38B38A2AC49B0A3D9D93783ED7B39_13</vt:lpwstr>
  </property>
  <property fmtid="{D5CDD505-2E9C-101B-9397-08002B2CF9AE}" pid="3" name="KSOProductBuildVer">
    <vt:lpwstr>1033-12.2.0.20795</vt:lpwstr>
  </property>
</Properties>
</file>