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532" r:id="rId3"/>
    <p:sldId id="533" r:id="rId4"/>
    <p:sldId id="534" r:id="rId5"/>
    <p:sldId id="53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FFFF"/>
    <a:srgbClr val="00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2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37D24-1B7C-4484-868B-EF08D1053E00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AA8A9-21EC-4DA7-AFE0-2CDE06AC70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4" Type="http://schemas.openxmlformats.org/officeDocument/2006/relationships/hyperlink" Target="https://www.freepik.com/" TargetMode="External"/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954533" y="807531"/>
            <a:ext cx="1069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 rot="-367551">
            <a:off x="6383725" y="3353297"/>
            <a:ext cx="3459756" cy="15154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Montserrat" panose="02000505000000020004"/>
              <a:buChar char="●"/>
              <a:defRPr/>
            </a:lvl1pPr>
            <a:lvl2pPr marL="1219200" lvl="1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2pPr>
            <a:lvl3pPr marL="1828800" lvl="2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3pPr>
            <a:lvl4pPr marL="2438400" lvl="3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4pPr>
            <a:lvl5pPr marL="3048000" lvl="4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5pPr>
            <a:lvl6pPr marL="3657600" lvl="5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6pPr>
            <a:lvl7pPr marL="4267200" lvl="6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7pPr>
            <a:lvl8pPr marL="4876800" lvl="7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8pPr>
            <a:lvl9pPr marL="5486400" lvl="8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9pPr>
          </a:lstStyle>
          <a:p/>
        </p:txBody>
      </p:sp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 rot="-367475">
            <a:off x="6324874" y="2706023"/>
            <a:ext cx="3404231" cy="677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936400" y="806967"/>
            <a:ext cx="570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6600800" y="1944133"/>
            <a:ext cx="3958800" cy="3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1400"/>
              <a:buFont typeface="Montserrat" panose="02000505000000020004"/>
              <a:buChar char="●"/>
              <a:defRPr/>
            </a:lvl1pPr>
            <a:lvl2pPr marL="1219200" lvl="1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2pPr>
            <a:lvl3pPr marL="1828800" lvl="2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3pPr>
            <a:lvl4pPr marL="2438400" lvl="3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4pPr>
            <a:lvl5pPr marL="3048000" lvl="4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5pPr>
            <a:lvl6pPr marL="3657600" lvl="5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6pPr>
            <a:lvl7pPr marL="4267200" lvl="6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7pPr>
            <a:lvl8pPr marL="4876800" lvl="7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8pPr>
            <a:lvl9pPr marL="5486400" lvl="8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title"/>
          </p:nvPr>
        </p:nvSpPr>
        <p:spPr>
          <a:xfrm flipH="1">
            <a:off x="791583" y="7690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25" name="Google Shape;125;p21"/>
          <p:cNvSpPr txBox="1">
            <a:spLocks noGrp="1"/>
          </p:cNvSpPr>
          <p:nvPr>
            <p:ph type="body" idx="1"/>
          </p:nvPr>
        </p:nvSpPr>
        <p:spPr>
          <a:xfrm flipH="1">
            <a:off x="4498399" y="2521733"/>
            <a:ext cx="6288400" cy="31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/>
            </a:lvl1pPr>
            <a:lvl2pPr marL="1219200" lvl="1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800" lvl="2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400" lvl="3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8000" lvl="4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600" lvl="5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200" lvl="6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800" lvl="7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400" lvl="8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ctrTitle"/>
          </p:nvPr>
        </p:nvSpPr>
        <p:spPr>
          <a:xfrm rot="-665216">
            <a:off x="915997" y="2742513"/>
            <a:ext cx="5260580" cy="1275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360000" y="2564367"/>
            <a:ext cx="4566800" cy="12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200" lvl="1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6" name="Google Shape;136;p23"/>
          <p:cNvSpPr txBox="1"/>
          <p:nvPr/>
        </p:nvSpPr>
        <p:spPr>
          <a:xfrm>
            <a:off x="6585600" y="4051100"/>
            <a:ext cx="41156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/>
              </a:rPr>
              <a:t>Slidesgo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/>
              </a:rPr>
              <a:t>Flaticon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infographics &amp; images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/>
              </a:rPr>
              <a:t>Freepik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1465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7" name="Google Shape;137;p23"/>
          <p:cNvSpPr txBox="1">
            <a:spLocks noGrp="1"/>
          </p:cNvSpPr>
          <p:nvPr>
            <p:ph type="subTitle" idx="2"/>
          </p:nvPr>
        </p:nvSpPr>
        <p:spPr>
          <a:xfrm>
            <a:off x="6680200" y="4802733"/>
            <a:ext cx="3926400" cy="5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465"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848200" y="2293367"/>
            <a:ext cx="6495600" cy="25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16935" b="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 flipH="1">
            <a:off x="791583" y="7690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 flipH="1">
            <a:off x="4498399" y="2521733"/>
            <a:ext cx="6288400" cy="31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/>
            </a:lvl1pPr>
            <a:lvl2pPr marL="1219200" lvl="1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800" lvl="2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400" lvl="3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8000" lvl="4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600" lvl="5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200" lvl="6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800" lvl="7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400" lvl="8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 hasCustomPrompt="1"/>
          </p:nvPr>
        </p:nvSpPr>
        <p:spPr>
          <a:xfrm>
            <a:off x="2537133" y="2651967"/>
            <a:ext cx="7276000" cy="11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5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2115400" y="4106533"/>
            <a:ext cx="7961200" cy="5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665"/>
            </a:lvl1pPr>
            <a:lvl2pPr marL="1219200" lvl="1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noFill/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Table of contents 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subTitle" idx="1"/>
          </p:nvPr>
        </p:nvSpPr>
        <p:spPr>
          <a:xfrm>
            <a:off x="2576800" y="2151000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2" name="Google Shape;42;p13"/>
          <p:cNvSpPr txBox="1">
            <a:spLocks noGrp="1"/>
          </p:cNvSpPr>
          <p:nvPr>
            <p:ph type="subTitle" idx="2"/>
          </p:nvPr>
        </p:nvSpPr>
        <p:spPr>
          <a:xfrm>
            <a:off x="2576800" y="26510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3" name="Google Shape;43;p13"/>
          <p:cNvSpPr txBox="1">
            <a:spLocks noGrp="1"/>
          </p:cNvSpPr>
          <p:nvPr>
            <p:ph type="subTitle" idx="3"/>
          </p:nvPr>
        </p:nvSpPr>
        <p:spPr>
          <a:xfrm>
            <a:off x="7897227" y="2151000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4" name="Google Shape;44;p13"/>
          <p:cNvSpPr txBox="1">
            <a:spLocks noGrp="1"/>
          </p:cNvSpPr>
          <p:nvPr>
            <p:ph type="subTitle" idx="4"/>
          </p:nvPr>
        </p:nvSpPr>
        <p:spPr>
          <a:xfrm>
            <a:off x="7897227" y="26510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Google Shape;45;p13"/>
          <p:cNvSpPr txBox="1">
            <a:spLocks noGrp="1"/>
          </p:cNvSpPr>
          <p:nvPr>
            <p:ph type="subTitle" idx="5"/>
          </p:nvPr>
        </p:nvSpPr>
        <p:spPr>
          <a:xfrm>
            <a:off x="2576800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6" name="Google Shape;46;p13"/>
          <p:cNvSpPr txBox="1">
            <a:spLocks noGrp="1"/>
          </p:cNvSpPr>
          <p:nvPr>
            <p:ph type="subTitle" idx="6"/>
          </p:nvPr>
        </p:nvSpPr>
        <p:spPr>
          <a:xfrm>
            <a:off x="2576800" y="48554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7" name="Google Shape;47;p13"/>
          <p:cNvSpPr txBox="1">
            <a:spLocks noGrp="1"/>
          </p:cNvSpPr>
          <p:nvPr>
            <p:ph type="subTitle" idx="7"/>
          </p:nvPr>
        </p:nvSpPr>
        <p:spPr>
          <a:xfrm>
            <a:off x="7897227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8" name="Google Shape;48;p13"/>
          <p:cNvSpPr txBox="1">
            <a:spLocks noGrp="1"/>
          </p:cNvSpPr>
          <p:nvPr>
            <p:ph type="subTitle" idx="8"/>
          </p:nvPr>
        </p:nvSpPr>
        <p:spPr>
          <a:xfrm>
            <a:off x="7897227" y="48554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13"/>
          <p:cNvSpPr txBox="1">
            <a:spLocks noGrp="1"/>
          </p:cNvSpPr>
          <p:nvPr>
            <p:ph type="title" hasCustomPrompt="1"/>
          </p:nvPr>
        </p:nvSpPr>
        <p:spPr>
          <a:xfrm>
            <a:off x="1476304" y="2601879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 idx="9" hasCustomPrompt="1"/>
          </p:nvPr>
        </p:nvSpPr>
        <p:spPr>
          <a:xfrm>
            <a:off x="1476304" y="4758663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13" hasCustomPrompt="1"/>
          </p:nvPr>
        </p:nvSpPr>
        <p:spPr>
          <a:xfrm>
            <a:off x="6764137" y="2601879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14" hasCustomPrompt="1"/>
          </p:nvPr>
        </p:nvSpPr>
        <p:spPr>
          <a:xfrm>
            <a:off x="6764137" y="4758663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5"/>
          </p:nvPr>
        </p:nvSpPr>
        <p:spPr>
          <a:xfrm>
            <a:off x="954533" y="807533"/>
            <a:ext cx="731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subTitle" idx="1"/>
          </p:nvPr>
        </p:nvSpPr>
        <p:spPr>
          <a:xfrm rot="282725">
            <a:off x="1310567" y="2622913"/>
            <a:ext cx="3174731" cy="539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56" name="Google Shape;56;p14"/>
          <p:cNvSpPr txBox="1">
            <a:spLocks noGrp="1"/>
          </p:cNvSpPr>
          <p:nvPr>
            <p:ph type="subTitle" idx="2"/>
          </p:nvPr>
        </p:nvSpPr>
        <p:spPr>
          <a:xfrm rot="282799">
            <a:off x="1452696" y="3113689"/>
            <a:ext cx="2799065" cy="6959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7" name="Google Shape;57;p14"/>
          <p:cNvSpPr txBox="1">
            <a:spLocks noGrp="1"/>
          </p:cNvSpPr>
          <p:nvPr>
            <p:ph type="subTitle" idx="3"/>
          </p:nvPr>
        </p:nvSpPr>
        <p:spPr>
          <a:xfrm rot="-224091">
            <a:off x="4469514" y="2514475"/>
            <a:ext cx="3174743" cy="5391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58" name="Google Shape;58;p14"/>
          <p:cNvSpPr txBox="1">
            <a:spLocks noGrp="1"/>
          </p:cNvSpPr>
          <p:nvPr>
            <p:ph type="subTitle" idx="4"/>
          </p:nvPr>
        </p:nvSpPr>
        <p:spPr>
          <a:xfrm rot="-224172">
            <a:off x="4706096" y="3007628"/>
            <a:ext cx="2799149" cy="6958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9" name="Google Shape;59;p14"/>
          <p:cNvSpPr txBox="1">
            <a:spLocks noGrp="1"/>
          </p:cNvSpPr>
          <p:nvPr>
            <p:ph type="subTitle" idx="5"/>
          </p:nvPr>
        </p:nvSpPr>
        <p:spPr>
          <a:xfrm>
            <a:off x="7650369" y="2418200"/>
            <a:ext cx="3174800" cy="5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0" name="Google Shape;60;p14"/>
          <p:cNvSpPr txBox="1">
            <a:spLocks noGrp="1"/>
          </p:cNvSpPr>
          <p:nvPr>
            <p:ph type="subTitle" idx="6"/>
          </p:nvPr>
        </p:nvSpPr>
        <p:spPr>
          <a:xfrm>
            <a:off x="7838169" y="2907467"/>
            <a:ext cx="2799200" cy="6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1" name="Google Shape;61;p14"/>
          <p:cNvSpPr txBox="1">
            <a:spLocks noGrp="1"/>
          </p:cNvSpPr>
          <p:nvPr>
            <p:ph type="subTitle" idx="7"/>
          </p:nvPr>
        </p:nvSpPr>
        <p:spPr>
          <a:xfrm rot="-189372">
            <a:off x="1303376" y="4912767"/>
            <a:ext cx="3174816" cy="5392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2" name="Google Shape;62;p14"/>
          <p:cNvSpPr txBox="1">
            <a:spLocks noGrp="1"/>
          </p:cNvSpPr>
          <p:nvPr>
            <p:ph type="subTitle" idx="8"/>
          </p:nvPr>
        </p:nvSpPr>
        <p:spPr>
          <a:xfrm rot="-189236">
            <a:off x="1526267" y="5416133"/>
            <a:ext cx="2799040" cy="6958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3" name="Google Shape;63;p14"/>
          <p:cNvSpPr txBox="1">
            <a:spLocks noGrp="1"/>
          </p:cNvSpPr>
          <p:nvPr>
            <p:ph type="subTitle" idx="9"/>
          </p:nvPr>
        </p:nvSpPr>
        <p:spPr>
          <a:xfrm>
            <a:off x="4474039" y="4924833"/>
            <a:ext cx="3174800" cy="5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4" name="Google Shape;64;p14"/>
          <p:cNvSpPr txBox="1">
            <a:spLocks noGrp="1"/>
          </p:cNvSpPr>
          <p:nvPr>
            <p:ph type="subTitle" idx="13"/>
          </p:nvPr>
        </p:nvSpPr>
        <p:spPr>
          <a:xfrm>
            <a:off x="4663372" y="5414667"/>
            <a:ext cx="2799200" cy="6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" name="Google Shape;65;p14"/>
          <p:cNvSpPr txBox="1">
            <a:spLocks noGrp="1"/>
          </p:cNvSpPr>
          <p:nvPr>
            <p:ph type="subTitle" idx="14"/>
          </p:nvPr>
        </p:nvSpPr>
        <p:spPr>
          <a:xfrm rot="208906">
            <a:off x="7648802" y="4912667"/>
            <a:ext cx="3174660" cy="5393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6" name="Google Shape;66;p14"/>
          <p:cNvSpPr txBox="1">
            <a:spLocks noGrp="1"/>
          </p:cNvSpPr>
          <p:nvPr>
            <p:ph type="subTitle" idx="15"/>
          </p:nvPr>
        </p:nvSpPr>
        <p:spPr>
          <a:xfrm rot="208911">
            <a:off x="7792133" y="5413294"/>
            <a:ext cx="2799167" cy="6960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67" name="Google Shape;67;p14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68" name="Google Shape;68;p14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936400" y="8069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2807849" y="2436767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0" name="Google Shape;100;p16"/>
          <p:cNvSpPr txBox="1">
            <a:spLocks noGrp="1"/>
          </p:cNvSpPr>
          <p:nvPr>
            <p:ph type="subTitle" idx="1"/>
          </p:nvPr>
        </p:nvSpPr>
        <p:spPr>
          <a:xfrm>
            <a:off x="2539049" y="285518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1" name="Google Shape;101;p16"/>
          <p:cNvSpPr txBox="1">
            <a:spLocks noGrp="1"/>
          </p:cNvSpPr>
          <p:nvPr>
            <p:ph type="ctrTitle" idx="2"/>
          </p:nvPr>
        </p:nvSpPr>
        <p:spPr>
          <a:xfrm>
            <a:off x="6853351" y="2436767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2" name="Google Shape;102;p16"/>
          <p:cNvSpPr txBox="1">
            <a:spLocks noGrp="1"/>
          </p:cNvSpPr>
          <p:nvPr>
            <p:ph type="subTitle" idx="3"/>
          </p:nvPr>
        </p:nvSpPr>
        <p:spPr>
          <a:xfrm>
            <a:off x="6584551" y="285518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3" name="Google Shape;103;p16"/>
          <p:cNvSpPr txBox="1">
            <a:spLocks noGrp="1"/>
          </p:cNvSpPr>
          <p:nvPr>
            <p:ph type="ctrTitle" idx="4"/>
          </p:nvPr>
        </p:nvSpPr>
        <p:spPr>
          <a:xfrm>
            <a:off x="2807849" y="4504851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4" name="Google Shape;104;p16"/>
          <p:cNvSpPr txBox="1">
            <a:spLocks noGrp="1"/>
          </p:cNvSpPr>
          <p:nvPr>
            <p:ph type="subTitle" idx="5"/>
          </p:nvPr>
        </p:nvSpPr>
        <p:spPr>
          <a:xfrm>
            <a:off x="2539049" y="493130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5" name="Google Shape;105;p16"/>
          <p:cNvSpPr txBox="1">
            <a:spLocks noGrp="1"/>
          </p:cNvSpPr>
          <p:nvPr>
            <p:ph type="ctrTitle" idx="6"/>
          </p:nvPr>
        </p:nvSpPr>
        <p:spPr>
          <a:xfrm>
            <a:off x="6853351" y="4504851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6" name="Google Shape;106;p16"/>
          <p:cNvSpPr txBox="1">
            <a:spLocks noGrp="1"/>
          </p:cNvSpPr>
          <p:nvPr>
            <p:ph type="subTitle" idx="7"/>
          </p:nvPr>
        </p:nvSpPr>
        <p:spPr>
          <a:xfrm>
            <a:off x="6584551" y="493130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7" name="Google Shape;107;p16"/>
          <p:cNvSpPr txBox="1">
            <a:spLocks noGrp="1"/>
          </p:cNvSpPr>
          <p:nvPr>
            <p:ph type="title" idx="8"/>
          </p:nvPr>
        </p:nvSpPr>
        <p:spPr>
          <a:xfrm>
            <a:off x="936400" y="8069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08" name="Google Shape;108;p16"/>
          <p:cNvSpPr txBox="1">
            <a:spLocks noGrp="1"/>
          </p:cNvSpPr>
          <p:nvPr>
            <p:ph type="title" idx="9" hasCustomPrompt="1"/>
          </p:nvPr>
        </p:nvSpPr>
        <p:spPr>
          <a:xfrm>
            <a:off x="3441449" y="19035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13" hasCustomPrompt="1"/>
          </p:nvPr>
        </p:nvSpPr>
        <p:spPr>
          <a:xfrm>
            <a:off x="3441449" y="39687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14" hasCustomPrompt="1"/>
          </p:nvPr>
        </p:nvSpPr>
        <p:spPr>
          <a:xfrm>
            <a:off x="7486951" y="19035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 idx="15" hasCustomPrompt="1"/>
          </p:nvPr>
        </p:nvSpPr>
        <p:spPr>
          <a:xfrm>
            <a:off x="7486951" y="39687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954533" y="807531"/>
            <a:ext cx="1069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10833" y="800767"/>
            <a:ext cx="9144000" cy="7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73667" y="3662900"/>
            <a:ext cx="9776000" cy="2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istrator\Desktop\hinh-nen-Powerpoint-32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-345990" y="-457200"/>
            <a:ext cx="13172990" cy="7315200"/>
          </a:xfrm>
          <a:prstGeom prst="rect">
            <a:avLst/>
          </a:prstGeom>
          <a:noFill/>
        </p:spPr>
      </p:pic>
      <p:sp>
        <p:nvSpPr>
          <p:cNvPr id="16" name="Title 2"/>
          <p:cNvSpPr>
            <a:spLocks noGrp="1"/>
          </p:cNvSpPr>
          <p:nvPr>
            <p:ph type="ctrTitle"/>
          </p:nvPr>
        </p:nvSpPr>
        <p:spPr>
          <a:xfrm>
            <a:off x="1689100" y="1003300"/>
            <a:ext cx="9436100" cy="1270000"/>
          </a:xfrm>
        </p:spPr>
        <p:txBody>
          <a:bodyPr>
            <a:normAutofit fontScale="90000"/>
          </a:bodyPr>
          <a:lstStyle/>
          <a:p>
            <a:pPr lvl="0"/>
            <a:br>
              <a:rPr lang="en-US" sz="4000" b="1" u="sng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b="1" u="sng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u="sng" kern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27</a:t>
            </a:r>
            <a:r>
              <a:rPr lang="en-US" sz="4000" b="1" kern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CHUYỆN QUẢ BẦU</a:t>
            </a:r>
            <a:br>
              <a:rPr lang="en-US" sz="88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pSp>
        <p:nvGrpSpPr>
          <p:cNvPr id="17" name="14"/>
          <p:cNvGrpSpPr>
            <a:grpSpLocks noGrp="1"/>
          </p:cNvGrpSpPr>
          <p:nvPr/>
        </p:nvGrpSpPr>
        <p:grpSpPr>
          <a:xfrm>
            <a:off x="2951204" y="3307389"/>
            <a:ext cx="6289591" cy="1915296"/>
            <a:chOff x="2158125" y="1345434"/>
            <a:chExt cx="1441374" cy="1512168"/>
          </a:xfrm>
        </p:grpSpPr>
        <p:sp>
          <p:nvSpPr>
            <p:cNvPr id="18" name="15"/>
            <p:cNvSpPr/>
            <p:nvPr/>
          </p:nvSpPr>
          <p:spPr>
            <a:xfrm>
              <a:off x="2158125" y="1345434"/>
              <a:ext cx="1441374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19" name="TextBox 67"/>
            <p:cNvSpPr txBox="1"/>
            <p:nvPr/>
          </p:nvSpPr>
          <p:spPr>
            <a:xfrm>
              <a:off x="2208337" y="1556684"/>
              <a:ext cx="1378326" cy="947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72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72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 </a:t>
              </a:r>
              <a:endParaRPr kumimoji="0" lang="zh-CN" altLang="en-US" sz="72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90155" y="2014059"/>
            <a:ext cx="5139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FF0000"/>
                </a:solidFill>
              </a:rPr>
              <a:t>Viết : Ôn chữ hoa 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39"/>
          <a:stretch>
            <a:fillRect/>
          </a:stretch>
        </p:blipFill>
        <p:spPr>
          <a:xfrm>
            <a:off x="3970688" y="3336242"/>
            <a:ext cx="3886908" cy="83368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1" t="44177" r="5909" b="16867"/>
          <a:stretch>
            <a:fillRect/>
          </a:stretch>
        </p:blipFill>
        <p:spPr>
          <a:xfrm>
            <a:off x="1641248" y="1846359"/>
            <a:ext cx="8712967" cy="1944216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1" t="4016" r="5456" b="-4016"/>
          <a:stretch>
            <a:fillRect/>
          </a:stretch>
        </p:blipFill>
        <p:spPr>
          <a:xfrm>
            <a:off x="1603447" y="1373100"/>
            <a:ext cx="8451272" cy="3449742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licy Bulletin Board Thesi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DA421"/>
      </a:lt2>
      <a:accent1>
        <a:srgbClr val="C4F150"/>
      </a:accent1>
      <a:accent2>
        <a:srgbClr val="FFE638"/>
      </a:accent2>
      <a:accent3>
        <a:srgbClr val="5EA5F2"/>
      </a:accent3>
      <a:accent4>
        <a:srgbClr val="89E1D0"/>
      </a:accent4>
      <a:accent5>
        <a:srgbClr val="FFD1D1"/>
      </a:accent5>
      <a:accent6>
        <a:srgbClr val="FD4D8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Slides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23" baseType="lpstr">
      <vt:lpstr>Arial</vt:lpstr>
      <vt:lpstr>SimSun</vt:lpstr>
      <vt:lpstr>Wingdings</vt:lpstr>
      <vt:lpstr>Just Another Hand</vt:lpstr>
      <vt:lpstr>Segoe Print</vt:lpstr>
      <vt:lpstr>Nunito</vt:lpstr>
      <vt:lpstr>Arial</vt:lpstr>
      <vt:lpstr>Livvic</vt:lpstr>
      <vt:lpstr>Roboto Condensed Light</vt:lpstr>
      <vt:lpstr>Roboto</vt:lpstr>
      <vt:lpstr>Montserrat Medium</vt:lpstr>
      <vt:lpstr>Montserrat</vt:lpstr>
      <vt:lpstr>Montserrat</vt:lpstr>
      <vt:lpstr>Roboto</vt:lpstr>
      <vt:lpstr>Times New Roman</vt:lpstr>
      <vt:lpstr>Calibri</vt:lpstr>
      <vt:lpstr>Microsoft YaHei</vt:lpstr>
      <vt:lpstr>Arial Unicode MS</vt:lpstr>
      <vt:lpstr>Volicy Bulletin Board Thesis by Slidesgo</vt:lpstr>
      <vt:lpstr>  BÀI 27: CHUYỆN QUẢ BẦU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Phạm Thảo</cp:lastModifiedBy>
  <cp:revision>107</cp:revision>
  <dcterms:created xsi:type="dcterms:W3CDTF">2021-06-19T10:18:00Z</dcterms:created>
  <dcterms:modified xsi:type="dcterms:W3CDTF">2025-05-04T12:00:01Z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CC12B91313AE4828A4D5B31C91513E06_13</vt:lpwstr>
  </property>
  <property fmtid="{D5CDD505-2E9C-101B-9397-08002B2CF9AE}" pid="3" name="KSOProductBuildVer">
    <vt:lpwstr>1033-12.2.0.20795</vt:lpwstr>
  </property>
</Properties>
</file>