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8"/>
  </p:notesMasterIdLst>
  <p:sldIdLst>
    <p:sldId id="314" r:id="rId3"/>
    <p:sldId id="297" r:id="rId4"/>
    <p:sldId id="281" r:id="rId5"/>
    <p:sldId id="293" r:id="rId6"/>
    <p:sldId id="283" r:id="rId7"/>
    <p:sldId id="285" r:id="rId8"/>
    <p:sldId id="284" r:id="rId9"/>
    <p:sldId id="288" r:id="rId10"/>
    <p:sldId id="290" r:id="rId11"/>
    <p:sldId id="298" r:id="rId12"/>
    <p:sldId id="299" r:id="rId13"/>
    <p:sldId id="260" r:id="rId14"/>
    <p:sldId id="257" r:id="rId15"/>
    <p:sldId id="25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01/01/2025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1/1/2025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01/01/2025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01/01/2025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01/01/2025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1/1/2025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01/01/2025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854" y="5715478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  <a:cs typeface="Times New Roman" panose="02020603050405020304" charset="0"/>
              </a:rPr>
              <a:t>Bµ </a:t>
            </a:r>
            <a:r>
              <a:rPr lang="en-US" sz="4000" dirty="0" err="1">
                <a:latin typeface=".VnAvant" panose="020B7200000000000000" pitchFamily="34" charset="0"/>
                <a:cs typeface="Times New Roman" panose="02020603050405020304" charset="0"/>
              </a:rPr>
              <a:t>bÕ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  <a:cs typeface="Times New Roman" panose="02020603050405020304" charset="0"/>
              </a:rPr>
              <a:t>bÐ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30AA6-695B-C0B9-8253-404AA060645F}"/>
              </a:ext>
            </a:extLst>
          </p:cNvPr>
          <p:cNvSpPr txBox="1"/>
          <p:nvPr/>
        </p:nvSpPr>
        <p:spPr>
          <a:xfrm>
            <a:off x="2808514" y="6052457"/>
            <a:ext cx="711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BÐ </a:t>
            </a:r>
            <a:r>
              <a:rPr lang="en-US" sz="3600" dirty="0" err="1">
                <a:latin typeface=".VnAvant" panose="020B7200000000000000" pitchFamily="34" charset="0"/>
              </a:rPr>
              <a:t>kÓ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nghe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vÒ</a:t>
            </a:r>
            <a:r>
              <a:rPr lang="en-US" sz="3600" dirty="0">
                <a:latin typeface=".VnAvant" panose="020B7200000000000000" pitchFamily="34" charset="0"/>
              </a:rPr>
              <a:t> b¹n </a:t>
            </a:r>
            <a:r>
              <a:rPr lang="en-US" sz="3600" dirty="0" err="1">
                <a:latin typeface=".VnAvant" panose="020B7200000000000000" pitchFamily="34" charset="0"/>
              </a:rPr>
              <a:t>bÌ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</Words>
  <Application>Microsoft Office PowerPoint</Application>
  <PresentationFormat>Widescreen</PresentationFormat>
  <Paragraphs>20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Chivo Light</vt:lpstr>
      <vt:lpstr>.VnAvant</vt:lpstr>
      <vt:lpstr>Arial</vt:lpstr>
      <vt:lpstr>Calibri</vt:lpstr>
      <vt:lpstr>Calibri Light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18</cp:revision>
  <dcterms:created xsi:type="dcterms:W3CDTF">2020-08-13T09:32:00Z</dcterms:created>
  <dcterms:modified xsi:type="dcterms:W3CDTF">2025-01-01T16:38:40Z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