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4"/>
  </p:notesMasterIdLst>
  <p:sldIdLst>
    <p:sldId id="268" r:id="rId3"/>
    <p:sldId id="275" r:id="rId4"/>
    <p:sldId id="264" r:id="rId5"/>
    <p:sldId id="290" r:id="rId6"/>
    <p:sldId id="295" r:id="rId7"/>
    <p:sldId id="296" r:id="rId8"/>
    <p:sldId id="276" r:id="rId9"/>
    <p:sldId id="297" r:id="rId10"/>
    <p:sldId id="298" r:id="rId11"/>
    <p:sldId id="288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16" y="231573"/>
            <a:ext cx="8565622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8AD160-7737-44D2-AE75-E0B75FDA3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35"/>
          <a:stretch/>
        </p:blipFill>
        <p:spPr>
          <a:xfrm>
            <a:off x="1283717" y="2590800"/>
            <a:ext cx="6576565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A7D900-B593-4DC5-8C3E-EB9A6A632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14400"/>
            <a:ext cx="7395973" cy="116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54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An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AD23-CE12-4921-BA9A-1A1553142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81000"/>
            <a:ext cx="5628743" cy="742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2B80E4-9815-4F4F-963D-04EC47B57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96" y="1828800"/>
            <a:ext cx="772480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D30866-CA11-4820-AE55-6716E4A2E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27" y="2223480"/>
            <a:ext cx="7124346" cy="24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2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C1129-6DB0-4335-874A-ACAF77C21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736068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1BC940-97FC-4150-B4F9-7B3877091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2999"/>
            <a:ext cx="6248400" cy="486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09EFD0-1C20-4EC6-8A04-2D4FE9CCD428}"/>
              </a:ext>
            </a:extLst>
          </p:cNvPr>
          <p:cNvSpPr txBox="1"/>
          <p:nvPr/>
        </p:nvSpPr>
        <p:spPr>
          <a:xfrm>
            <a:off x="2286000" y="1143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3951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2E02AB-5A6D-489F-941A-01454D491E87}"/>
              </a:ext>
            </a:extLst>
          </p:cNvPr>
          <p:cNvSpPr txBox="1"/>
          <p:nvPr/>
        </p:nvSpPr>
        <p:spPr>
          <a:xfrm>
            <a:off x="838199" y="685800"/>
            <a:ext cx="698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DBBC83-1406-48D5-BFCF-25BBE0C6A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788163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6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646</TotalTime>
  <Words>66</Words>
  <Application>Microsoft Office PowerPoint</Application>
  <PresentationFormat>On-screen Show (4:3)</PresentationFormat>
  <Paragraphs>13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78</cp:revision>
  <dcterms:created xsi:type="dcterms:W3CDTF">2020-08-08T13:30:12Z</dcterms:created>
  <dcterms:modified xsi:type="dcterms:W3CDTF">2020-08-26T07:41:30Z</dcterms:modified>
</cp:coreProperties>
</file>